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732" r:id="rId2"/>
  </p:sldMasterIdLst>
  <p:notesMasterIdLst>
    <p:notesMasterId r:id="rId37"/>
  </p:notesMasterIdLst>
  <p:handoutMasterIdLst>
    <p:handoutMasterId r:id="rId38"/>
  </p:handoutMasterIdLst>
  <p:sldIdLst>
    <p:sldId id="307" r:id="rId3"/>
    <p:sldId id="317" r:id="rId4"/>
    <p:sldId id="308" r:id="rId5"/>
    <p:sldId id="323" r:id="rId6"/>
    <p:sldId id="350" r:id="rId7"/>
    <p:sldId id="344" r:id="rId8"/>
    <p:sldId id="337" r:id="rId9"/>
    <p:sldId id="338" r:id="rId10"/>
    <p:sldId id="339" r:id="rId11"/>
    <p:sldId id="340" r:id="rId12"/>
    <p:sldId id="341" r:id="rId13"/>
    <p:sldId id="342" r:id="rId14"/>
    <p:sldId id="343" r:id="rId15"/>
    <p:sldId id="310" r:id="rId16"/>
    <p:sldId id="332" r:id="rId17"/>
    <p:sldId id="311" r:id="rId18"/>
    <p:sldId id="333" r:id="rId19"/>
    <p:sldId id="258" r:id="rId20"/>
    <p:sldId id="259" r:id="rId21"/>
    <p:sldId id="261" r:id="rId22"/>
    <p:sldId id="336" r:id="rId23"/>
    <p:sldId id="289" r:id="rId24"/>
    <p:sldId id="349" r:id="rId25"/>
    <p:sldId id="260" r:id="rId26"/>
    <p:sldId id="291" r:id="rId27"/>
    <p:sldId id="345" r:id="rId28"/>
    <p:sldId id="293" r:id="rId29"/>
    <p:sldId id="334" r:id="rId30"/>
    <p:sldId id="346" r:id="rId31"/>
    <p:sldId id="352" r:id="rId32"/>
    <p:sldId id="347" r:id="rId33"/>
    <p:sldId id="348" r:id="rId34"/>
    <p:sldId id="331" r:id="rId35"/>
    <p:sldId id="335" r:id="rId3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00"/>
    <a:srgbClr val="A50021"/>
    <a:srgbClr val="0000FF"/>
    <a:srgbClr val="FFFF66"/>
    <a:srgbClr val="0099CC"/>
    <a:srgbClr val="66FF33"/>
    <a:srgbClr val="00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728" autoAdjust="0"/>
  </p:normalViewPr>
  <p:slideViewPr>
    <p:cSldViewPr>
      <p:cViewPr varScale="1">
        <p:scale>
          <a:sx n="69" d="100"/>
          <a:sy n="69" d="100"/>
        </p:scale>
        <p:origin x="-13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FEE3EE-320C-44E3-8E9A-C73042E257E1}"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tr-TR"/>
        </a:p>
      </dgm:t>
    </dgm:pt>
    <dgm:pt modelId="{65FD1508-3A24-4740-97C6-5F4A94F1B2CD}">
      <dgm:prSet phldrT="[Metin]" custT="1"/>
      <dgm:spPr>
        <a:solidFill>
          <a:schemeClr val="accent2"/>
        </a:solidFill>
      </dgm:spPr>
      <dgm:t>
        <a:bodyPr/>
        <a:lstStyle/>
        <a:p>
          <a:r>
            <a:rPr lang="tr-TR" sz="1800" dirty="0" smtClean="0">
              <a:latin typeface="Comic Sans MS" pitchFamily="66" charset="0"/>
            </a:rPr>
            <a:t>Sınıf öğretmeni</a:t>
          </a:r>
          <a:endParaRPr lang="tr-TR" sz="1500" dirty="0">
            <a:latin typeface="Comic Sans MS" pitchFamily="66" charset="0"/>
          </a:endParaRPr>
        </a:p>
      </dgm:t>
    </dgm:pt>
    <dgm:pt modelId="{559E42DA-7ABC-4ECB-997D-9E07CB9664C4}" type="parTrans" cxnId="{DC561DFE-5FF8-4210-B020-F7F2895D4FAE}">
      <dgm:prSet/>
      <dgm:spPr/>
      <dgm:t>
        <a:bodyPr/>
        <a:lstStyle/>
        <a:p>
          <a:endParaRPr lang="tr-TR"/>
        </a:p>
      </dgm:t>
    </dgm:pt>
    <dgm:pt modelId="{CC29127F-E942-44C2-B0ED-976DBAA596F5}" type="sibTrans" cxnId="{DC561DFE-5FF8-4210-B020-F7F2895D4FAE}">
      <dgm:prSet/>
      <dgm:spPr/>
      <dgm:t>
        <a:bodyPr/>
        <a:lstStyle/>
        <a:p>
          <a:endParaRPr lang="tr-TR"/>
        </a:p>
      </dgm:t>
    </dgm:pt>
    <dgm:pt modelId="{5F296ACC-F0F1-4E2D-827F-5ADC53064795}">
      <dgm:prSet phldrT="[Metin]" custT="1"/>
      <dgm:spPr>
        <a:solidFill>
          <a:schemeClr val="accent2"/>
        </a:solidFill>
      </dgm:spPr>
      <dgm:t>
        <a:bodyPr/>
        <a:lstStyle/>
        <a:p>
          <a:r>
            <a:rPr lang="tr-TR" sz="1800" dirty="0" smtClean="0">
              <a:latin typeface="Comic Sans MS" pitchFamily="66" charset="0"/>
            </a:rPr>
            <a:t>Alan öğretmeni</a:t>
          </a:r>
          <a:endParaRPr lang="tr-TR" sz="1800" dirty="0">
            <a:latin typeface="Comic Sans MS" pitchFamily="66" charset="0"/>
          </a:endParaRPr>
        </a:p>
      </dgm:t>
    </dgm:pt>
    <dgm:pt modelId="{8FA012DF-004D-4308-BE3B-53B13451232A}" type="parTrans" cxnId="{B142BE82-461F-482D-BB83-04A7D43EBB8E}">
      <dgm:prSet/>
      <dgm:spPr/>
      <dgm:t>
        <a:bodyPr/>
        <a:lstStyle/>
        <a:p>
          <a:endParaRPr lang="tr-TR"/>
        </a:p>
      </dgm:t>
    </dgm:pt>
    <dgm:pt modelId="{E2CF3A0E-3233-4144-AA19-AFFEB7FC1440}" type="sibTrans" cxnId="{B142BE82-461F-482D-BB83-04A7D43EBB8E}">
      <dgm:prSet/>
      <dgm:spPr/>
      <dgm:t>
        <a:bodyPr/>
        <a:lstStyle/>
        <a:p>
          <a:endParaRPr lang="tr-TR"/>
        </a:p>
      </dgm:t>
    </dgm:pt>
    <dgm:pt modelId="{B0420B23-5AA9-44CF-9730-EC6CB8469920}">
      <dgm:prSet phldrT="[Metin]" custT="1"/>
      <dgm:spPr>
        <a:solidFill>
          <a:schemeClr val="accent2"/>
        </a:solidFill>
      </dgm:spPr>
      <dgm:t>
        <a:bodyPr/>
        <a:lstStyle/>
        <a:p>
          <a:r>
            <a:rPr lang="tr-TR" sz="1800" dirty="0" smtClean="0">
              <a:latin typeface="Comic Sans MS" pitchFamily="66" charset="0"/>
            </a:rPr>
            <a:t>Aile</a:t>
          </a:r>
          <a:endParaRPr lang="tr-TR" sz="1800" dirty="0">
            <a:latin typeface="Comic Sans MS" pitchFamily="66" charset="0"/>
          </a:endParaRPr>
        </a:p>
      </dgm:t>
    </dgm:pt>
    <dgm:pt modelId="{2489C5ED-A419-47DC-9E6F-1DA2040B7D0F}" type="parTrans" cxnId="{8BA7BBEC-4E8D-45A5-9CDE-94D41C76ACD0}">
      <dgm:prSet/>
      <dgm:spPr/>
      <dgm:t>
        <a:bodyPr/>
        <a:lstStyle/>
        <a:p>
          <a:endParaRPr lang="tr-TR"/>
        </a:p>
      </dgm:t>
    </dgm:pt>
    <dgm:pt modelId="{288A5300-5300-4536-AC5B-DD5B65EF5990}" type="sibTrans" cxnId="{8BA7BBEC-4E8D-45A5-9CDE-94D41C76ACD0}">
      <dgm:prSet/>
      <dgm:spPr/>
      <dgm:t>
        <a:bodyPr/>
        <a:lstStyle/>
        <a:p>
          <a:endParaRPr lang="tr-TR"/>
        </a:p>
      </dgm:t>
    </dgm:pt>
    <dgm:pt modelId="{83E41540-FA4D-4FA4-B3B7-99AA827636C2}">
      <dgm:prSet phldrT="[Metin]" custT="1"/>
      <dgm:spPr>
        <a:solidFill>
          <a:schemeClr val="accent2"/>
        </a:solidFill>
      </dgm:spPr>
      <dgm:t>
        <a:bodyPr/>
        <a:lstStyle/>
        <a:p>
          <a:r>
            <a:rPr lang="tr-TR" sz="1400" dirty="0" smtClean="0">
              <a:latin typeface="Comic Sans MS" pitchFamily="66" charset="0"/>
            </a:rPr>
            <a:t>Ö.E. Değerlendirme kurulundan bir üye</a:t>
          </a:r>
          <a:endParaRPr lang="tr-TR" sz="1400" dirty="0">
            <a:latin typeface="Comic Sans MS" pitchFamily="66" charset="0"/>
          </a:endParaRPr>
        </a:p>
      </dgm:t>
    </dgm:pt>
    <dgm:pt modelId="{EAAE4C71-B5D4-4167-9FB6-E025F4CC357B}" type="parTrans" cxnId="{A53CA65F-22F3-48F0-ADF1-38D9ED143F3B}">
      <dgm:prSet/>
      <dgm:spPr/>
      <dgm:t>
        <a:bodyPr/>
        <a:lstStyle/>
        <a:p>
          <a:endParaRPr lang="tr-TR"/>
        </a:p>
      </dgm:t>
    </dgm:pt>
    <dgm:pt modelId="{728D875B-4E46-4959-A789-10073FE33AA7}" type="sibTrans" cxnId="{A53CA65F-22F3-48F0-ADF1-38D9ED143F3B}">
      <dgm:prSet/>
      <dgm:spPr/>
      <dgm:t>
        <a:bodyPr/>
        <a:lstStyle/>
        <a:p>
          <a:endParaRPr lang="tr-TR"/>
        </a:p>
      </dgm:t>
    </dgm:pt>
    <dgm:pt modelId="{544BF950-09A0-4E64-B62C-C9651D01D92A}">
      <dgm:prSet custT="1"/>
      <dgm:spPr>
        <a:solidFill>
          <a:schemeClr val="accent2"/>
        </a:solidFill>
      </dgm:spPr>
      <dgm:t>
        <a:bodyPr/>
        <a:lstStyle/>
        <a:p>
          <a:r>
            <a:rPr lang="tr-TR" sz="1600" dirty="0" smtClean="0">
              <a:latin typeface="Comic Sans MS" pitchFamily="66" charset="0"/>
            </a:rPr>
            <a:t>Eğitim programını yapan </a:t>
          </a:r>
          <a:r>
            <a:rPr lang="tr-TR" sz="1600" dirty="0" err="1" smtClean="0">
              <a:latin typeface="Comic Sans MS" pitchFamily="66" charset="0"/>
            </a:rPr>
            <a:t>öğrt</a:t>
          </a:r>
          <a:r>
            <a:rPr lang="tr-TR" sz="1600" dirty="0" smtClean="0">
              <a:latin typeface="Comic Sans MS" pitchFamily="66" charset="0"/>
            </a:rPr>
            <a:t>.</a:t>
          </a:r>
          <a:endParaRPr lang="tr-TR" sz="1600" dirty="0">
            <a:latin typeface="Comic Sans MS" pitchFamily="66" charset="0"/>
          </a:endParaRPr>
        </a:p>
      </dgm:t>
    </dgm:pt>
    <dgm:pt modelId="{30A98B09-3E98-4F26-AE0B-D49DAD947B9A}" type="parTrans" cxnId="{B94248BF-0BA2-41B6-9D28-8495D3B341F6}">
      <dgm:prSet/>
      <dgm:spPr/>
      <dgm:t>
        <a:bodyPr/>
        <a:lstStyle/>
        <a:p>
          <a:endParaRPr lang="tr-TR"/>
        </a:p>
      </dgm:t>
    </dgm:pt>
    <dgm:pt modelId="{E284A8CB-72F3-48F8-8317-C74B18759383}" type="sibTrans" cxnId="{B94248BF-0BA2-41B6-9D28-8495D3B341F6}">
      <dgm:prSet/>
      <dgm:spPr/>
      <dgm:t>
        <a:bodyPr/>
        <a:lstStyle/>
        <a:p>
          <a:endParaRPr lang="tr-TR"/>
        </a:p>
      </dgm:t>
    </dgm:pt>
    <dgm:pt modelId="{859C7015-C4A3-48A5-9A12-45E6E5E87EFB}">
      <dgm:prSet custT="1"/>
      <dgm:spPr>
        <a:solidFill>
          <a:schemeClr val="accent2"/>
        </a:solidFill>
      </dgm:spPr>
      <dgm:t>
        <a:bodyPr/>
        <a:lstStyle/>
        <a:p>
          <a:r>
            <a:rPr lang="tr-TR" sz="1800" dirty="0" smtClean="0">
              <a:latin typeface="Comic Sans MS" pitchFamily="66" charset="0"/>
            </a:rPr>
            <a:t>Rehber öğretmen</a:t>
          </a:r>
          <a:endParaRPr lang="tr-TR" sz="1800" dirty="0">
            <a:latin typeface="Comic Sans MS" pitchFamily="66" charset="0"/>
          </a:endParaRPr>
        </a:p>
      </dgm:t>
    </dgm:pt>
    <dgm:pt modelId="{249C0538-ADB3-4988-B1D1-35ACA72DB1A0}" type="parTrans" cxnId="{69216CA9-0967-4203-AEC8-8E507EA4DDAD}">
      <dgm:prSet/>
      <dgm:spPr/>
      <dgm:t>
        <a:bodyPr/>
        <a:lstStyle/>
        <a:p>
          <a:endParaRPr lang="tr-TR"/>
        </a:p>
      </dgm:t>
    </dgm:pt>
    <dgm:pt modelId="{5B819DC6-2B83-465C-871D-78460B969F67}" type="sibTrans" cxnId="{69216CA9-0967-4203-AEC8-8E507EA4DDAD}">
      <dgm:prSet/>
      <dgm:spPr/>
      <dgm:t>
        <a:bodyPr/>
        <a:lstStyle/>
        <a:p>
          <a:endParaRPr lang="tr-TR"/>
        </a:p>
      </dgm:t>
    </dgm:pt>
    <dgm:pt modelId="{96B46A8C-7F12-400E-93BE-3631249008D1}">
      <dgm:prSet custT="1"/>
      <dgm:spPr>
        <a:solidFill>
          <a:schemeClr val="accent2"/>
        </a:solidFill>
      </dgm:spPr>
      <dgm:t>
        <a:bodyPr/>
        <a:lstStyle/>
        <a:p>
          <a:r>
            <a:rPr lang="tr-TR" sz="1800" dirty="0" smtClean="0">
              <a:latin typeface="Comic Sans MS" pitchFamily="66" charset="0"/>
            </a:rPr>
            <a:t>Özel eğitim öğretmeni</a:t>
          </a:r>
          <a:endParaRPr lang="tr-TR" sz="1800" dirty="0">
            <a:latin typeface="Comic Sans MS" pitchFamily="66" charset="0"/>
          </a:endParaRPr>
        </a:p>
      </dgm:t>
    </dgm:pt>
    <dgm:pt modelId="{C6775407-3426-4A30-AF4B-E17F57604E8C}" type="parTrans" cxnId="{0BA569FA-5839-4D8F-9838-043AF1F8AE72}">
      <dgm:prSet/>
      <dgm:spPr/>
      <dgm:t>
        <a:bodyPr/>
        <a:lstStyle/>
        <a:p>
          <a:endParaRPr lang="tr-TR"/>
        </a:p>
      </dgm:t>
    </dgm:pt>
    <dgm:pt modelId="{0E06C354-EB77-40A3-83AF-9A947914F707}" type="sibTrans" cxnId="{0BA569FA-5839-4D8F-9838-043AF1F8AE72}">
      <dgm:prSet/>
      <dgm:spPr/>
      <dgm:t>
        <a:bodyPr/>
        <a:lstStyle/>
        <a:p>
          <a:endParaRPr lang="tr-TR"/>
        </a:p>
      </dgm:t>
    </dgm:pt>
    <dgm:pt modelId="{3F23A1EF-1B0A-427D-B14A-375D4A744EB6}">
      <dgm:prSet phldrT="[Metin]" phldr="1"/>
      <dgm:spPr>
        <a:solidFill>
          <a:schemeClr val="accent2"/>
        </a:solidFill>
      </dgm:spPr>
      <dgm:t>
        <a:bodyPr/>
        <a:lstStyle/>
        <a:p>
          <a:endParaRPr lang="tr-TR" dirty="0"/>
        </a:p>
      </dgm:t>
    </dgm:pt>
    <dgm:pt modelId="{9790BDA4-BDEB-4863-B765-3552DCE87CA0}" type="sibTrans" cxnId="{0C47B349-E939-4177-8FA1-C379CECE8A13}">
      <dgm:prSet/>
      <dgm:spPr>
        <a:solidFill>
          <a:schemeClr val="tx2"/>
        </a:solidFill>
      </dgm:spPr>
      <dgm:t>
        <a:bodyPr/>
        <a:lstStyle/>
        <a:p>
          <a:endParaRPr lang="tr-TR"/>
        </a:p>
      </dgm:t>
    </dgm:pt>
    <dgm:pt modelId="{A7BE19F3-644B-41F5-9C0A-367D2A584CFE}" type="parTrans" cxnId="{0C47B349-E939-4177-8FA1-C379CECE8A13}">
      <dgm:prSet/>
      <dgm:spPr/>
      <dgm:t>
        <a:bodyPr/>
        <a:lstStyle/>
        <a:p>
          <a:endParaRPr lang="tr-TR"/>
        </a:p>
      </dgm:t>
    </dgm:pt>
    <dgm:pt modelId="{5C7FB36F-57E7-4F04-BD37-DFA9E0923E95}" type="pres">
      <dgm:prSet presAssocID="{DBFEE3EE-320C-44E3-8E9A-C73042E257E1}" presName="Name0" presStyleCnt="0">
        <dgm:presLayoutVars>
          <dgm:dir/>
          <dgm:resizeHandles val="exact"/>
        </dgm:presLayoutVars>
      </dgm:prSet>
      <dgm:spPr/>
      <dgm:t>
        <a:bodyPr/>
        <a:lstStyle/>
        <a:p>
          <a:endParaRPr lang="tr-TR"/>
        </a:p>
      </dgm:t>
    </dgm:pt>
    <dgm:pt modelId="{7382E66E-8300-4CE5-B7CE-0793C6C07222}" type="pres">
      <dgm:prSet presAssocID="{DBFEE3EE-320C-44E3-8E9A-C73042E257E1}" presName="cycle" presStyleCnt="0"/>
      <dgm:spPr/>
    </dgm:pt>
    <dgm:pt modelId="{A972164A-E59C-45D8-962D-2EE1FDA1A718}" type="pres">
      <dgm:prSet presAssocID="{3F23A1EF-1B0A-427D-B14A-375D4A744EB6}" presName="nodeFirstNode" presStyleLbl="node1" presStyleIdx="0" presStyleCnt="8" custScaleX="52528" custScaleY="59900">
        <dgm:presLayoutVars>
          <dgm:bulletEnabled val="1"/>
        </dgm:presLayoutVars>
      </dgm:prSet>
      <dgm:spPr/>
      <dgm:t>
        <a:bodyPr/>
        <a:lstStyle/>
        <a:p>
          <a:endParaRPr lang="tr-TR"/>
        </a:p>
      </dgm:t>
    </dgm:pt>
    <dgm:pt modelId="{2877A4FB-2E81-42C7-B537-144BE19C883C}" type="pres">
      <dgm:prSet presAssocID="{9790BDA4-BDEB-4863-B765-3552DCE87CA0}" presName="sibTransFirstNode" presStyleLbl="bgShp" presStyleIdx="0" presStyleCnt="1"/>
      <dgm:spPr/>
      <dgm:t>
        <a:bodyPr/>
        <a:lstStyle/>
        <a:p>
          <a:endParaRPr lang="tr-TR"/>
        </a:p>
      </dgm:t>
    </dgm:pt>
    <dgm:pt modelId="{4D6D3130-17F5-4156-8870-1511DB8DB4FD}" type="pres">
      <dgm:prSet presAssocID="{96B46A8C-7F12-400E-93BE-3631249008D1}" presName="nodeFollowingNodes" presStyleLbl="node1" presStyleIdx="1" presStyleCnt="8">
        <dgm:presLayoutVars>
          <dgm:bulletEnabled val="1"/>
        </dgm:presLayoutVars>
      </dgm:prSet>
      <dgm:spPr/>
      <dgm:t>
        <a:bodyPr/>
        <a:lstStyle/>
        <a:p>
          <a:endParaRPr lang="tr-TR"/>
        </a:p>
      </dgm:t>
    </dgm:pt>
    <dgm:pt modelId="{B8846776-9817-4226-88AD-5363E73261D2}" type="pres">
      <dgm:prSet presAssocID="{859C7015-C4A3-48A5-9A12-45E6E5E87EFB}" presName="nodeFollowingNodes" presStyleLbl="node1" presStyleIdx="2" presStyleCnt="8">
        <dgm:presLayoutVars>
          <dgm:bulletEnabled val="1"/>
        </dgm:presLayoutVars>
      </dgm:prSet>
      <dgm:spPr/>
      <dgm:t>
        <a:bodyPr/>
        <a:lstStyle/>
        <a:p>
          <a:endParaRPr lang="tr-TR"/>
        </a:p>
      </dgm:t>
    </dgm:pt>
    <dgm:pt modelId="{1133EE9B-4DD9-4422-8BCF-14FD5CF05F93}" type="pres">
      <dgm:prSet presAssocID="{544BF950-09A0-4E64-B62C-C9651D01D92A}" presName="nodeFollowingNodes" presStyleLbl="node1" presStyleIdx="3" presStyleCnt="8">
        <dgm:presLayoutVars>
          <dgm:bulletEnabled val="1"/>
        </dgm:presLayoutVars>
      </dgm:prSet>
      <dgm:spPr/>
      <dgm:t>
        <a:bodyPr/>
        <a:lstStyle/>
        <a:p>
          <a:endParaRPr lang="tr-TR"/>
        </a:p>
      </dgm:t>
    </dgm:pt>
    <dgm:pt modelId="{FC239CDA-D03E-4F02-885D-B2B1EDB43D9A}" type="pres">
      <dgm:prSet presAssocID="{65FD1508-3A24-4740-97C6-5F4A94F1B2CD}" presName="nodeFollowingNodes" presStyleLbl="node1" presStyleIdx="4" presStyleCnt="8">
        <dgm:presLayoutVars>
          <dgm:bulletEnabled val="1"/>
        </dgm:presLayoutVars>
      </dgm:prSet>
      <dgm:spPr/>
      <dgm:t>
        <a:bodyPr/>
        <a:lstStyle/>
        <a:p>
          <a:endParaRPr lang="tr-TR"/>
        </a:p>
      </dgm:t>
    </dgm:pt>
    <dgm:pt modelId="{366218B5-EA87-405E-861E-ABE166F825EF}" type="pres">
      <dgm:prSet presAssocID="{5F296ACC-F0F1-4E2D-827F-5ADC53064795}" presName="nodeFollowingNodes" presStyleLbl="node1" presStyleIdx="5" presStyleCnt="8">
        <dgm:presLayoutVars>
          <dgm:bulletEnabled val="1"/>
        </dgm:presLayoutVars>
      </dgm:prSet>
      <dgm:spPr/>
      <dgm:t>
        <a:bodyPr/>
        <a:lstStyle/>
        <a:p>
          <a:endParaRPr lang="tr-TR"/>
        </a:p>
      </dgm:t>
    </dgm:pt>
    <dgm:pt modelId="{2F03A130-5103-469D-9488-84D7DAADACE6}" type="pres">
      <dgm:prSet presAssocID="{B0420B23-5AA9-44CF-9730-EC6CB8469920}" presName="nodeFollowingNodes" presStyleLbl="node1" presStyleIdx="6" presStyleCnt="8" custRadScaleRad="99643" custRadScaleInc="279">
        <dgm:presLayoutVars>
          <dgm:bulletEnabled val="1"/>
        </dgm:presLayoutVars>
      </dgm:prSet>
      <dgm:spPr/>
      <dgm:t>
        <a:bodyPr/>
        <a:lstStyle/>
        <a:p>
          <a:endParaRPr lang="tr-TR"/>
        </a:p>
      </dgm:t>
    </dgm:pt>
    <dgm:pt modelId="{38314C50-DB89-4013-81F3-62511DA60C3E}" type="pres">
      <dgm:prSet presAssocID="{83E41540-FA4D-4FA4-B3B7-99AA827636C2}" presName="nodeFollowingNodes" presStyleLbl="node1" presStyleIdx="7" presStyleCnt="8">
        <dgm:presLayoutVars>
          <dgm:bulletEnabled val="1"/>
        </dgm:presLayoutVars>
      </dgm:prSet>
      <dgm:spPr/>
      <dgm:t>
        <a:bodyPr/>
        <a:lstStyle/>
        <a:p>
          <a:endParaRPr lang="tr-TR"/>
        </a:p>
      </dgm:t>
    </dgm:pt>
  </dgm:ptLst>
  <dgm:cxnLst>
    <dgm:cxn modelId="{D6C8F25B-7AD8-4D89-BD21-2C10AF704FB5}" type="presOf" srcId="{5F296ACC-F0F1-4E2D-827F-5ADC53064795}" destId="{366218B5-EA87-405E-861E-ABE166F825EF}" srcOrd="0" destOrd="0" presId="urn:microsoft.com/office/officeart/2005/8/layout/cycle3"/>
    <dgm:cxn modelId="{B142BE82-461F-482D-BB83-04A7D43EBB8E}" srcId="{DBFEE3EE-320C-44E3-8E9A-C73042E257E1}" destId="{5F296ACC-F0F1-4E2D-827F-5ADC53064795}" srcOrd="5" destOrd="0" parTransId="{8FA012DF-004D-4308-BE3B-53B13451232A}" sibTransId="{E2CF3A0E-3233-4144-AA19-AFFEB7FC1440}"/>
    <dgm:cxn modelId="{0BA569FA-5839-4D8F-9838-043AF1F8AE72}" srcId="{DBFEE3EE-320C-44E3-8E9A-C73042E257E1}" destId="{96B46A8C-7F12-400E-93BE-3631249008D1}" srcOrd="1" destOrd="0" parTransId="{C6775407-3426-4A30-AF4B-E17F57604E8C}" sibTransId="{0E06C354-EB77-40A3-83AF-9A947914F707}"/>
    <dgm:cxn modelId="{A5EA5BE7-EB0D-4781-8DAA-46C514AD8874}" type="presOf" srcId="{544BF950-09A0-4E64-B62C-C9651D01D92A}" destId="{1133EE9B-4DD9-4422-8BCF-14FD5CF05F93}" srcOrd="0" destOrd="0" presId="urn:microsoft.com/office/officeart/2005/8/layout/cycle3"/>
    <dgm:cxn modelId="{8BA7BBEC-4E8D-45A5-9CDE-94D41C76ACD0}" srcId="{DBFEE3EE-320C-44E3-8E9A-C73042E257E1}" destId="{B0420B23-5AA9-44CF-9730-EC6CB8469920}" srcOrd="6" destOrd="0" parTransId="{2489C5ED-A419-47DC-9E6F-1DA2040B7D0F}" sibTransId="{288A5300-5300-4536-AC5B-DD5B65EF5990}"/>
    <dgm:cxn modelId="{A4724910-CC31-4555-8982-4FE483188909}" type="presOf" srcId="{859C7015-C4A3-48A5-9A12-45E6E5E87EFB}" destId="{B8846776-9817-4226-88AD-5363E73261D2}" srcOrd="0" destOrd="0" presId="urn:microsoft.com/office/officeart/2005/8/layout/cycle3"/>
    <dgm:cxn modelId="{0C47B349-E939-4177-8FA1-C379CECE8A13}" srcId="{DBFEE3EE-320C-44E3-8E9A-C73042E257E1}" destId="{3F23A1EF-1B0A-427D-B14A-375D4A744EB6}" srcOrd="0" destOrd="0" parTransId="{A7BE19F3-644B-41F5-9C0A-367D2A584CFE}" sibTransId="{9790BDA4-BDEB-4863-B765-3552DCE87CA0}"/>
    <dgm:cxn modelId="{1EC13820-59C5-49C0-9E34-4F68BD318349}" type="presOf" srcId="{DBFEE3EE-320C-44E3-8E9A-C73042E257E1}" destId="{5C7FB36F-57E7-4F04-BD37-DFA9E0923E95}" srcOrd="0" destOrd="0" presId="urn:microsoft.com/office/officeart/2005/8/layout/cycle3"/>
    <dgm:cxn modelId="{8025B27F-BD36-4529-8D94-A3B523FA2216}" type="presOf" srcId="{96B46A8C-7F12-400E-93BE-3631249008D1}" destId="{4D6D3130-17F5-4156-8870-1511DB8DB4FD}" srcOrd="0" destOrd="0" presId="urn:microsoft.com/office/officeart/2005/8/layout/cycle3"/>
    <dgm:cxn modelId="{C075A682-E815-46CD-924B-AB667D16690B}" type="presOf" srcId="{65FD1508-3A24-4740-97C6-5F4A94F1B2CD}" destId="{FC239CDA-D03E-4F02-885D-B2B1EDB43D9A}" srcOrd="0" destOrd="0" presId="urn:microsoft.com/office/officeart/2005/8/layout/cycle3"/>
    <dgm:cxn modelId="{11D49FCC-BE50-4F3E-AB81-989E521A7379}" type="presOf" srcId="{B0420B23-5AA9-44CF-9730-EC6CB8469920}" destId="{2F03A130-5103-469D-9488-84D7DAADACE6}" srcOrd="0" destOrd="0" presId="urn:microsoft.com/office/officeart/2005/8/layout/cycle3"/>
    <dgm:cxn modelId="{68592AD3-9A5E-4E1E-A307-C2051925E0AD}" type="presOf" srcId="{83E41540-FA4D-4FA4-B3B7-99AA827636C2}" destId="{38314C50-DB89-4013-81F3-62511DA60C3E}" srcOrd="0" destOrd="0" presId="urn:microsoft.com/office/officeart/2005/8/layout/cycle3"/>
    <dgm:cxn modelId="{69216CA9-0967-4203-AEC8-8E507EA4DDAD}" srcId="{DBFEE3EE-320C-44E3-8E9A-C73042E257E1}" destId="{859C7015-C4A3-48A5-9A12-45E6E5E87EFB}" srcOrd="2" destOrd="0" parTransId="{249C0538-ADB3-4988-B1D1-35ACA72DB1A0}" sibTransId="{5B819DC6-2B83-465C-871D-78460B969F67}"/>
    <dgm:cxn modelId="{33CE65B9-7845-48A6-B232-781E37DCF082}" type="presOf" srcId="{3F23A1EF-1B0A-427D-B14A-375D4A744EB6}" destId="{A972164A-E59C-45D8-962D-2EE1FDA1A718}" srcOrd="0" destOrd="0" presId="urn:microsoft.com/office/officeart/2005/8/layout/cycle3"/>
    <dgm:cxn modelId="{B94248BF-0BA2-41B6-9D28-8495D3B341F6}" srcId="{DBFEE3EE-320C-44E3-8E9A-C73042E257E1}" destId="{544BF950-09A0-4E64-B62C-C9651D01D92A}" srcOrd="3" destOrd="0" parTransId="{30A98B09-3E98-4F26-AE0B-D49DAD947B9A}" sibTransId="{E284A8CB-72F3-48F8-8317-C74B18759383}"/>
    <dgm:cxn modelId="{DC561DFE-5FF8-4210-B020-F7F2895D4FAE}" srcId="{DBFEE3EE-320C-44E3-8E9A-C73042E257E1}" destId="{65FD1508-3A24-4740-97C6-5F4A94F1B2CD}" srcOrd="4" destOrd="0" parTransId="{559E42DA-7ABC-4ECB-997D-9E07CB9664C4}" sibTransId="{CC29127F-E942-44C2-B0ED-976DBAA596F5}"/>
    <dgm:cxn modelId="{CCEC5613-B1E4-42F3-ADB2-350B44FE3E00}" type="presOf" srcId="{9790BDA4-BDEB-4863-B765-3552DCE87CA0}" destId="{2877A4FB-2E81-42C7-B537-144BE19C883C}" srcOrd="0" destOrd="0" presId="urn:microsoft.com/office/officeart/2005/8/layout/cycle3"/>
    <dgm:cxn modelId="{A53CA65F-22F3-48F0-ADF1-38D9ED143F3B}" srcId="{DBFEE3EE-320C-44E3-8E9A-C73042E257E1}" destId="{83E41540-FA4D-4FA4-B3B7-99AA827636C2}" srcOrd="7" destOrd="0" parTransId="{EAAE4C71-B5D4-4167-9FB6-E025F4CC357B}" sibTransId="{728D875B-4E46-4959-A789-10073FE33AA7}"/>
    <dgm:cxn modelId="{B5274C32-705E-40F5-A1D5-3A3B041458E0}" type="presParOf" srcId="{5C7FB36F-57E7-4F04-BD37-DFA9E0923E95}" destId="{7382E66E-8300-4CE5-B7CE-0793C6C07222}" srcOrd="0" destOrd="0" presId="urn:microsoft.com/office/officeart/2005/8/layout/cycle3"/>
    <dgm:cxn modelId="{F88EEC87-DBFD-4388-9B4A-373ED6F4838D}" type="presParOf" srcId="{7382E66E-8300-4CE5-B7CE-0793C6C07222}" destId="{A972164A-E59C-45D8-962D-2EE1FDA1A718}" srcOrd="0" destOrd="0" presId="urn:microsoft.com/office/officeart/2005/8/layout/cycle3"/>
    <dgm:cxn modelId="{D54AB6AE-48D2-4B28-9D3E-22066425EDE1}" type="presParOf" srcId="{7382E66E-8300-4CE5-B7CE-0793C6C07222}" destId="{2877A4FB-2E81-42C7-B537-144BE19C883C}" srcOrd="1" destOrd="0" presId="urn:microsoft.com/office/officeart/2005/8/layout/cycle3"/>
    <dgm:cxn modelId="{288026C4-7E8F-47D4-AB39-BA482231769B}" type="presParOf" srcId="{7382E66E-8300-4CE5-B7CE-0793C6C07222}" destId="{4D6D3130-17F5-4156-8870-1511DB8DB4FD}" srcOrd="2" destOrd="0" presId="urn:microsoft.com/office/officeart/2005/8/layout/cycle3"/>
    <dgm:cxn modelId="{0CD9E5CD-29C9-4FEC-92B0-F3F8EF7A5F97}" type="presParOf" srcId="{7382E66E-8300-4CE5-B7CE-0793C6C07222}" destId="{B8846776-9817-4226-88AD-5363E73261D2}" srcOrd="3" destOrd="0" presId="urn:microsoft.com/office/officeart/2005/8/layout/cycle3"/>
    <dgm:cxn modelId="{9FA3B286-A614-4020-85D4-F8416DD79F36}" type="presParOf" srcId="{7382E66E-8300-4CE5-B7CE-0793C6C07222}" destId="{1133EE9B-4DD9-4422-8BCF-14FD5CF05F93}" srcOrd="4" destOrd="0" presId="urn:microsoft.com/office/officeart/2005/8/layout/cycle3"/>
    <dgm:cxn modelId="{89094675-D90F-41A1-A6CF-340A527F9440}" type="presParOf" srcId="{7382E66E-8300-4CE5-B7CE-0793C6C07222}" destId="{FC239CDA-D03E-4F02-885D-B2B1EDB43D9A}" srcOrd="5" destOrd="0" presId="urn:microsoft.com/office/officeart/2005/8/layout/cycle3"/>
    <dgm:cxn modelId="{3A80CB90-D4A2-4945-B8D4-FB0713B5AA55}" type="presParOf" srcId="{7382E66E-8300-4CE5-B7CE-0793C6C07222}" destId="{366218B5-EA87-405E-861E-ABE166F825EF}" srcOrd="6" destOrd="0" presId="urn:microsoft.com/office/officeart/2005/8/layout/cycle3"/>
    <dgm:cxn modelId="{A13CE3B8-BDCD-404B-91FF-D322B329FB8B}" type="presParOf" srcId="{7382E66E-8300-4CE5-B7CE-0793C6C07222}" destId="{2F03A130-5103-469D-9488-84D7DAADACE6}" srcOrd="7" destOrd="0" presId="urn:microsoft.com/office/officeart/2005/8/layout/cycle3"/>
    <dgm:cxn modelId="{E9C7047D-FB1A-4640-9102-CD27A369454E}" type="presParOf" srcId="{7382E66E-8300-4CE5-B7CE-0793C6C07222}" destId="{38314C50-DB89-4013-81F3-62511DA60C3E}" srcOrd="8" destOrd="0" presId="urn:microsoft.com/office/officeart/2005/8/layout/cycle3"/>
  </dgm:cxnLst>
  <dgm:bg>
    <a:noFill/>
    <a:effectLst>
      <a:outerShdw blurRad="50800" dist="50800" dir="5400000" algn="ctr" rotWithShape="0">
        <a:schemeClr val="tx1"/>
      </a:outerShdw>
    </a:effectLst>
  </dgm:bg>
  <dgm:whole>
    <a:ln>
      <a:solidFill>
        <a:schemeClr val="tx1">
          <a:lumMod val="65000"/>
          <a:lumOff val="35000"/>
        </a:schemeClr>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C9A37C-555C-4E0E-947C-6AC7C4C1D105}" type="datetimeFigureOut">
              <a:rPr lang="tr-TR" smtClean="0"/>
              <a:pPr/>
              <a:t>03.04.2016</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503CA7-1750-4562-9763-F657839C8B85}" type="slidenum">
              <a:rPr lang="tr-TR" smtClean="0"/>
              <a:pPr/>
              <a:t>‹#›</a:t>
            </a:fld>
            <a:endParaRPr lang="tr-TR"/>
          </a:p>
        </p:txBody>
      </p:sp>
    </p:spTree>
    <p:extLst>
      <p:ext uri="{BB962C8B-B14F-4D97-AF65-F5344CB8AC3E}">
        <p14:creationId xmlns:p14="http://schemas.microsoft.com/office/powerpoint/2010/main" xmlns="" val="200128178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tr-TR"/>
          </a:p>
        </p:txBody>
      </p:sp>
      <p:sp>
        <p:nvSpPr>
          <p:cNvPr id="645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tr-TR"/>
          </a:p>
        </p:txBody>
      </p:sp>
      <p:sp>
        <p:nvSpPr>
          <p:cNvPr id="696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tr-TR"/>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5CB9DD0B-3E13-4679-815D-20B0F9A2186C}" type="slidenum">
              <a:rPr lang="tr-TR"/>
              <a:pPr>
                <a:defRPr/>
              </a:pPr>
              <a:t>‹#›</a:t>
            </a:fld>
            <a:endParaRPr lang="tr-TR"/>
          </a:p>
        </p:txBody>
      </p:sp>
    </p:spTree>
    <p:extLst>
      <p:ext uri="{BB962C8B-B14F-4D97-AF65-F5344CB8AC3E}">
        <p14:creationId xmlns:p14="http://schemas.microsoft.com/office/powerpoint/2010/main" xmlns="" val="207053020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tr-TR" smtClean="0"/>
          </a:p>
        </p:txBody>
      </p:sp>
    </p:spTree>
    <p:extLst>
      <p:ext uri="{BB962C8B-B14F-4D97-AF65-F5344CB8AC3E}">
        <p14:creationId xmlns:p14="http://schemas.microsoft.com/office/powerpoint/2010/main" xmlns="" val="2949333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extLst>
      <p:ext uri="{BB962C8B-B14F-4D97-AF65-F5344CB8AC3E}">
        <p14:creationId xmlns:p14="http://schemas.microsoft.com/office/powerpoint/2010/main" xmlns="" val="3124764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www.silivriram.gov.tr</a:t>
            </a:r>
          </a:p>
        </p:txBody>
      </p:sp>
      <p:sp>
        <p:nvSpPr>
          <p:cNvPr id="6" name="Rectangle 6"/>
          <p:cNvSpPr>
            <a:spLocks noGrp="1" noChangeArrowheads="1"/>
          </p:cNvSpPr>
          <p:nvPr>
            <p:ph type="sldNum" sz="quarter" idx="12"/>
          </p:nvPr>
        </p:nvSpPr>
        <p:spPr>
          <a:ln/>
        </p:spPr>
        <p:txBody>
          <a:bodyPr/>
          <a:lstStyle>
            <a:lvl1pPr>
              <a:defRPr/>
            </a:lvl1pPr>
          </a:lstStyle>
          <a:p>
            <a:pPr>
              <a:defRPr/>
            </a:pPr>
            <a:fld id="{11A84C2E-5918-4259-BB97-39041E577466}"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www.silivriram.gov.tr</a:t>
            </a:r>
          </a:p>
        </p:txBody>
      </p:sp>
      <p:sp>
        <p:nvSpPr>
          <p:cNvPr id="6" name="Rectangle 6"/>
          <p:cNvSpPr>
            <a:spLocks noGrp="1" noChangeArrowheads="1"/>
          </p:cNvSpPr>
          <p:nvPr>
            <p:ph type="sldNum" sz="quarter" idx="12"/>
          </p:nvPr>
        </p:nvSpPr>
        <p:spPr>
          <a:ln/>
        </p:spPr>
        <p:txBody>
          <a:bodyPr/>
          <a:lstStyle>
            <a:lvl1pPr>
              <a:defRPr/>
            </a:lvl1pPr>
          </a:lstStyle>
          <a:p>
            <a:pPr>
              <a:defRPr/>
            </a:pPr>
            <a:fld id="{2B34A78F-F942-4589-8F23-7D55BCAF8160}"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www.silivriram.gov.tr</a:t>
            </a:r>
          </a:p>
        </p:txBody>
      </p:sp>
      <p:sp>
        <p:nvSpPr>
          <p:cNvPr id="6" name="Rectangle 6"/>
          <p:cNvSpPr>
            <a:spLocks noGrp="1" noChangeArrowheads="1"/>
          </p:cNvSpPr>
          <p:nvPr>
            <p:ph type="sldNum" sz="quarter" idx="12"/>
          </p:nvPr>
        </p:nvSpPr>
        <p:spPr>
          <a:ln/>
        </p:spPr>
        <p:txBody>
          <a:bodyPr/>
          <a:lstStyle>
            <a:lvl1pPr>
              <a:defRPr/>
            </a:lvl1pPr>
          </a:lstStyle>
          <a:p>
            <a:pPr>
              <a:defRPr/>
            </a:pPr>
            <a:fld id="{D2B10307-F554-4460-A9A7-B9278156899E}"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pPr>
              <a:defRPr/>
            </a:pPr>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pPr>
              <a:defRPr/>
            </a:pPr>
            <a:r>
              <a:rPr lang="tr-TR" smtClean="0"/>
              <a:t>www.silivriram.gov.tr</a:t>
            </a:r>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pPr>
              <a:defRPr/>
            </a:pPr>
            <a:fld id="{CD6482A1-193A-4476-9439-DB762D1BC352}" type="slidenum">
              <a:rPr lang="tr-TR" smtClean="0"/>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pPr>
              <a:defRPr/>
            </a:pPr>
            <a:endParaRPr lang="tr-TR"/>
          </a:p>
        </p:txBody>
      </p:sp>
      <p:sp>
        <p:nvSpPr>
          <p:cNvPr id="9" name="8 Slayt Numarası Yer Tutucusu"/>
          <p:cNvSpPr>
            <a:spLocks noGrp="1"/>
          </p:cNvSpPr>
          <p:nvPr>
            <p:ph type="sldNum" sz="quarter" idx="15"/>
          </p:nvPr>
        </p:nvSpPr>
        <p:spPr/>
        <p:txBody>
          <a:bodyPr rtlCol="0"/>
          <a:lstStyle/>
          <a:p>
            <a:pPr>
              <a:defRPr/>
            </a:pPr>
            <a:fld id="{A0CE0346-5D80-4BB8-9A43-9A9F7FFE123B}" type="slidenum">
              <a:rPr lang="tr-TR" smtClean="0"/>
              <a:pPr>
                <a:defRPr/>
              </a:pPr>
              <a:t>‹#›</a:t>
            </a:fld>
            <a:endParaRPr lang="tr-TR"/>
          </a:p>
        </p:txBody>
      </p:sp>
      <p:sp>
        <p:nvSpPr>
          <p:cNvPr id="10" name="9 Altbilgi Yer Tutucusu"/>
          <p:cNvSpPr>
            <a:spLocks noGrp="1"/>
          </p:cNvSpPr>
          <p:nvPr>
            <p:ph type="ftr" sz="quarter" idx="16"/>
          </p:nvPr>
        </p:nvSpPr>
        <p:spPr/>
        <p:txBody>
          <a:bodyPr rtlCol="0"/>
          <a:lstStyle/>
          <a:p>
            <a:pPr>
              <a:defRPr/>
            </a:pPr>
            <a:r>
              <a:rPr lang="tr-TR" smtClean="0"/>
              <a:t>www.silivriram.gov.tr</a:t>
            </a:r>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pPr>
              <a:defRPr/>
            </a:pPr>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pPr>
              <a:defRPr/>
            </a:pPr>
            <a:r>
              <a:rPr lang="tr-TR" smtClean="0"/>
              <a:t>www.silivriram.gov.tr</a:t>
            </a:r>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pPr>
              <a:defRPr/>
            </a:pPr>
            <a:fld id="{13525D9E-D37C-4952-93CC-2B969A1C111F}"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r>
              <a:rPr lang="tr-TR" smtClean="0"/>
              <a:t>www.silivriram.gov.tr</a:t>
            </a:r>
            <a:endParaRPr lang="tr-TR"/>
          </a:p>
        </p:txBody>
      </p:sp>
      <p:sp>
        <p:nvSpPr>
          <p:cNvPr id="7" name="6 Slayt Numarası Yer Tutucusu"/>
          <p:cNvSpPr>
            <a:spLocks noGrp="1"/>
          </p:cNvSpPr>
          <p:nvPr>
            <p:ph type="sldNum" sz="quarter" idx="12"/>
          </p:nvPr>
        </p:nvSpPr>
        <p:spPr/>
        <p:txBody>
          <a:bodyPr/>
          <a:lstStyle/>
          <a:p>
            <a:pPr>
              <a:defRPr/>
            </a:pPr>
            <a:fld id="{3533F2F0-32F1-4098-BE69-7E4E385027E9}" type="slidenum">
              <a:rPr lang="tr-TR" smtClean="0"/>
              <a:pPr>
                <a:defRPr/>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pPr>
              <a:defRPr/>
            </a:pPr>
            <a:endParaRPr lang="tr-TR"/>
          </a:p>
        </p:txBody>
      </p:sp>
      <p:sp>
        <p:nvSpPr>
          <p:cNvPr id="8" name="7 Altbilgi Yer Tutucusu"/>
          <p:cNvSpPr>
            <a:spLocks noGrp="1"/>
          </p:cNvSpPr>
          <p:nvPr>
            <p:ph type="ftr" sz="quarter" idx="11"/>
          </p:nvPr>
        </p:nvSpPr>
        <p:spPr/>
        <p:txBody>
          <a:bodyPr/>
          <a:lstStyle/>
          <a:p>
            <a:pPr>
              <a:defRPr/>
            </a:pPr>
            <a:r>
              <a:rPr lang="tr-TR" smtClean="0"/>
              <a:t>www.silivriram.gov.tr</a:t>
            </a:r>
            <a:endParaRPr lang="tr-TR"/>
          </a:p>
        </p:txBody>
      </p:sp>
      <p:sp>
        <p:nvSpPr>
          <p:cNvPr id="9" name="8 Slayt Numarası Yer Tutucusu"/>
          <p:cNvSpPr>
            <a:spLocks noGrp="1"/>
          </p:cNvSpPr>
          <p:nvPr>
            <p:ph type="sldNum" sz="quarter" idx="12"/>
          </p:nvPr>
        </p:nvSpPr>
        <p:spPr/>
        <p:txBody>
          <a:bodyPr/>
          <a:lstStyle/>
          <a:p>
            <a:pPr>
              <a:defRPr/>
            </a:pPr>
            <a:fld id="{73A558B1-0674-4114-9A56-0B382AE50328}" type="slidenum">
              <a:rPr lang="tr-TR" smtClean="0"/>
              <a:pPr>
                <a:defRPr/>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pPr>
              <a:defRPr/>
            </a:pPr>
            <a:endParaRPr lang="tr-TR"/>
          </a:p>
        </p:txBody>
      </p:sp>
      <p:sp>
        <p:nvSpPr>
          <p:cNvPr id="7" name="6 Slayt Numarası Yer Tutucusu"/>
          <p:cNvSpPr>
            <a:spLocks noGrp="1"/>
          </p:cNvSpPr>
          <p:nvPr>
            <p:ph type="sldNum" sz="quarter" idx="11"/>
          </p:nvPr>
        </p:nvSpPr>
        <p:spPr/>
        <p:txBody>
          <a:bodyPr rtlCol="0"/>
          <a:lstStyle/>
          <a:p>
            <a:pPr>
              <a:defRPr/>
            </a:pPr>
            <a:fld id="{F4A6B3E6-4A19-4ECF-9731-831487E638FD}" type="slidenum">
              <a:rPr lang="tr-TR" smtClean="0"/>
              <a:pPr>
                <a:defRPr/>
              </a:pPr>
              <a:t>‹#›</a:t>
            </a:fld>
            <a:endParaRPr lang="tr-TR"/>
          </a:p>
        </p:txBody>
      </p:sp>
      <p:sp>
        <p:nvSpPr>
          <p:cNvPr id="8" name="7 Altbilgi Yer Tutucusu"/>
          <p:cNvSpPr>
            <a:spLocks noGrp="1"/>
          </p:cNvSpPr>
          <p:nvPr>
            <p:ph type="ftr" sz="quarter" idx="12"/>
          </p:nvPr>
        </p:nvSpPr>
        <p:spPr/>
        <p:txBody>
          <a:bodyPr rtlCol="0"/>
          <a:lstStyle/>
          <a:p>
            <a:pPr>
              <a:defRPr/>
            </a:pPr>
            <a:r>
              <a:rPr lang="tr-TR" smtClean="0"/>
              <a:t>www.silivriram.gov.tr</a:t>
            </a:r>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endParaRPr lang="tr-TR"/>
          </a:p>
        </p:txBody>
      </p:sp>
      <p:sp>
        <p:nvSpPr>
          <p:cNvPr id="3" name="2 Altbilgi Yer Tutucusu"/>
          <p:cNvSpPr>
            <a:spLocks noGrp="1"/>
          </p:cNvSpPr>
          <p:nvPr>
            <p:ph type="ftr" sz="quarter" idx="11"/>
          </p:nvPr>
        </p:nvSpPr>
        <p:spPr/>
        <p:txBody>
          <a:bodyPr/>
          <a:lstStyle/>
          <a:p>
            <a:pPr>
              <a:defRPr/>
            </a:pPr>
            <a:r>
              <a:rPr lang="tr-TR" smtClean="0"/>
              <a:t>www.silivriram.gov.tr</a:t>
            </a:r>
            <a:endParaRPr lang="tr-TR"/>
          </a:p>
        </p:txBody>
      </p:sp>
      <p:sp>
        <p:nvSpPr>
          <p:cNvPr id="4" name="3 Slayt Numarası Yer Tutucusu"/>
          <p:cNvSpPr>
            <a:spLocks noGrp="1"/>
          </p:cNvSpPr>
          <p:nvPr>
            <p:ph type="sldNum" sz="quarter" idx="12"/>
          </p:nvPr>
        </p:nvSpPr>
        <p:spPr/>
        <p:txBody>
          <a:bodyPr/>
          <a:lstStyle/>
          <a:p>
            <a:pPr>
              <a:defRPr/>
            </a:pPr>
            <a:fld id="{048C1045-5F77-471F-B6A5-F46175B3886F}" type="slidenum">
              <a:rPr lang="tr-TR" smtClean="0"/>
              <a:pPr>
                <a:defRPr/>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pPr>
              <a:defRPr/>
            </a:pPr>
            <a:endParaRPr lang="tr-TR"/>
          </a:p>
        </p:txBody>
      </p:sp>
      <p:sp>
        <p:nvSpPr>
          <p:cNvPr id="22" name="21 Slayt Numarası Yer Tutucusu"/>
          <p:cNvSpPr>
            <a:spLocks noGrp="1"/>
          </p:cNvSpPr>
          <p:nvPr>
            <p:ph type="sldNum" sz="quarter" idx="15"/>
          </p:nvPr>
        </p:nvSpPr>
        <p:spPr/>
        <p:txBody>
          <a:bodyPr rtlCol="0"/>
          <a:lstStyle/>
          <a:p>
            <a:pPr>
              <a:defRPr/>
            </a:pPr>
            <a:fld id="{28ABAA05-E763-40BF-89E3-38FB335D90EE}" type="slidenum">
              <a:rPr lang="tr-TR" smtClean="0"/>
              <a:pPr>
                <a:defRPr/>
              </a:pPr>
              <a:t>‹#›</a:t>
            </a:fld>
            <a:endParaRPr lang="tr-TR"/>
          </a:p>
        </p:txBody>
      </p:sp>
      <p:sp>
        <p:nvSpPr>
          <p:cNvPr id="23" name="22 Altbilgi Yer Tutucusu"/>
          <p:cNvSpPr>
            <a:spLocks noGrp="1"/>
          </p:cNvSpPr>
          <p:nvPr>
            <p:ph type="ftr" sz="quarter" idx="16"/>
          </p:nvPr>
        </p:nvSpPr>
        <p:spPr/>
        <p:txBody>
          <a:bodyPr rtlCol="0"/>
          <a:lstStyle/>
          <a:p>
            <a:pPr>
              <a:defRPr/>
            </a:pPr>
            <a:r>
              <a:rPr lang="tr-TR" smtClean="0"/>
              <a:t>www.silivriram.gov.tr</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www.silivriram.gov.tr</a:t>
            </a:r>
          </a:p>
        </p:txBody>
      </p:sp>
      <p:sp>
        <p:nvSpPr>
          <p:cNvPr id="6" name="Rectangle 6"/>
          <p:cNvSpPr>
            <a:spLocks noGrp="1" noChangeArrowheads="1"/>
          </p:cNvSpPr>
          <p:nvPr>
            <p:ph type="sldNum" sz="quarter" idx="12"/>
          </p:nvPr>
        </p:nvSpPr>
        <p:spPr>
          <a:ln/>
        </p:spPr>
        <p:txBody>
          <a:bodyPr/>
          <a:lstStyle>
            <a:lvl1pPr>
              <a:defRPr/>
            </a:lvl1pPr>
          </a:lstStyle>
          <a:p>
            <a:pPr>
              <a:defRPr/>
            </a:pPr>
            <a:fld id="{4B56C158-571A-4A7E-9A9C-02046BAD3018}" type="slidenum">
              <a:rPr lang="tr-TR"/>
              <a:pPr>
                <a:defRPr/>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pPr>
              <a:defRPr/>
            </a:pPr>
            <a:endParaRPr lang="tr-TR"/>
          </a:p>
        </p:txBody>
      </p:sp>
      <p:sp>
        <p:nvSpPr>
          <p:cNvPr id="18" name="17 Slayt Numarası Yer Tutucusu"/>
          <p:cNvSpPr>
            <a:spLocks noGrp="1"/>
          </p:cNvSpPr>
          <p:nvPr>
            <p:ph type="sldNum" sz="quarter" idx="11"/>
          </p:nvPr>
        </p:nvSpPr>
        <p:spPr/>
        <p:txBody>
          <a:bodyPr rtlCol="0"/>
          <a:lstStyle/>
          <a:p>
            <a:pPr>
              <a:defRPr/>
            </a:pPr>
            <a:fld id="{1E48C407-59A5-4536-ABC0-2DD3E1E02B18}" type="slidenum">
              <a:rPr lang="tr-TR" smtClean="0"/>
              <a:pPr>
                <a:defRPr/>
              </a:pPr>
              <a:t>‹#›</a:t>
            </a:fld>
            <a:endParaRPr lang="tr-TR"/>
          </a:p>
        </p:txBody>
      </p:sp>
      <p:sp>
        <p:nvSpPr>
          <p:cNvPr id="21" name="20 Altbilgi Yer Tutucusu"/>
          <p:cNvSpPr>
            <a:spLocks noGrp="1"/>
          </p:cNvSpPr>
          <p:nvPr>
            <p:ph type="ftr" sz="quarter" idx="12"/>
          </p:nvPr>
        </p:nvSpPr>
        <p:spPr/>
        <p:txBody>
          <a:bodyPr rtlCol="0"/>
          <a:lstStyle/>
          <a:p>
            <a:pPr>
              <a:defRPr/>
            </a:pPr>
            <a:r>
              <a:rPr lang="tr-TR" smtClean="0"/>
              <a:t>www.silivriram.gov.tr</a:t>
            </a:r>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r>
              <a:rPr lang="tr-TR" smtClean="0"/>
              <a:t>www.silivriram.gov.tr</a:t>
            </a:r>
            <a:endParaRPr lang="tr-TR"/>
          </a:p>
        </p:txBody>
      </p:sp>
      <p:sp>
        <p:nvSpPr>
          <p:cNvPr id="6" name="5 Slayt Numarası Yer Tutucusu"/>
          <p:cNvSpPr>
            <a:spLocks noGrp="1"/>
          </p:cNvSpPr>
          <p:nvPr>
            <p:ph type="sldNum" sz="quarter" idx="12"/>
          </p:nvPr>
        </p:nvSpPr>
        <p:spPr/>
        <p:txBody>
          <a:bodyPr/>
          <a:lstStyle/>
          <a:p>
            <a:pPr>
              <a:defRPr/>
            </a:pPr>
            <a:fld id="{D51E5402-A8EB-49D7-83E0-690BA44949ED}" type="slidenum">
              <a:rPr lang="tr-TR" smtClean="0"/>
              <a:pPr>
                <a:defRPr/>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r>
              <a:rPr lang="tr-TR" smtClean="0"/>
              <a:t>www.silivriram.gov.tr</a:t>
            </a:r>
            <a:endParaRPr lang="tr-TR"/>
          </a:p>
        </p:txBody>
      </p:sp>
      <p:sp>
        <p:nvSpPr>
          <p:cNvPr id="6" name="5 Slayt Numarası Yer Tutucusu"/>
          <p:cNvSpPr>
            <a:spLocks noGrp="1"/>
          </p:cNvSpPr>
          <p:nvPr>
            <p:ph type="sldNum" sz="quarter" idx="12"/>
          </p:nvPr>
        </p:nvSpPr>
        <p:spPr/>
        <p:txBody>
          <a:bodyPr/>
          <a:lstStyle/>
          <a:p>
            <a:pPr>
              <a:defRPr/>
            </a:pPr>
            <a:fld id="{28764894-C473-4514-BC01-AE69A6D0F9CD}"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www.silivriram.gov.tr</a:t>
            </a:r>
          </a:p>
        </p:txBody>
      </p:sp>
      <p:sp>
        <p:nvSpPr>
          <p:cNvPr id="6" name="Rectangle 6"/>
          <p:cNvSpPr>
            <a:spLocks noGrp="1" noChangeArrowheads="1"/>
          </p:cNvSpPr>
          <p:nvPr>
            <p:ph type="sldNum" sz="quarter" idx="12"/>
          </p:nvPr>
        </p:nvSpPr>
        <p:spPr>
          <a:ln/>
        </p:spPr>
        <p:txBody>
          <a:bodyPr/>
          <a:lstStyle>
            <a:lvl1pPr>
              <a:defRPr/>
            </a:lvl1pPr>
          </a:lstStyle>
          <a:p>
            <a:pPr>
              <a:defRPr/>
            </a:pPr>
            <a:fld id="{8B6843F8-7D8F-4195-9F8C-2BDC6BB97154}"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t>www.silivriram.gov.tr</a:t>
            </a:r>
          </a:p>
        </p:txBody>
      </p:sp>
      <p:sp>
        <p:nvSpPr>
          <p:cNvPr id="7" name="Rectangle 6"/>
          <p:cNvSpPr>
            <a:spLocks noGrp="1" noChangeArrowheads="1"/>
          </p:cNvSpPr>
          <p:nvPr>
            <p:ph type="sldNum" sz="quarter" idx="12"/>
          </p:nvPr>
        </p:nvSpPr>
        <p:spPr>
          <a:ln/>
        </p:spPr>
        <p:txBody>
          <a:bodyPr/>
          <a:lstStyle>
            <a:lvl1pPr>
              <a:defRPr/>
            </a:lvl1pPr>
          </a:lstStyle>
          <a:p>
            <a:pPr>
              <a:defRPr/>
            </a:pPr>
            <a:fld id="{CB72EEE8-4115-4792-8BE2-66D195D45520}"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r>
              <a:rPr lang="tr-TR"/>
              <a:t>www.silivriram.gov.tr</a:t>
            </a:r>
          </a:p>
        </p:txBody>
      </p:sp>
      <p:sp>
        <p:nvSpPr>
          <p:cNvPr id="9" name="Rectangle 6"/>
          <p:cNvSpPr>
            <a:spLocks noGrp="1" noChangeArrowheads="1"/>
          </p:cNvSpPr>
          <p:nvPr>
            <p:ph type="sldNum" sz="quarter" idx="12"/>
          </p:nvPr>
        </p:nvSpPr>
        <p:spPr>
          <a:ln/>
        </p:spPr>
        <p:txBody>
          <a:bodyPr/>
          <a:lstStyle>
            <a:lvl1pPr>
              <a:defRPr/>
            </a:lvl1pPr>
          </a:lstStyle>
          <a:p>
            <a:pPr>
              <a:defRPr/>
            </a:pPr>
            <a:fld id="{BE7CF94B-5958-4BB5-B60E-C6E7C825D1C8}"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r>
              <a:rPr lang="tr-TR"/>
              <a:t>www.silivriram.gov.tr</a:t>
            </a:r>
          </a:p>
        </p:txBody>
      </p:sp>
      <p:sp>
        <p:nvSpPr>
          <p:cNvPr id="5" name="Rectangle 6"/>
          <p:cNvSpPr>
            <a:spLocks noGrp="1" noChangeArrowheads="1"/>
          </p:cNvSpPr>
          <p:nvPr>
            <p:ph type="sldNum" sz="quarter" idx="12"/>
          </p:nvPr>
        </p:nvSpPr>
        <p:spPr>
          <a:ln/>
        </p:spPr>
        <p:txBody>
          <a:bodyPr/>
          <a:lstStyle>
            <a:lvl1pPr>
              <a:defRPr/>
            </a:lvl1pPr>
          </a:lstStyle>
          <a:p>
            <a:pPr>
              <a:defRPr/>
            </a:pPr>
            <a:fld id="{0F496AAB-0527-40D8-BFFB-CA159DDEB580}"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r>
              <a:rPr lang="tr-TR"/>
              <a:t>www.silivriram.gov.tr</a:t>
            </a:r>
          </a:p>
        </p:txBody>
      </p:sp>
      <p:sp>
        <p:nvSpPr>
          <p:cNvPr id="4" name="Rectangle 6"/>
          <p:cNvSpPr>
            <a:spLocks noGrp="1" noChangeArrowheads="1"/>
          </p:cNvSpPr>
          <p:nvPr>
            <p:ph type="sldNum" sz="quarter" idx="12"/>
          </p:nvPr>
        </p:nvSpPr>
        <p:spPr>
          <a:ln/>
        </p:spPr>
        <p:txBody>
          <a:bodyPr/>
          <a:lstStyle>
            <a:lvl1pPr>
              <a:defRPr/>
            </a:lvl1pPr>
          </a:lstStyle>
          <a:p>
            <a:pPr>
              <a:defRPr/>
            </a:pPr>
            <a:fld id="{25E20778-48B4-4AB3-8DF4-5752E6C30853}"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t>www.silivriram.gov.tr</a:t>
            </a:r>
          </a:p>
        </p:txBody>
      </p:sp>
      <p:sp>
        <p:nvSpPr>
          <p:cNvPr id="7" name="Rectangle 6"/>
          <p:cNvSpPr>
            <a:spLocks noGrp="1" noChangeArrowheads="1"/>
          </p:cNvSpPr>
          <p:nvPr>
            <p:ph type="sldNum" sz="quarter" idx="12"/>
          </p:nvPr>
        </p:nvSpPr>
        <p:spPr>
          <a:ln/>
        </p:spPr>
        <p:txBody>
          <a:bodyPr/>
          <a:lstStyle>
            <a:lvl1pPr>
              <a:defRPr/>
            </a:lvl1pPr>
          </a:lstStyle>
          <a:p>
            <a:pPr>
              <a:defRPr/>
            </a:pPr>
            <a:fld id="{A4281C10-92E8-433C-B248-54045E6AA09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t>www.silivriram.gov.tr</a:t>
            </a:r>
          </a:p>
        </p:txBody>
      </p:sp>
      <p:sp>
        <p:nvSpPr>
          <p:cNvPr id="7" name="Rectangle 6"/>
          <p:cNvSpPr>
            <a:spLocks noGrp="1" noChangeArrowheads="1"/>
          </p:cNvSpPr>
          <p:nvPr>
            <p:ph type="sldNum" sz="quarter" idx="12"/>
          </p:nvPr>
        </p:nvSpPr>
        <p:spPr>
          <a:ln/>
        </p:spPr>
        <p:txBody>
          <a:bodyPr/>
          <a:lstStyle>
            <a:lvl1pPr>
              <a:defRPr/>
            </a:lvl1pPr>
          </a:lstStyle>
          <a:p>
            <a:pPr>
              <a:defRPr/>
            </a:pPr>
            <a:fld id="{E4F40F77-619B-40E5-B1FC-DB1A3BC6E94F}"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788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tr-TR"/>
          </a:p>
        </p:txBody>
      </p:sp>
      <p:sp>
        <p:nvSpPr>
          <p:cNvPr id="788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r>
              <a:rPr lang="tr-TR"/>
              <a:t>www.silivriram.gov.tr</a:t>
            </a:r>
          </a:p>
        </p:txBody>
      </p:sp>
      <p:sp>
        <p:nvSpPr>
          <p:cNvPr id="788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46DEB523-D3C5-40FB-AAD3-08C83AEA32B6}"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r>
              <a:rPr lang="tr-TR" smtClean="0"/>
              <a:t>www.silivriram.gov.tr</a:t>
            </a:r>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46DEB523-D3C5-40FB-AAD3-08C83AEA32B6}"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wmf"/><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openxmlformats.org/officeDocument/2006/relationships/image" Target="../media/image20.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wmf"/><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emf"/><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428596" y="405704"/>
            <a:ext cx="8280400" cy="4401205"/>
          </a:xfrm>
          <a:prstGeom prst="rect">
            <a:avLst/>
          </a:prstGeom>
          <a:noFill/>
          <a:ln w="9525">
            <a:noFill/>
            <a:miter lim="800000"/>
            <a:headEnd/>
            <a:tailEnd/>
          </a:ln>
          <a:effectLst/>
        </p:spPr>
        <p:txBody>
          <a:bodyPr wrap="square">
            <a:spAutoFit/>
          </a:bodyPr>
          <a:lstStyle/>
          <a:p>
            <a:pPr algn="ctr" eaLnBrk="0" hangingPunct="0">
              <a:defRPr/>
            </a:pPr>
            <a:endParaRPr lang="tr-TR" sz="7200" b="1" dirty="0" smtClean="0">
              <a:solidFill>
                <a:srgbClr val="FF6600"/>
              </a:solidFill>
              <a:effectLst>
                <a:outerShdw blurRad="38100" dist="38100" dir="2700000" algn="tl">
                  <a:srgbClr val="000000"/>
                </a:outerShdw>
              </a:effectLst>
              <a:latin typeface="Typewriter" pitchFamily="2" charset="0"/>
            </a:endParaRPr>
          </a:p>
          <a:p>
            <a:pPr algn="ctr" eaLnBrk="0" hangingPunct="0">
              <a:lnSpc>
                <a:spcPct val="150000"/>
              </a:lnSpc>
              <a:defRPr/>
            </a:pPr>
            <a:r>
              <a:rPr lang="tr-TR" sz="2800" b="1" dirty="0" smtClean="0">
                <a:solidFill>
                  <a:schemeClr val="accent1">
                    <a:lumMod val="75000"/>
                  </a:schemeClr>
                </a:solidFill>
                <a:effectLst>
                  <a:outerShdw blurRad="38100" dist="38100" dir="2700000" algn="tl">
                    <a:srgbClr val="000000"/>
                  </a:outerShdw>
                </a:effectLst>
                <a:latin typeface="Comic Sans MS" pitchFamily="66" charset="0"/>
                <a:ea typeface="Verdana" pitchFamily="34" charset="0"/>
                <a:cs typeface="Verdana" pitchFamily="34" charset="0"/>
              </a:rPr>
              <a:t>BEP</a:t>
            </a:r>
            <a:endParaRPr lang="en-US" sz="2800" b="1" dirty="0">
              <a:solidFill>
                <a:schemeClr val="accent1">
                  <a:lumMod val="75000"/>
                </a:schemeClr>
              </a:solidFill>
              <a:effectLst>
                <a:outerShdw blurRad="38100" dist="38100" dir="2700000" algn="tl">
                  <a:srgbClr val="000000"/>
                </a:outerShdw>
              </a:effectLst>
              <a:latin typeface="Comic Sans MS" pitchFamily="66" charset="0"/>
              <a:ea typeface="Verdana" pitchFamily="34" charset="0"/>
              <a:cs typeface="Verdana" pitchFamily="34" charset="0"/>
            </a:endParaRPr>
          </a:p>
          <a:p>
            <a:pPr algn="ctr" eaLnBrk="0" hangingPunct="0">
              <a:lnSpc>
                <a:spcPct val="150000"/>
              </a:lnSpc>
              <a:defRPr/>
            </a:pPr>
            <a:r>
              <a:rPr lang="tr-TR" sz="2800" b="1" dirty="0">
                <a:solidFill>
                  <a:schemeClr val="accent1">
                    <a:lumMod val="75000"/>
                  </a:schemeClr>
                </a:solidFill>
                <a:effectLst>
                  <a:outerShdw blurRad="38100" dist="38100" dir="2700000" algn="tl">
                    <a:srgbClr val="000000"/>
                  </a:outerShdw>
                </a:effectLst>
                <a:latin typeface="Comic Sans MS" pitchFamily="66" charset="0"/>
                <a:ea typeface="Verdana" pitchFamily="34" charset="0"/>
                <a:cs typeface="Verdana" pitchFamily="34" charset="0"/>
              </a:rPr>
              <a:t>BİREYSELLEŞTİRİLMİŞ </a:t>
            </a:r>
          </a:p>
          <a:p>
            <a:pPr algn="ctr" eaLnBrk="0" hangingPunct="0">
              <a:lnSpc>
                <a:spcPct val="150000"/>
              </a:lnSpc>
              <a:defRPr/>
            </a:pPr>
            <a:r>
              <a:rPr lang="tr-TR" sz="2800" b="1" dirty="0">
                <a:solidFill>
                  <a:schemeClr val="accent1">
                    <a:lumMod val="75000"/>
                  </a:schemeClr>
                </a:solidFill>
                <a:effectLst>
                  <a:outerShdw blurRad="38100" dist="38100" dir="2700000" algn="tl">
                    <a:srgbClr val="000000"/>
                  </a:outerShdw>
                </a:effectLst>
                <a:latin typeface="Comic Sans MS" pitchFamily="66" charset="0"/>
                <a:ea typeface="Verdana" pitchFamily="34" charset="0"/>
                <a:cs typeface="Verdana" pitchFamily="34" charset="0"/>
              </a:rPr>
              <a:t>EĞİTİM </a:t>
            </a:r>
            <a:r>
              <a:rPr lang="tr-TR" sz="2800" b="1" dirty="0" smtClean="0">
                <a:solidFill>
                  <a:schemeClr val="accent1">
                    <a:lumMod val="75000"/>
                  </a:schemeClr>
                </a:solidFill>
                <a:effectLst>
                  <a:outerShdw blurRad="38100" dist="38100" dir="2700000" algn="tl">
                    <a:srgbClr val="000000"/>
                  </a:outerShdw>
                </a:effectLst>
                <a:latin typeface="Comic Sans MS" pitchFamily="66" charset="0"/>
                <a:ea typeface="Verdana" pitchFamily="34" charset="0"/>
                <a:cs typeface="Verdana" pitchFamily="34" charset="0"/>
              </a:rPr>
              <a:t>PROGRAMLARI</a:t>
            </a:r>
          </a:p>
          <a:p>
            <a:pPr algn="ctr" eaLnBrk="0" hangingPunct="0">
              <a:lnSpc>
                <a:spcPct val="150000"/>
              </a:lnSpc>
              <a:defRPr/>
            </a:pPr>
            <a:endParaRPr lang="tr-TR" sz="2800" b="1" dirty="0" smtClean="0">
              <a:solidFill>
                <a:schemeClr val="accent1">
                  <a:lumMod val="75000"/>
                </a:schemeClr>
              </a:solidFill>
              <a:effectLst>
                <a:outerShdw blurRad="38100" dist="38100" dir="2700000" algn="tl">
                  <a:srgbClr val="000000"/>
                </a:outerShdw>
              </a:effectLst>
              <a:latin typeface="Comic Sans MS" pitchFamily="66" charset="0"/>
              <a:ea typeface="Verdana" pitchFamily="34" charset="0"/>
              <a:cs typeface="Verdana" pitchFamily="34" charset="0"/>
            </a:endParaRPr>
          </a:p>
          <a:p>
            <a:pPr algn="ctr" eaLnBrk="0" hangingPunct="0">
              <a:defRPr/>
            </a:pPr>
            <a:endParaRPr lang="tr-TR" sz="4000" b="1" dirty="0">
              <a:solidFill>
                <a:srgbClr val="FF9900"/>
              </a:solidFill>
              <a:effectLst>
                <a:outerShdw blurRad="38100" dist="38100" dir="2700000" algn="tl">
                  <a:srgbClr val="000000"/>
                </a:outerShdw>
              </a:effectLst>
              <a:latin typeface="Arial" charset="0"/>
            </a:endParaRPr>
          </a:p>
        </p:txBody>
      </p:sp>
      <p:pic>
        <p:nvPicPr>
          <p:cNvPr id="1026" name="Picture 2" descr="C:\Users\lap1\Desktop\kay-300x158.jpg"/>
          <p:cNvPicPr>
            <a:picLocks noChangeAspect="1" noChangeArrowheads="1"/>
          </p:cNvPicPr>
          <p:nvPr/>
        </p:nvPicPr>
        <p:blipFill>
          <a:blip r:embed="rId2"/>
          <a:srcRect/>
          <a:stretch>
            <a:fillRect/>
          </a:stretch>
        </p:blipFill>
        <p:spPr bwMode="auto">
          <a:xfrm>
            <a:off x="5643570" y="642918"/>
            <a:ext cx="2857500" cy="1504950"/>
          </a:xfrm>
          <a:prstGeom prst="rect">
            <a:avLst/>
          </a:prstGeom>
          <a:noFill/>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6322">
                                            <p:txEl>
                                              <p:pRg st="1" end="1"/>
                                            </p:txEl>
                                          </p:spTgt>
                                        </p:tgtEl>
                                        <p:attrNameLst>
                                          <p:attrName>style.visibility</p:attrName>
                                        </p:attrNameLst>
                                      </p:cBhvr>
                                      <p:to>
                                        <p:strVal val="visible"/>
                                      </p:to>
                                    </p:set>
                                    <p:animEffect transition="in" filter="blinds(horizontal)">
                                      <p:cBhvr>
                                        <p:cTn id="7" dur="500"/>
                                        <p:tgtEl>
                                          <p:spTgt spid="56322">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6322">
                                            <p:txEl>
                                              <p:pRg st="2" end="2"/>
                                            </p:txEl>
                                          </p:spTgt>
                                        </p:tgtEl>
                                        <p:attrNameLst>
                                          <p:attrName>style.visibility</p:attrName>
                                        </p:attrNameLst>
                                      </p:cBhvr>
                                      <p:to>
                                        <p:strVal val="visible"/>
                                      </p:to>
                                    </p:set>
                                    <p:animEffect transition="in" filter="blinds(horizontal)">
                                      <p:cBhvr>
                                        <p:cTn id="10" dur="500"/>
                                        <p:tgtEl>
                                          <p:spTgt spid="56322">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6322">
                                            <p:txEl>
                                              <p:pRg st="3" end="3"/>
                                            </p:txEl>
                                          </p:spTgt>
                                        </p:tgtEl>
                                        <p:attrNameLst>
                                          <p:attrName>style.visibility</p:attrName>
                                        </p:attrNameLst>
                                      </p:cBhvr>
                                      <p:to>
                                        <p:strVal val="visible"/>
                                      </p:to>
                                    </p:set>
                                    <p:animEffect transition="in" filter="blinds(horizontal)">
                                      <p:cBhvr>
                                        <p:cTn id="13" dur="500"/>
                                        <p:tgtEl>
                                          <p:spTgt spid="563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250825" y="5300663"/>
            <a:ext cx="8532813" cy="1368425"/>
          </a:xfrm>
          <a:prstGeom prst="rect">
            <a:avLst/>
          </a:prstGeom>
          <a:noFill/>
          <a:ln w="9525">
            <a:noFill/>
            <a:miter lim="800000"/>
            <a:headEnd/>
            <a:tailEnd/>
          </a:ln>
          <a:effectLst/>
        </p:spPr>
        <p:txBody>
          <a:bodyPr anchor="ctr"/>
          <a:lstStyle/>
          <a:p>
            <a:r>
              <a:rPr lang="tr-TR" sz="2800" dirty="0">
                <a:latin typeface="Comic Sans MS" pitchFamily="66" charset="0"/>
                <a:cs typeface="Courier New" pitchFamily="49" charset="0"/>
              </a:rPr>
              <a:t>Bireyi özel olarak etiketleyen bir karar </a:t>
            </a:r>
            <a:r>
              <a:rPr lang="tr-TR" sz="2800" dirty="0" smtClean="0">
                <a:latin typeface="Comic Sans MS" pitchFamily="66" charset="0"/>
                <a:cs typeface="Courier New" pitchFamily="49" charset="0"/>
              </a:rPr>
              <a:t>dosyası</a:t>
            </a:r>
            <a:endParaRPr lang="tr-TR" sz="2800" dirty="0">
              <a:latin typeface="Comic Sans MS" pitchFamily="66" charset="0"/>
              <a:cs typeface="Courier New" pitchFamily="49" charset="0"/>
            </a:endParaRPr>
          </a:p>
        </p:txBody>
      </p:sp>
      <p:pic>
        <p:nvPicPr>
          <p:cNvPr id="45059" name="Picture 3" descr="FILECAB"/>
          <p:cNvPicPr>
            <a:picLocks noChangeAspect="1" noChangeArrowheads="1"/>
          </p:cNvPicPr>
          <p:nvPr/>
        </p:nvPicPr>
        <p:blipFill>
          <a:blip r:embed="rId2" cstate="print"/>
          <a:srcRect/>
          <a:stretch>
            <a:fillRect/>
          </a:stretch>
        </p:blipFill>
        <p:spPr bwMode="auto">
          <a:xfrm>
            <a:off x="3203575" y="2565400"/>
            <a:ext cx="2087563" cy="2043113"/>
          </a:xfrm>
          <a:prstGeom prst="rect">
            <a:avLst/>
          </a:prstGeom>
          <a:noFill/>
        </p:spPr>
      </p:pic>
      <p:grpSp>
        <p:nvGrpSpPr>
          <p:cNvPr id="2" name="Group 4"/>
          <p:cNvGrpSpPr>
            <a:grpSpLocks/>
          </p:cNvGrpSpPr>
          <p:nvPr/>
        </p:nvGrpSpPr>
        <p:grpSpPr bwMode="auto">
          <a:xfrm>
            <a:off x="5400675" y="260350"/>
            <a:ext cx="3348038" cy="4608513"/>
            <a:chOff x="2717" y="313"/>
            <a:chExt cx="2753" cy="3583"/>
          </a:xfrm>
        </p:grpSpPr>
        <p:sp>
          <p:nvSpPr>
            <p:cNvPr id="45061" name="Freeform 5"/>
            <p:cNvSpPr>
              <a:spLocks/>
            </p:cNvSpPr>
            <p:nvPr/>
          </p:nvSpPr>
          <p:spPr bwMode="auto">
            <a:xfrm>
              <a:off x="2717" y="313"/>
              <a:ext cx="2753" cy="3583"/>
            </a:xfrm>
            <a:custGeom>
              <a:avLst/>
              <a:gdLst/>
              <a:ahLst/>
              <a:cxnLst>
                <a:cxn ang="0">
                  <a:pos x="8218" y="10750"/>
                </a:cxn>
                <a:cxn ang="0">
                  <a:pos x="8142" y="8507"/>
                </a:cxn>
                <a:cxn ang="0">
                  <a:pos x="7262" y="6674"/>
                </a:cxn>
                <a:cxn ang="0">
                  <a:pos x="6260" y="5432"/>
                </a:cxn>
                <a:cxn ang="0">
                  <a:pos x="5199" y="4472"/>
                </a:cxn>
                <a:cxn ang="0">
                  <a:pos x="5061" y="4465"/>
                </a:cxn>
                <a:cxn ang="0">
                  <a:pos x="5038" y="3320"/>
                </a:cxn>
                <a:cxn ang="0">
                  <a:pos x="4995" y="2989"/>
                </a:cxn>
                <a:cxn ang="0">
                  <a:pos x="5099" y="1756"/>
                </a:cxn>
                <a:cxn ang="0">
                  <a:pos x="4730" y="1015"/>
                </a:cxn>
                <a:cxn ang="0">
                  <a:pos x="4181" y="426"/>
                </a:cxn>
                <a:cxn ang="0">
                  <a:pos x="4012" y="280"/>
                </a:cxn>
                <a:cxn ang="0">
                  <a:pos x="3716" y="123"/>
                </a:cxn>
                <a:cxn ang="0">
                  <a:pos x="3379" y="0"/>
                </a:cxn>
                <a:cxn ang="0">
                  <a:pos x="2686" y="142"/>
                </a:cxn>
                <a:cxn ang="0">
                  <a:pos x="2011" y="334"/>
                </a:cxn>
                <a:cxn ang="0">
                  <a:pos x="1123" y="672"/>
                </a:cxn>
                <a:cxn ang="0">
                  <a:pos x="470" y="1322"/>
                </a:cxn>
                <a:cxn ang="0">
                  <a:pos x="328" y="1475"/>
                </a:cxn>
                <a:cxn ang="0">
                  <a:pos x="0" y="1771"/>
                </a:cxn>
                <a:cxn ang="0">
                  <a:pos x="101" y="2252"/>
                </a:cxn>
                <a:cxn ang="0">
                  <a:pos x="351" y="2378"/>
                </a:cxn>
                <a:cxn ang="0">
                  <a:pos x="735" y="3877"/>
                </a:cxn>
                <a:cxn ang="0">
                  <a:pos x="658" y="5041"/>
                </a:cxn>
                <a:cxn ang="0">
                  <a:pos x="674" y="5379"/>
                </a:cxn>
                <a:cxn ang="0">
                  <a:pos x="1016" y="5379"/>
                </a:cxn>
                <a:cxn ang="0">
                  <a:pos x="1288" y="5514"/>
                </a:cxn>
                <a:cxn ang="0">
                  <a:pos x="1492" y="5667"/>
                </a:cxn>
                <a:cxn ang="0">
                  <a:pos x="1603" y="5875"/>
                </a:cxn>
                <a:cxn ang="0">
                  <a:pos x="1857" y="6009"/>
                </a:cxn>
                <a:cxn ang="0">
                  <a:pos x="2026" y="6305"/>
                </a:cxn>
                <a:cxn ang="0">
                  <a:pos x="2349" y="6636"/>
                </a:cxn>
                <a:cxn ang="0">
                  <a:pos x="2747" y="6500"/>
                </a:cxn>
                <a:cxn ang="0">
                  <a:pos x="3124" y="6378"/>
                </a:cxn>
                <a:cxn ang="0">
                  <a:pos x="3428" y="6390"/>
                </a:cxn>
                <a:cxn ang="0">
                  <a:pos x="3590" y="6804"/>
                </a:cxn>
                <a:cxn ang="0">
                  <a:pos x="3443" y="7450"/>
                </a:cxn>
                <a:cxn ang="0">
                  <a:pos x="3609" y="7903"/>
                </a:cxn>
                <a:cxn ang="0">
                  <a:pos x="3351" y="8403"/>
                </a:cxn>
                <a:cxn ang="0">
                  <a:pos x="3271" y="8949"/>
                </a:cxn>
                <a:cxn ang="0">
                  <a:pos x="3229" y="9202"/>
                </a:cxn>
                <a:cxn ang="0">
                  <a:pos x="3056" y="10036"/>
                </a:cxn>
              </a:cxnLst>
              <a:rect l="0" t="0" r="r" b="b"/>
              <a:pathLst>
                <a:path w="8257" h="10750">
                  <a:moveTo>
                    <a:pt x="3059" y="10750"/>
                  </a:moveTo>
                  <a:lnTo>
                    <a:pt x="8218" y="10750"/>
                  </a:lnTo>
                  <a:lnTo>
                    <a:pt x="8257" y="9567"/>
                  </a:lnTo>
                  <a:lnTo>
                    <a:pt x="8142" y="8507"/>
                  </a:lnTo>
                  <a:lnTo>
                    <a:pt x="7824" y="7546"/>
                  </a:lnTo>
                  <a:lnTo>
                    <a:pt x="7262" y="6674"/>
                  </a:lnTo>
                  <a:lnTo>
                    <a:pt x="6798" y="6032"/>
                  </a:lnTo>
                  <a:lnTo>
                    <a:pt x="6260" y="5432"/>
                  </a:lnTo>
                  <a:lnTo>
                    <a:pt x="5707" y="4907"/>
                  </a:lnTo>
                  <a:lnTo>
                    <a:pt x="5199" y="4472"/>
                  </a:lnTo>
                  <a:lnTo>
                    <a:pt x="5122" y="4465"/>
                  </a:lnTo>
                  <a:lnTo>
                    <a:pt x="5061" y="4465"/>
                  </a:lnTo>
                  <a:lnTo>
                    <a:pt x="5061" y="3896"/>
                  </a:lnTo>
                  <a:lnTo>
                    <a:pt x="5038" y="3320"/>
                  </a:lnTo>
                  <a:lnTo>
                    <a:pt x="5000" y="3132"/>
                  </a:lnTo>
                  <a:lnTo>
                    <a:pt x="4995" y="2989"/>
                  </a:lnTo>
                  <a:lnTo>
                    <a:pt x="5080" y="2367"/>
                  </a:lnTo>
                  <a:lnTo>
                    <a:pt x="5099" y="1756"/>
                  </a:lnTo>
                  <a:lnTo>
                    <a:pt x="4927" y="1379"/>
                  </a:lnTo>
                  <a:lnTo>
                    <a:pt x="4730" y="1015"/>
                  </a:lnTo>
                  <a:lnTo>
                    <a:pt x="4489" y="688"/>
                  </a:lnTo>
                  <a:lnTo>
                    <a:pt x="4181" y="426"/>
                  </a:lnTo>
                  <a:lnTo>
                    <a:pt x="4093" y="341"/>
                  </a:lnTo>
                  <a:lnTo>
                    <a:pt x="4012" y="280"/>
                  </a:lnTo>
                  <a:lnTo>
                    <a:pt x="3874" y="200"/>
                  </a:lnTo>
                  <a:lnTo>
                    <a:pt x="3716" y="123"/>
                  </a:lnTo>
                  <a:lnTo>
                    <a:pt x="3547" y="53"/>
                  </a:lnTo>
                  <a:lnTo>
                    <a:pt x="3379" y="0"/>
                  </a:lnTo>
                  <a:lnTo>
                    <a:pt x="3021" y="30"/>
                  </a:lnTo>
                  <a:lnTo>
                    <a:pt x="2686" y="142"/>
                  </a:lnTo>
                  <a:lnTo>
                    <a:pt x="2353" y="269"/>
                  </a:lnTo>
                  <a:lnTo>
                    <a:pt x="2011" y="334"/>
                  </a:lnTo>
                  <a:lnTo>
                    <a:pt x="1545" y="461"/>
                  </a:lnTo>
                  <a:lnTo>
                    <a:pt x="1123" y="672"/>
                  </a:lnTo>
                  <a:lnTo>
                    <a:pt x="758" y="961"/>
                  </a:lnTo>
                  <a:lnTo>
                    <a:pt x="470" y="1322"/>
                  </a:lnTo>
                  <a:lnTo>
                    <a:pt x="405" y="1409"/>
                  </a:lnTo>
                  <a:lnTo>
                    <a:pt x="328" y="1475"/>
                  </a:lnTo>
                  <a:lnTo>
                    <a:pt x="135" y="1598"/>
                  </a:lnTo>
                  <a:lnTo>
                    <a:pt x="0" y="1771"/>
                  </a:lnTo>
                  <a:lnTo>
                    <a:pt x="47" y="2021"/>
                  </a:lnTo>
                  <a:lnTo>
                    <a:pt x="101" y="2252"/>
                  </a:lnTo>
                  <a:lnTo>
                    <a:pt x="236" y="2313"/>
                  </a:lnTo>
                  <a:lnTo>
                    <a:pt x="351" y="2378"/>
                  </a:lnTo>
                  <a:lnTo>
                    <a:pt x="381" y="3128"/>
                  </a:lnTo>
                  <a:lnTo>
                    <a:pt x="735" y="3877"/>
                  </a:lnTo>
                  <a:lnTo>
                    <a:pt x="785" y="4434"/>
                  </a:lnTo>
                  <a:lnTo>
                    <a:pt x="658" y="5041"/>
                  </a:lnTo>
                  <a:lnTo>
                    <a:pt x="581" y="5294"/>
                  </a:lnTo>
                  <a:lnTo>
                    <a:pt x="674" y="5379"/>
                  </a:lnTo>
                  <a:lnTo>
                    <a:pt x="785" y="5413"/>
                  </a:lnTo>
                  <a:lnTo>
                    <a:pt x="1016" y="5379"/>
                  </a:lnTo>
                  <a:lnTo>
                    <a:pt x="1219" y="5329"/>
                  </a:lnTo>
                  <a:lnTo>
                    <a:pt x="1288" y="5514"/>
                  </a:lnTo>
                  <a:lnTo>
                    <a:pt x="1369" y="5671"/>
                  </a:lnTo>
                  <a:lnTo>
                    <a:pt x="1492" y="5667"/>
                  </a:lnTo>
                  <a:lnTo>
                    <a:pt x="1588" y="5687"/>
                  </a:lnTo>
                  <a:lnTo>
                    <a:pt x="1603" y="5875"/>
                  </a:lnTo>
                  <a:lnTo>
                    <a:pt x="1695" y="6013"/>
                  </a:lnTo>
                  <a:lnTo>
                    <a:pt x="1857" y="6009"/>
                  </a:lnTo>
                  <a:lnTo>
                    <a:pt x="1999" y="5997"/>
                  </a:lnTo>
                  <a:lnTo>
                    <a:pt x="2026" y="6305"/>
                  </a:lnTo>
                  <a:lnTo>
                    <a:pt x="2122" y="6574"/>
                  </a:lnTo>
                  <a:lnTo>
                    <a:pt x="2349" y="6636"/>
                  </a:lnTo>
                  <a:lnTo>
                    <a:pt x="2571" y="6586"/>
                  </a:lnTo>
                  <a:lnTo>
                    <a:pt x="2747" y="6500"/>
                  </a:lnTo>
                  <a:lnTo>
                    <a:pt x="2941" y="6443"/>
                  </a:lnTo>
                  <a:lnTo>
                    <a:pt x="3124" y="6378"/>
                  </a:lnTo>
                  <a:lnTo>
                    <a:pt x="3286" y="6278"/>
                  </a:lnTo>
                  <a:lnTo>
                    <a:pt x="3428" y="6390"/>
                  </a:lnTo>
                  <a:lnTo>
                    <a:pt x="3532" y="6539"/>
                  </a:lnTo>
                  <a:lnTo>
                    <a:pt x="3590" y="6804"/>
                  </a:lnTo>
                  <a:lnTo>
                    <a:pt x="3517" y="7046"/>
                  </a:lnTo>
                  <a:lnTo>
                    <a:pt x="3443" y="7450"/>
                  </a:lnTo>
                  <a:lnTo>
                    <a:pt x="3581" y="7834"/>
                  </a:lnTo>
                  <a:lnTo>
                    <a:pt x="3609" y="7903"/>
                  </a:lnTo>
                  <a:lnTo>
                    <a:pt x="3597" y="7961"/>
                  </a:lnTo>
                  <a:lnTo>
                    <a:pt x="3351" y="8403"/>
                  </a:lnTo>
                  <a:lnTo>
                    <a:pt x="3197" y="8856"/>
                  </a:lnTo>
                  <a:lnTo>
                    <a:pt x="3271" y="8949"/>
                  </a:lnTo>
                  <a:lnTo>
                    <a:pt x="3290" y="9052"/>
                  </a:lnTo>
                  <a:lnTo>
                    <a:pt x="3229" y="9202"/>
                  </a:lnTo>
                  <a:lnTo>
                    <a:pt x="3185" y="9345"/>
                  </a:lnTo>
                  <a:lnTo>
                    <a:pt x="3056" y="10036"/>
                  </a:lnTo>
                  <a:lnTo>
                    <a:pt x="3059" y="10750"/>
                  </a:lnTo>
                  <a:close/>
                </a:path>
              </a:pathLst>
            </a:custGeom>
            <a:solidFill>
              <a:srgbClr val="000000"/>
            </a:solidFill>
            <a:ln w="9525">
              <a:noFill/>
              <a:round/>
              <a:headEnd/>
              <a:tailEnd/>
            </a:ln>
          </p:spPr>
          <p:txBody>
            <a:bodyPr/>
            <a:lstStyle/>
            <a:p>
              <a:endParaRPr lang="tr-TR"/>
            </a:p>
          </p:txBody>
        </p:sp>
        <p:sp>
          <p:nvSpPr>
            <p:cNvPr id="45062" name="Freeform 6"/>
            <p:cNvSpPr>
              <a:spLocks/>
            </p:cNvSpPr>
            <p:nvPr/>
          </p:nvSpPr>
          <p:spPr bwMode="auto">
            <a:xfrm>
              <a:off x="3777" y="1837"/>
              <a:ext cx="1647" cy="2025"/>
            </a:xfrm>
            <a:custGeom>
              <a:avLst/>
              <a:gdLst/>
              <a:ahLst/>
              <a:cxnLst>
                <a:cxn ang="0">
                  <a:pos x="4906" y="6075"/>
                </a:cxn>
                <a:cxn ang="0">
                  <a:pos x="4941" y="4965"/>
                </a:cxn>
                <a:cxn ang="0">
                  <a:pos x="4845" y="3981"/>
                </a:cxn>
                <a:cxn ang="0">
                  <a:pos x="4518" y="3043"/>
                </a:cxn>
                <a:cxn ang="0">
                  <a:pos x="4030" y="2202"/>
                </a:cxn>
                <a:cxn ang="0">
                  <a:pos x="3431" y="1429"/>
                </a:cxn>
                <a:cxn ang="0">
                  <a:pos x="2789" y="703"/>
                </a:cxn>
                <a:cxn ang="0">
                  <a:pos x="2620" y="649"/>
                </a:cxn>
                <a:cxn ang="0">
                  <a:pos x="2475" y="569"/>
                </a:cxn>
                <a:cxn ang="0">
                  <a:pos x="2356" y="626"/>
                </a:cxn>
                <a:cxn ang="0">
                  <a:pos x="2244" y="654"/>
                </a:cxn>
                <a:cxn ang="0">
                  <a:pos x="2274" y="530"/>
                </a:cxn>
                <a:cxn ang="0">
                  <a:pos x="2347" y="427"/>
                </a:cxn>
                <a:cxn ang="0">
                  <a:pos x="2159" y="197"/>
                </a:cxn>
                <a:cxn ang="0">
                  <a:pos x="1963" y="0"/>
                </a:cxn>
                <a:cxn ang="0">
                  <a:pos x="1557" y="615"/>
                </a:cxn>
                <a:cxn ang="0">
                  <a:pos x="1122" y="1233"/>
                </a:cxn>
                <a:cxn ang="0">
                  <a:pos x="723" y="1871"/>
                </a:cxn>
                <a:cxn ang="0">
                  <a:pos x="431" y="2551"/>
                </a:cxn>
                <a:cxn ang="0">
                  <a:pos x="384" y="3001"/>
                </a:cxn>
                <a:cxn ang="0">
                  <a:pos x="534" y="3427"/>
                </a:cxn>
                <a:cxn ang="0">
                  <a:pos x="297" y="3846"/>
                </a:cxn>
                <a:cxn ang="0">
                  <a:pos x="131" y="4284"/>
                </a:cxn>
                <a:cxn ang="0">
                  <a:pos x="215" y="4407"/>
                </a:cxn>
                <a:cxn ang="0">
                  <a:pos x="250" y="4537"/>
                </a:cxn>
                <a:cxn ang="0">
                  <a:pos x="46" y="5302"/>
                </a:cxn>
                <a:cxn ang="0">
                  <a:pos x="0" y="6075"/>
                </a:cxn>
                <a:cxn ang="0">
                  <a:pos x="4906" y="6075"/>
                </a:cxn>
              </a:cxnLst>
              <a:rect l="0" t="0" r="r" b="b"/>
              <a:pathLst>
                <a:path w="4941" h="6075">
                  <a:moveTo>
                    <a:pt x="4906" y="6075"/>
                  </a:moveTo>
                  <a:lnTo>
                    <a:pt x="4941" y="4965"/>
                  </a:lnTo>
                  <a:lnTo>
                    <a:pt x="4845" y="3981"/>
                  </a:lnTo>
                  <a:lnTo>
                    <a:pt x="4518" y="3043"/>
                  </a:lnTo>
                  <a:lnTo>
                    <a:pt x="4030" y="2202"/>
                  </a:lnTo>
                  <a:lnTo>
                    <a:pt x="3431" y="1429"/>
                  </a:lnTo>
                  <a:lnTo>
                    <a:pt x="2789" y="703"/>
                  </a:lnTo>
                  <a:lnTo>
                    <a:pt x="2620" y="649"/>
                  </a:lnTo>
                  <a:lnTo>
                    <a:pt x="2475" y="569"/>
                  </a:lnTo>
                  <a:lnTo>
                    <a:pt x="2356" y="626"/>
                  </a:lnTo>
                  <a:lnTo>
                    <a:pt x="2244" y="654"/>
                  </a:lnTo>
                  <a:lnTo>
                    <a:pt x="2274" y="530"/>
                  </a:lnTo>
                  <a:lnTo>
                    <a:pt x="2347" y="427"/>
                  </a:lnTo>
                  <a:lnTo>
                    <a:pt x="2159" y="197"/>
                  </a:lnTo>
                  <a:lnTo>
                    <a:pt x="1963" y="0"/>
                  </a:lnTo>
                  <a:lnTo>
                    <a:pt x="1557" y="615"/>
                  </a:lnTo>
                  <a:lnTo>
                    <a:pt x="1122" y="1233"/>
                  </a:lnTo>
                  <a:lnTo>
                    <a:pt x="723" y="1871"/>
                  </a:lnTo>
                  <a:lnTo>
                    <a:pt x="431" y="2551"/>
                  </a:lnTo>
                  <a:lnTo>
                    <a:pt x="384" y="3001"/>
                  </a:lnTo>
                  <a:lnTo>
                    <a:pt x="534" y="3427"/>
                  </a:lnTo>
                  <a:lnTo>
                    <a:pt x="297" y="3846"/>
                  </a:lnTo>
                  <a:lnTo>
                    <a:pt x="131" y="4284"/>
                  </a:lnTo>
                  <a:lnTo>
                    <a:pt x="215" y="4407"/>
                  </a:lnTo>
                  <a:lnTo>
                    <a:pt x="250" y="4537"/>
                  </a:lnTo>
                  <a:lnTo>
                    <a:pt x="46" y="5302"/>
                  </a:lnTo>
                  <a:lnTo>
                    <a:pt x="0" y="6075"/>
                  </a:lnTo>
                  <a:lnTo>
                    <a:pt x="4906" y="6075"/>
                  </a:lnTo>
                  <a:close/>
                </a:path>
              </a:pathLst>
            </a:custGeom>
            <a:solidFill>
              <a:srgbClr val="C00E27"/>
            </a:solidFill>
            <a:ln w="9525">
              <a:noFill/>
              <a:round/>
              <a:headEnd/>
              <a:tailEnd/>
            </a:ln>
          </p:spPr>
          <p:txBody>
            <a:bodyPr/>
            <a:lstStyle/>
            <a:p>
              <a:endParaRPr lang="tr-TR"/>
            </a:p>
          </p:txBody>
        </p:sp>
        <p:sp>
          <p:nvSpPr>
            <p:cNvPr id="45063" name="Freeform 7"/>
            <p:cNvSpPr>
              <a:spLocks/>
            </p:cNvSpPr>
            <p:nvPr/>
          </p:nvSpPr>
          <p:spPr bwMode="auto">
            <a:xfrm>
              <a:off x="3944" y="2357"/>
              <a:ext cx="342" cy="1359"/>
            </a:xfrm>
            <a:custGeom>
              <a:avLst/>
              <a:gdLst/>
              <a:ahLst/>
              <a:cxnLst>
                <a:cxn ang="0">
                  <a:pos x="50" y="4077"/>
                </a:cxn>
                <a:cxn ang="0">
                  <a:pos x="92" y="3934"/>
                </a:cxn>
                <a:cxn ang="0">
                  <a:pos x="136" y="3785"/>
                </a:cxn>
                <a:cxn ang="0">
                  <a:pos x="166" y="3619"/>
                </a:cxn>
                <a:cxn ang="0">
                  <a:pos x="239" y="3492"/>
                </a:cxn>
                <a:cxn ang="0">
                  <a:pos x="284" y="3466"/>
                </a:cxn>
                <a:cxn ang="0">
                  <a:pos x="289" y="3419"/>
                </a:cxn>
                <a:cxn ang="0">
                  <a:pos x="197" y="2755"/>
                </a:cxn>
                <a:cxn ang="0">
                  <a:pos x="293" y="2098"/>
                </a:cxn>
                <a:cxn ang="0">
                  <a:pos x="466" y="1564"/>
                </a:cxn>
                <a:cxn ang="0">
                  <a:pos x="638" y="1033"/>
                </a:cxn>
                <a:cxn ang="0">
                  <a:pos x="823" y="511"/>
                </a:cxn>
                <a:cxn ang="0">
                  <a:pos x="1026" y="0"/>
                </a:cxn>
                <a:cxn ang="0">
                  <a:pos x="684" y="661"/>
                </a:cxn>
                <a:cxn ang="0">
                  <a:pos x="434" y="1356"/>
                </a:cxn>
                <a:cxn ang="0">
                  <a:pos x="392" y="1490"/>
                </a:cxn>
                <a:cxn ang="0">
                  <a:pos x="331" y="1598"/>
                </a:cxn>
                <a:cxn ang="0">
                  <a:pos x="251" y="1295"/>
                </a:cxn>
                <a:cxn ang="0">
                  <a:pos x="112" y="1019"/>
                </a:cxn>
                <a:cxn ang="0">
                  <a:pos x="54" y="1057"/>
                </a:cxn>
                <a:cxn ang="0">
                  <a:pos x="50" y="1118"/>
                </a:cxn>
                <a:cxn ang="0">
                  <a:pos x="178" y="1349"/>
                </a:cxn>
                <a:cxn ang="0">
                  <a:pos x="212" y="1595"/>
                </a:cxn>
                <a:cxn ang="0">
                  <a:pos x="274" y="1729"/>
                </a:cxn>
                <a:cxn ang="0">
                  <a:pos x="270" y="1867"/>
                </a:cxn>
                <a:cxn ang="0">
                  <a:pos x="124" y="2621"/>
                </a:cxn>
                <a:cxn ang="0">
                  <a:pos x="188" y="3361"/>
                </a:cxn>
                <a:cxn ang="0">
                  <a:pos x="50" y="3696"/>
                </a:cxn>
                <a:cxn ang="0">
                  <a:pos x="0" y="4054"/>
                </a:cxn>
                <a:cxn ang="0">
                  <a:pos x="28" y="4077"/>
                </a:cxn>
                <a:cxn ang="0">
                  <a:pos x="50" y="4077"/>
                </a:cxn>
              </a:cxnLst>
              <a:rect l="0" t="0" r="r" b="b"/>
              <a:pathLst>
                <a:path w="1026" h="4077">
                  <a:moveTo>
                    <a:pt x="50" y="4077"/>
                  </a:moveTo>
                  <a:lnTo>
                    <a:pt x="92" y="3934"/>
                  </a:lnTo>
                  <a:lnTo>
                    <a:pt x="136" y="3785"/>
                  </a:lnTo>
                  <a:lnTo>
                    <a:pt x="166" y="3619"/>
                  </a:lnTo>
                  <a:lnTo>
                    <a:pt x="239" y="3492"/>
                  </a:lnTo>
                  <a:lnTo>
                    <a:pt x="284" y="3466"/>
                  </a:lnTo>
                  <a:lnTo>
                    <a:pt x="289" y="3419"/>
                  </a:lnTo>
                  <a:lnTo>
                    <a:pt x="197" y="2755"/>
                  </a:lnTo>
                  <a:lnTo>
                    <a:pt x="293" y="2098"/>
                  </a:lnTo>
                  <a:lnTo>
                    <a:pt x="466" y="1564"/>
                  </a:lnTo>
                  <a:lnTo>
                    <a:pt x="638" y="1033"/>
                  </a:lnTo>
                  <a:lnTo>
                    <a:pt x="823" y="511"/>
                  </a:lnTo>
                  <a:lnTo>
                    <a:pt x="1026" y="0"/>
                  </a:lnTo>
                  <a:lnTo>
                    <a:pt x="684" y="661"/>
                  </a:lnTo>
                  <a:lnTo>
                    <a:pt x="434" y="1356"/>
                  </a:lnTo>
                  <a:lnTo>
                    <a:pt x="392" y="1490"/>
                  </a:lnTo>
                  <a:lnTo>
                    <a:pt x="331" y="1598"/>
                  </a:lnTo>
                  <a:lnTo>
                    <a:pt x="251" y="1295"/>
                  </a:lnTo>
                  <a:lnTo>
                    <a:pt x="112" y="1019"/>
                  </a:lnTo>
                  <a:lnTo>
                    <a:pt x="54" y="1057"/>
                  </a:lnTo>
                  <a:lnTo>
                    <a:pt x="50" y="1118"/>
                  </a:lnTo>
                  <a:lnTo>
                    <a:pt x="178" y="1349"/>
                  </a:lnTo>
                  <a:lnTo>
                    <a:pt x="212" y="1595"/>
                  </a:lnTo>
                  <a:lnTo>
                    <a:pt x="274" y="1729"/>
                  </a:lnTo>
                  <a:lnTo>
                    <a:pt x="270" y="1867"/>
                  </a:lnTo>
                  <a:lnTo>
                    <a:pt x="124" y="2621"/>
                  </a:lnTo>
                  <a:lnTo>
                    <a:pt x="188" y="3361"/>
                  </a:lnTo>
                  <a:lnTo>
                    <a:pt x="50" y="3696"/>
                  </a:lnTo>
                  <a:lnTo>
                    <a:pt x="0" y="4054"/>
                  </a:lnTo>
                  <a:lnTo>
                    <a:pt x="28" y="4077"/>
                  </a:lnTo>
                  <a:lnTo>
                    <a:pt x="50" y="4077"/>
                  </a:lnTo>
                  <a:close/>
                </a:path>
              </a:pathLst>
            </a:custGeom>
            <a:solidFill>
              <a:srgbClr val="000000"/>
            </a:solidFill>
            <a:ln w="9525">
              <a:noFill/>
              <a:round/>
              <a:headEnd/>
              <a:tailEnd/>
            </a:ln>
          </p:spPr>
          <p:txBody>
            <a:bodyPr/>
            <a:lstStyle/>
            <a:p>
              <a:endParaRPr lang="tr-TR"/>
            </a:p>
          </p:txBody>
        </p:sp>
        <p:sp>
          <p:nvSpPr>
            <p:cNvPr id="45064" name="Freeform 8"/>
            <p:cNvSpPr>
              <a:spLocks/>
            </p:cNvSpPr>
            <p:nvPr/>
          </p:nvSpPr>
          <p:spPr bwMode="auto">
            <a:xfrm>
              <a:off x="2863" y="892"/>
              <a:ext cx="1512" cy="1607"/>
            </a:xfrm>
            <a:custGeom>
              <a:avLst/>
              <a:gdLst/>
              <a:ahLst/>
              <a:cxnLst>
                <a:cxn ang="0">
                  <a:pos x="1995" y="4802"/>
                </a:cxn>
                <a:cxn ang="0">
                  <a:pos x="2183" y="4683"/>
                </a:cxn>
                <a:cxn ang="0">
                  <a:pos x="2302" y="4644"/>
                </a:cxn>
                <a:cxn ang="0">
                  <a:pos x="2686" y="4533"/>
                </a:cxn>
                <a:cxn ang="0">
                  <a:pos x="2967" y="4346"/>
                </a:cxn>
                <a:cxn ang="0">
                  <a:pos x="3063" y="4590"/>
                </a:cxn>
                <a:cxn ang="0">
                  <a:pos x="3431" y="4514"/>
                </a:cxn>
                <a:cxn ang="0">
                  <a:pos x="3824" y="3915"/>
                </a:cxn>
                <a:cxn ang="0">
                  <a:pos x="4330" y="3208"/>
                </a:cxn>
                <a:cxn ang="0">
                  <a:pos x="4469" y="2566"/>
                </a:cxn>
                <a:cxn ang="0">
                  <a:pos x="4204" y="2374"/>
                </a:cxn>
                <a:cxn ang="0">
                  <a:pos x="3770" y="2332"/>
                </a:cxn>
                <a:cxn ang="0">
                  <a:pos x="3475" y="2543"/>
                </a:cxn>
                <a:cxn ang="0">
                  <a:pos x="3344" y="2920"/>
                </a:cxn>
                <a:cxn ang="0">
                  <a:pos x="3128" y="2931"/>
                </a:cxn>
                <a:cxn ang="0">
                  <a:pos x="3163" y="2796"/>
                </a:cxn>
                <a:cxn ang="0">
                  <a:pos x="3417" y="2236"/>
                </a:cxn>
                <a:cxn ang="0">
                  <a:pos x="3379" y="1421"/>
                </a:cxn>
                <a:cxn ang="0">
                  <a:pos x="3044" y="1126"/>
                </a:cxn>
                <a:cxn ang="0">
                  <a:pos x="2695" y="1414"/>
                </a:cxn>
                <a:cxn ang="0">
                  <a:pos x="2321" y="1513"/>
                </a:cxn>
                <a:cxn ang="0">
                  <a:pos x="1995" y="1337"/>
                </a:cxn>
                <a:cxn ang="0">
                  <a:pos x="1669" y="1164"/>
                </a:cxn>
                <a:cxn ang="0">
                  <a:pos x="1553" y="691"/>
                </a:cxn>
                <a:cxn ang="0">
                  <a:pos x="1641" y="164"/>
                </a:cxn>
                <a:cxn ang="0">
                  <a:pos x="1449" y="0"/>
                </a:cxn>
                <a:cxn ang="0">
                  <a:pos x="1058" y="103"/>
                </a:cxn>
                <a:cxn ang="0">
                  <a:pos x="707" y="292"/>
                </a:cxn>
                <a:cxn ang="0">
                  <a:pos x="362" y="457"/>
                </a:cxn>
                <a:cxn ang="0">
                  <a:pos x="93" y="606"/>
                </a:cxn>
                <a:cxn ang="0">
                  <a:pos x="12" y="1183"/>
                </a:cxn>
                <a:cxn ang="0">
                  <a:pos x="304" y="1939"/>
                </a:cxn>
                <a:cxn ang="0">
                  <a:pos x="419" y="2901"/>
                </a:cxn>
                <a:cxn ang="0">
                  <a:pos x="485" y="3576"/>
                </a:cxn>
                <a:cxn ang="0">
                  <a:pos x="758" y="3473"/>
                </a:cxn>
                <a:cxn ang="0">
                  <a:pos x="915" y="3653"/>
                </a:cxn>
                <a:cxn ang="0">
                  <a:pos x="1169" y="3765"/>
                </a:cxn>
                <a:cxn ang="0">
                  <a:pos x="1430" y="3646"/>
                </a:cxn>
                <a:cxn ang="0">
                  <a:pos x="1561" y="3638"/>
                </a:cxn>
                <a:cxn ang="0">
                  <a:pos x="1415" y="3822"/>
                </a:cxn>
                <a:cxn ang="0">
                  <a:pos x="1261" y="4095"/>
                </a:cxn>
                <a:cxn ang="0">
                  <a:pos x="1384" y="4206"/>
                </a:cxn>
                <a:cxn ang="0">
                  <a:pos x="1480" y="4133"/>
                </a:cxn>
                <a:cxn ang="0">
                  <a:pos x="1703" y="4414"/>
                </a:cxn>
                <a:cxn ang="0">
                  <a:pos x="1791" y="4810"/>
                </a:cxn>
              </a:cxnLst>
              <a:rect l="0" t="0" r="r" b="b"/>
              <a:pathLst>
                <a:path w="4534" h="4821">
                  <a:moveTo>
                    <a:pt x="1876" y="4821"/>
                  </a:moveTo>
                  <a:lnTo>
                    <a:pt x="1995" y="4802"/>
                  </a:lnTo>
                  <a:lnTo>
                    <a:pt x="2110" y="4779"/>
                  </a:lnTo>
                  <a:lnTo>
                    <a:pt x="2183" y="4683"/>
                  </a:lnTo>
                  <a:lnTo>
                    <a:pt x="2260" y="4602"/>
                  </a:lnTo>
                  <a:lnTo>
                    <a:pt x="2302" y="4644"/>
                  </a:lnTo>
                  <a:lnTo>
                    <a:pt x="2353" y="4660"/>
                  </a:lnTo>
                  <a:lnTo>
                    <a:pt x="2686" y="4533"/>
                  </a:lnTo>
                  <a:lnTo>
                    <a:pt x="2948" y="4341"/>
                  </a:lnTo>
                  <a:lnTo>
                    <a:pt x="2967" y="4346"/>
                  </a:lnTo>
                  <a:lnTo>
                    <a:pt x="2974" y="4349"/>
                  </a:lnTo>
                  <a:lnTo>
                    <a:pt x="3063" y="4590"/>
                  </a:lnTo>
                  <a:lnTo>
                    <a:pt x="3229" y="4802"/>
                  </a:lnTo>
                  <a:lnTo>
                    <a:pt x="3431" y="4514"/>
                  </a:lnTo>
                  <a:lnTo>
                    <a:pt x="3628" y="4218"/>
                  </a:lnTo>
                  <a:lnTo>
                    <a:pt x="3824" y="3915"/>
                  </a:lnTo>
                  <a:lnTo>
                    <a:pt x="4028" y="3604"/>
                  </a:lnTo>
                  <a:lnTo>
                    <a:pt x="4330" y="3208"/>
                  </a:lnTo>
                  <a:lnTo>
                    <a:pt x="4534" y="2793"/>
                  </a:lnTo>
                  <a:lnTo>
                    <a:pt x="4469" y="2566"/>
                  </a:lnTo>
                  <a:lnTo>
                    <a:pt x="4423" y="2355"/>
                  </a:lnTo>
                  <a:lnTo>
                    <a:pt x="4204" y="2374"/>
                  </a:lnTo>
                  <a:lnTo>
                    <a:pt x="3985" y="2367"/>
                  </a:lnTo>
                  <a:lnTo>
                    <a:pt x="3770" y="2332"/>
                  </a:lnTo>
                  <a:lnTo>
                    <a:pt x="3566" y="2271"/>
                  </a:lnTo>
                  <a:lnTo>
                    <a:pt x="3475" y="2543"/>
                  </a:lnTo>
                  <a:lnTo>
                    <a:pt x="3405" y="2824"/>
                  </a:lnTo>
                  <a:lnTo>
                    <a:pt x="3344" y="2920"/>
                  </a:lnTo>
                  <a:lnTo>
                    <a:pt x="3251" y="2958"/>
                  </a:lnTo>
                  <a:lnTo>
                    <a:pt x="3128" y="2931"/>
                  </a:lnTo>
                  <a:lnTo>
                    <a:pt x="3040" y="2862"/>
                  </a:lnTo>
                  <a:lnTo>
                    <a:pt x="3163" y="2796"/>
                  </a:lnTo>
                  <a:lnTo>
                    <a:pt x="3286" y="2719"/>
                  </a:lnTo>
                  <a:lnTo>
                    <a:pt x="3417" y="2236"/>
                  </a:lnTo>
                  <a:lnTo>
                    <a:pt x="3517" y="1751"/>
                  </a:lnTo>
                  <a:lnTo>
                    <a:pt x="3379" y="1421"/>
                  </a:lnTo>
                  <a:lnTo>
                    <a:pt x="3159" y="1159"/>
                  </a:lnTo>
                  <a:lnTo>
                    <a:pt x="3044" y="1126"/>
                  </a:lnTo>
                  <a:lnTo>
                    <a:pt x="2941" y="1145"/>
                  </a:lnTo>
                  <a:lnTo>
                    <a:pt x="2695" y="1414"/>
                  </a:lnTo>
                  <a:lnTo>
                    <a:pt x="2440" y="1632"/>
                  </a:lnTo>
                  <a:lnTo>
                    <a:pt x="2321" y="1513"/>
                  </a:lnTo>
                  <a:lnTo>
                    <a:pt x="2210" y="1383"/>
                  </a:lnTo>
                  <a:lnTo>
                    <a:pt x="1995" y="1337"/>
                  </a:lnTo>
                  <a:lnTo>
                    <a:pt x="1795" y="1206"/>
                  </a:lnTo>
                  <a:lnTo>
                    <a:pt x="1669" y="1164"/>
                  </a:lnTo>
                  <a:lnTo>
                    <a:pt x="1576" y="1095"/>
                  </a:lnTo>
                  <a:lnTo>
                    <a:pt x="1553" y="691"/>
                  </a:lnTo>
                  <a:lnTo>
                    <a:pt x="1611" y="295"/>
                  </a:lnTo>
                  <a:lnTo>
                    <a:pt x="1641" y="164"/>
                  </a:lnTo>
                  <a:lnTo>
                    <a:pt x="1653" y="49"/>
                  </a:lnTo>
                  <a:lnTo>
                    <a:pt x="1449" y="0"/>
                  </a:lnTo>
                  <a:lnTo>
                    <a:pt x="1250" y="26"/>
                  </a:lnTo>
                  <a:lnTo>
                    <a:pt x="1058" y="103"/>
                  </a:lnTo>
                  <a:lnTo>
                    <a:pt x="877" y="192"/>
                  </a:lnTo>
                  <a:lnTo>
                    <a:pt x="707" y="292"/>
                  </a:lnTo>
                  <a:lnTo>
                    <a:pt x="535" y="372"/>
                  </a:lnTo>
                  <a:lnTo>
                    <a:pt x="362" y="457"/>
                  </a:lnTo>
                  <a:lnTo>
                    <a:pt x="205" y="557"/>
                  </a:lnTo>
                  <a:lnTo>
                    <a:pt x="93" y="606"/>
                  </a:lnTo>
                  <a:lnTo>
                    <a:pt x="0" y="676"/>
                  </a:lnTo>
                  <a:lnTo>
                    <a:pt x="12" y="1183"/>
                  </a:lnTo>
                  <a:lnTo>
                    <a:pt x="163" y="1655"/>
                  </a:lnTo>
                  <a:lnTo>
                    <a:pt x="304" y="1939"/>
                  </a:lnTo>
                  <a:lnTo>
                    <a:pt x="424" y="2220"/>
                  </a:lnTo>
                  <a:lnTo>
                    <a:pt x="419" y="2901"/>
                  </a:lnTo>
                  <a:lnTo>
                    <a:pt x="274" y="3546"/>
                  </a:lnTo>
                  <a:lnTo>
                    <a:pt x="485" y="3576"/>
                  </a:lnTo>
                  <a:lnTo>
                    <a:pt x="693" y="3508"/>
                  </a:lnTo>
                  <a:lnTo>
                    <a:pt x="758" y="3473"/>
                  </a:lnTo>
                  <a:lnTo>
                    <a:pt x="812" y="3470"/>
                  </a:lnTo>
                  <a:lnTo>
                    <a:pt x="915" y="3653"/>
                  </a:lnTo>
                  <a:lnTo>
                    <a:pt x="988" y="3845"/>
                  </a:lnTo>
                  <a:lnTo>
                    <a:pt x="1169" y="3765"/>
                  </a:lnTo>
                  <a:lnTo>
                    <a:pt x="1403" y="3726"/>
                  </a:lnTo>
                  <a:lnTo>
                    <a:pt x="1430" y="3646"/>
                  </a:lnTo>
                  <a:lnTo>
                    <a:pt x="1480" y="3588"/>
                  </a:lnTo>
                  <a:lnTo>
                    <a:pt x="1561" y="3638"/>
                  </a:lnTo>
                  <a:lnTo>
                    <a:pt x="1611" y="3711"/>
                  </a:lnTo>
                  <a:lnTo>
                    <a:pt x="1415" y="3822"/>
                  </a:lnTo>
                  <a:lnTo>
                    <a:pt x="1238" y="3946"/>
                  </a:lnTo>
                  <a:lnTo>
                    <a:pt x="1261" y="4095"/>
                  </a:lnTo>
                  <a:lnTo>
                    <a:pt x="1330" y="4203"/>
                  </a:lnTo>
                  <a:lnTo>
                    <a:pt x="1384" y="4206"/>
                  </a:lnTo>
                  <a:lnTo>
                    <a:pt x="1419" y="4196"/>
                  </a:lnTo>
                  <a:lnTo>
                    <a:pt x="1480" y="4133"/>
                  </a:lnTo>
                  <a:lnTo>
                    <a:pt x="1545" y="4107"/>
                  </a:lnTo>
                  <a:lnTo>
                    <a:pt x="1703" y="4414"/>
                  </a:lnTo>
                  <a:lnTo>
                    <a:pt x="1714" y="4749"/>
                  </a:lnTo>
                  <a:lnTo>
                    <a:pt x="1791" y="4810"/>
                  </a:lnTo>
                  <a:lnTo>
                    <a:pt x="1876" y="4821"/>
                  </a:lnTo>
                  <a:close/>
                </a:path>
              </a:pathLst>
            </a:custGeom>
            <a:solidFill>
              <a:srgbClr val="FFE1C5"/>
            </a:solidFill>
            <a:ln w="9525">
              <a:noFill/>
              <a:round/>
              <a:headEnd/>
              <a:tailEnd/>
            </a:ln>
          </p:spPr>
          <p:txBody>
            <a:bodyPr/>
            <a:lstStyle/>
            <a:p>
              <a:endParaRPr lang="tr-TR"/>
            </a:p>
          </p:txBody>
        </p:sp>
        <p:sp>
          <p:nvSpPr>
            <p:cNvPr id="45065" name="Freeform 9"/>
            <p:cNvSpPr>
              <a:spLocks/>
            </p:cNvSpPr>
            <p:nvPr/>
          </p:nvSpPr>
          <p:spPr bwMode="auto">
            <a:xfrm>
              <a:off x="3142" y="1632"/>
              <a:ext cx="51" cy="69"/>
            </a:xfrm>
            <a:custGeom>
              <a:avLst/>
              <a:gdLst/>
              <a:ahLst/>
              <a:cxnLst>
                <a:cxn ang="0">
                  <a:pos x="153" y="201"/>
                </a:cxn>
                <a:cxn ang="0">
                  <a:pos x="108" y="105"/>
                </a:cxn>
                <a:cxn ang="0">
                  <a:pos x="50" y="12"/>
                </a:cxn>
                <a:cxn ang="0">
                  <a:pos x="15" y="0"/>
                </a:cxn>
                <a:cxn ang="0">
                  <a:pos x="0" y="19"/>
                </a:cxn>
                <a:cxn ang="0">
                  <a:pos x="22" y="131"/>
                </a:cxn>
                <a:cxn ang="0">
                  <a:pos x="88" y="201"/>
                </a:cxn>
                <a:cxn ang="0">
                  <a:pos x="130" y="208"/>
                </a:cxn>
                <a:cxn ang="0">
                  <a:pos x="153" y="201"/>
                </a:cxn>
              </a:cxnLst>
              <a:rect l="0" t="0" r="r" b="b"/>
              <a:pathLst>
                <a:path w="153" h="208">
                  <a:moveTo>
                    <a:pt x="153" y="201"/>
                  </a:moveTo>
                  <a:lnTo>
                    <a:pt x="108" y="105"/>
                  </a:lnTo>
                  <a:lnTo>
                    <a:pt x="50" y="12"/>
                  </a:lnTo>
                  <a:lnTo>
                    <a:pt x="15" y="0"/>
                  </a:lnTo>
                  <a:lnTo>
                    <a:pt x="0" y="19"/>
                  </a:lnTo>
                  <a:lnTo>
                    <a:pt x="22" y="131"/>
                  </a:lnTo>
                  <a:lnTo>
                    <a:pt x="88" y="201"/>
                  </a:lnTo>
                  <a:lnTo>
                    <a:pt x="130" y="208"/>
                  </a:lnTo>
                  <a:lnTo>
                    <a:pt x="153" y="201"/>
                  </a:lnTo>
                  <a:close/>
                </a:path>
              </a:pathLst>
            </a:custGeom>
            <a:solidFill>
              <a:srgbClr val="000000"/>
            </a:solidFill>
            <a:ln w="9525">
              <a:noFill/>
              <a:round/>
              <a:headEnd/>
              <a:tailEnd/>
            </a:ln>
          </p:spPr>
          <p:txBody>
            <a:bodyPr/>
            <a:lstStyle/>
            <a:p>
              <a:endParaRPr lang="tr-TR"/>
            </a:p>
          </p:txBody>
        </p:sp>
        <p:sp>
          <p:nvSpPr>
            <p:cNvPr id="45066" name="Freeform 10"/>
            <p:cNvSpPr>
              <a:spLocks/>
            </p:cNvSpPr>
            <p:nvPr/>
          </p:nvSpPr>
          <p:spPr bwMode="auto">
            <a:xfrm>
              <a:off x="3854" y="1542"/>
              <a:ext cx="75" cy="123"/>
            </a:xfrm>
            <a:custGeom>
              <a:avLst/>
              <a:gdLst/>
              <a:ahLst/>
              <a:cxnLst>
                <a:cxn ang="0">
                  <a:pos x="176" y="362"/>
                </a:cxn>
                <a:cxn ang="0">
                  <a:pos x="226" y="219"/>
                </a:cxn>
                <a:cxn ang="0">
                  <a:pos x="219" y="74"/>
                </a:cxn>
                <a:cxn ang="0">
                  <a:pos x="111" y="12"/>
                </a:cxn>
                <a:cxn ang="0">
                  <a:pos x="3" y="0"/>
                </a:cxn>
                <a:cxn ang="0">
                  <a:pos x="0" y="32"/>
                </a:cxn>
                <a:cxn ang="0">
                  <a:pos x="19" y="42"/>
                </a:cxn>
                <a:cxn ang="0">
                  <a:pos x="85" y="42"/>
                </a:cxn>
                <a:cxn ang="0">
                  <a:pos x="127" y="74"/>
                </a:cxn>
                <a:cxn ang="0">
                  <a:pos x="142" y="219"/>
                </a:cxn>
                <a:cxn ang="0">
                  <a:pos x="127" y="354"/>
                </a:cxn>
                <a:cxn ang="0">
                  <a:pos x="157" y="369"/>
                </a:cxn>
                <a:cxn ang="0">
                  <a:pos x="176" y="362"/>
                </a:cxn>
              </a:cxnLst>
              <a:rect l="0" t="0" r="r" b="b"/>
              <a:pathLst>
                <a:path w="226" h="369">
                  <a:moveTo>
                    <a:pt x="176" y="362"/>
                  </a:moveTo>
                  <a:lnTo>
                    <a:pt x="226" y="219"/>
                  </a:lnTo>
                  <a:lnTo>
                    <a:pt x="219" y="74"/>
                  </a:lnTo>
                  <a:lnTo>
                    <a:pt x="111" y="12"/>
                  </a:lnTo>
                  <a:lnTo>
                    <a:pt x="3" y="0"/>
                  </a:lnTo>
                  <a:lnTo>
                    <a:pt x="0" y="32"/>
                  </a:lnTo>
                  <a:lnTo>
                    <a:pt x="19" y="42"/>
                  </a:lnTo>
                  <a:lnTo>
                    <a:pt x="85" y="42"/>
                  </a:lnTo>
                  <a:lnTo>
                    <a:pt x="127" y="74"/>
                  </a:lnTo>
                  <a:lnTo>
                    <a:pt x="142" y="219"/>
                  </a:lnTo>
                  <a:lnTo>
                    <a:pt x="127" y="354"/>
                  </a:lnTo>
                  <a:lnTo>
                    <a:pt x="157" y="369"/>
                  </a:lnTo>
                  <a:lnTo>
                    <a:pt x="176" y="362"/>
                  </a:lnTo>
                  <a:close/>
                </a:path>
              </a:pathLst>
            </a:custGeom>
            <a:solidFill>
              <a:srgbClr val="000000"/>
            </a:solidFill>
            <a:ln w="9525">
              <a:noFill/>
              <a:round/>
              <a:headEnd/>
              <a:tailEnd/>
            </a:ln>
          </p:spPr>
          <p:txBody>
            <a:bodyPr/>
            <a:lstStyle/>
            <a:p>
              <a:endParaRPr lang="tr-TR"/>
            </a:p>
          </p:txBody>
        </p:sp>
        <p:sp>
          <p:nvSpPr>
            <p:cNvPr id="45067" name="Freeform 11"/>
            <p:cNvSpPr>
              <a:spLocks/>
            </p:cNvSpPr>
            <p:nvPr/>
          </p:nvSpPr>
          <p:spPr bwMode="auto">
            <a:xfrm>
              <a:off x="2764" y="341"/>
              <a:ext cx="1622" cy="1311"/>
            </a:xfrm>
            <a:custGeom>
              <a:avLst/>
              <a:gdLst/>
              <a:ahLst/>
              <a:cxnLst>
                <a:cxn ang="0">
                  <a:pos x="4326" y="3934"/>
                </a:cxn>
                <a:cxn ang="0">
                  <a:pos x="4586" y="3885"/>
                </a:cxn>
                <a:cxn ang="0">
                  <a:pos x="4832" y="3842"/>
                </a:cxn>
                <a:cxn ang="0">
                  <a:pos x="4821" y="3416"/>
                </a:cxn>
                <a:cxn ang="0">
                  <a:pos x="4764" y="3090"/>
                </a:cxn>
                <a:cxn ang="0">
                  <a:pos x="4806" y="2398"/>
                </a:cxn>
                <a:cxn ang="0">
                  <a:pos x="4867" y="1714"/>
                </a:cxn>
                <a:cxn ang="0">
                  <a:pos x="4663" y="1264"/>
                </a:cxn>
                <a:cxn ang="0">
                  <a:pos x="4410" y="842"/>
                </a:cxn>
                <a:cxn ang="0">
                  <a:pos x="4091" y="477"/>
                </a:cxn>
                <a:cxn ang="0">
                  <a:pos x="3696" y="208"/>
                </a:cxn>
                <a:cxn ang="0">
                  <a:pos x="3522" y="93"/>
                </a:cxn>
                <a:cxn ang="0">
                  <a:pos x="3335" y="23"/>
                </a:cxn>
                <a:cxn ang="0">
                  <a:pos x="3143" y="0"/>
                </a:cxn>
                <a:cxn ang="0">
                  <a:pos x="2949" y="16"/>
                </a:cxn>
                <a:cxn ang="0">
                  <a:pos x="2677" y="108"/>
                </a:cxn>
                <a:cxn ang="0">
                  <a:pos x="2424" y="208"/>
                </a:cxn>
                <a:cxn ang="0">
                  <a:pos x="2216" y="246"/>
                </a:cxn>
                <a:cxn ang="0">
                  <a:pos x="2001" y="296"/>
                </a:cxn>
                <a:cxn ang="0">
                  <a:pos x="1790" y="346"/>
                </a:cxn>
                <a:cxn ang="0">
                  <a:pos x="1583" y="392"/>
                </a:cxn>
                <a:cxn ang="0">
                  <a:pos x="1106" y="627"/>
                </a:cxn>
                <a:cxn ang="0">
                  <a:pos x="717" y="961"/>
                </a:cxn>
                <a:cxn ang="0">
                  <a:pos x="368" y="1330"/>
                </a:cxn>
                <a:cxn ang="0">
                  <a:pos x="3" y="1667"/>
                </a:cxn>
                <a:cxn ang="0">
                  <a:pos x="0" y="1864"/>
                </a:cxn>
                <a:cxn ang="0">
                  <a:pos x="19" y="2053"/>
                </a:cxn>
                <a:cxn ang="0">
                  <a:pos x="80" y="2137"/>
                </a:cxn>
                <a:cxn ang="0">
                  <a:pos x="176" y="2179"/>
                </a:cxn>
                <a:cxn ang="0">
                  <a:pos x="476" y="2086"/>
                </a:cxn>
                <a:cxn ang="0">
                  <a:pos x="749" y="1964"/>
                </a:cxn>
                <a:cxn ang="0">
                  <a:pos x="1056" y="1787"/>
                </a:cxn>
                <a:cxn ang="0">
                  <a:pos x="1371" y="1622"/>
                </a:cxn>
                <a:cxn ang="0">
                  <a:pos x="1694" y="1538"/>
                </a:cxn>
                <a:cxn ang="0">
                  <a:pos x="2028" y="1603"/>
                </a:cxn>
                <a:cxn ang="0">
                  <a:pos x="2085" y="1641"/>
                </a:cxn>
                <a:cxn ang="0">
                  <a:pos x="2108" y="1687"/>
                </a:cxn>
                <a:cxn ang="0">
                  <a:pos x="1977" y="2201"/>
                </a:cxn>
                <a:cxn ang="0">
                  <a:pos x="1967" y="2721"/>
                </a:cxn>
                <a:cxn ang="0">
                  <a:pos x="2220" y="2809"/>
                </a:cxn>
                <a:cxn ang="0">
                  <a:pos x="2466" y="2870"/>
                </a:cxn>
                <a:cxn ang="0">
                  <a:pos x="2627" y="3016"/>
                </a:cxn>
                <a:cxn ang="0">
                  <a:pos x="2777" y="3147"/>
                </a:cxn>
                <a:cxn ang="0">
                  <a:pos x="3003" y="2870"/>
                </a:cxn>
                <a:cxn ang="0">
                  <a:pos x="3288" y="2667"/>
                </a:cxn>
                <a:cxn ang="0">
                  <a:pos x="3441" y="2678"/>
                </a:cxn>
                <a:cxn ang="0">
                  <a:pos x="3557" y="2763"/>
                </a:cxn>
                <a:cxn ang="0">
                  <a:pos x="3803" y="3078"/>
                </a:cxn>
                <a:cxn ang="0">
                  <a:pos x="3945" y="3454"/>
                </a:cxn>
                <a:cxn ang="0">
                  <a:pos x="3891" y="3636"/>
                </a:cxn>
                <a:cxn ang="0">
                  <a:pos x="3879" y="3808"/>
                </a:cxn>
                <a:cxn ang="0">
                  <a:pos x="4110" y="3880"/>
                </a:cxn>
                <a:cxn ang="0">
                  <a:pos x="4326" y="3934"/>
                </a:cxn>
              </a:cxnLst>
              <a:rect l="0" t="0" r="r" b="b"/>
              <a:pathLst>
                <a:path w="4867" h="3934">
                  <a:moveTo>
                    <a:pt x="4326" y="3934"/>
                  </a:moveTo>
                  <a:lnTo>
                    <a:pt x="4586" y="3885"/>
                  </a:lnTo>
                  <a:lnTo>
                    <a:pt x="4832" y="3842"/>
                  </a:lnTo>
                  <a:lnTo>
                    <a:pt x="4821" y="3416"/>
                  </a:lnTo>
                  <a:lnTo>
                    <a:pt x="4764" y="3090"/>
                  </a:lnTo>
                  <a:lnTo>
                    <a:pt x="4806" y="2398"/>
                  </a:lnTo>
                  <a:lnTo>
                    <a:pt x="4867" y="1714"/>
                  </a:lnTo>
                  <a:lnTo>
                    <a:pt x="4663" y="1264"/>
                  </a:lnTo>
                  <a:lnTo>
                    <a:pt x="4410" y="842"/>
                  </a:lnTo>
                  <a:lnTo>
                    <a:pt x="4091" y="477"/>
                  </a:lnTo>
                  <a:lnTo>
                    <a:pt x="3696" y="208"/>
                  </a:lnTo>
                  <a:lnTo>
                    <a:pt x="3522" y="93"/>
                  </a:lnTo>
                  <a:lnTo>
                    <a:pt x="3335" y="23"/>
                  </a:lnTo>
                  <a:lnTo>
                    <a:pt x="3143" y="0"/>
                  </a:lnTo>
                  <a:lnTo>
                    <a:pt x="2949" y="16"/>
                  </a:lnTo>
                  <a:lnTo>
                    <a:pt x="2677" y="108"/>
                  </a:lnTo>
                  <a:lnTo>
                    <a:pt x="2424" y="208"/>
                  </a:lnTo>
                  <a:lnTo>
                    <a:pt x="2216" y="246"/>
                  </a:lnTo>
                  <a:lnTo>
                    <a:pt x="2001" y="296"/>
                  </a:lnTo>
                  <a:lnTo>
                    <a:pt x="1790" y="346"/>
                  </a:lnTo>
                  <a:lnTo>
                    <a:pt x="1583" y="392"/>
                  </a:lnTo>
                  <a:lnTo>
                    <a:pt x="1106" y="627"/>
                  </a:lnTo>
                  <a:lnTo>
                    <a:pt x="717" y="961"/>
                  </a:lnTo>
                  <a:lnTo>
                    <a:pt x="368" y="1330"/>
                  </a:lnTo>
                  <a:lnTo>
                    <a:pt x="3" y="1667"/>
                  </a:lnTo>
                  <a:lnTo>
                    <a:pt x="0" y="1864"/>
                  </a:lnTo>
                  <a:lnTo>
                    <a:pt x="19" y="2053"/>
                  </a:lnTo>
                  <a:lnTo>
                    <a:pt x="80" y="2137"/>
                  </a:lnTo>
                  <a:lnTo>
                    <a:pt x="176" y="2179"/>
                  </a:lnTo>
                  <a:lnTo>
                    <a:pt x="476" y="2086"/>
                  </a:lnTo>
                  <a:lnTo>
                    <a:pt x="749" y="1964"/>
                  </a:lnTo>
                  <a:lnTo>
                    <a:pt x="1056" y="1787"/>
                  </a:lnTo>
                  <a:lnTo>
                    <a:pt x="1371" y="1622"/>
                  </a:lnTo>
                  <a:lnTo>
                    <a:pt x="1694" y="1538"/>
                  </a:lnTo>
                  <a:lnTo>
                    <a:pt x="2028" y="1603"/>
                  </a:lnTo>
                  <a:lnTo>
                    <a:pt x="2085" y="1641"/>
                  </a:lnTo>
                  <a:lnTo>
                    <a:pt x="2108" y="1687"/>
                  </a:lnTo>
                  <a:lnTo>
                    <a:pt x="1977" y="2201"/>
                  </a:lnTo>
                  <a:lnTo>
                    <a:pt x="1967" y="2721"/>
                  </a:lnTo>
                  <a:lnTo>
                    <a:pt x="2220" y="2809"/>
                  </a:lnTo>
                  <a:lnTo>
                    <a:pt x="2466" y="2870"/>
                  </a:lnTo>
                  <a:lnTo>
                    <a:pt x="2627" y="3016"/>
                  </a:lnTo>
                  <a:lnTo>
                    <a:pt x="2777" y="3147"/>
                  </a:lnTo>
                  <a:lnTo>
                    <a:pt x="3003" y="2870"/>
                  </a:lnTo>
                  <a:lnTo>
                    <a:pt x="3288" y="2667"/>
                  </a:lnTo>
                  <a:lnTo>
                    <a:pt x="3441" y="2678"/>
                  </a:lnTo>
                  <a:lnTo>
                    <a:pt x="3557" y="2763"/>
                  </a:lnTo>
                  <a:lnTo>
                    <a:pt x="3803" y="3078"/>
                  </a:lnTo>
                  <a:lnTo>
                    <a:pt x="3945" y="3454"/>
                  </a:lnTo>
                  <a:lnTo>
                    <a:pt x="3891" y="3636"/>
                  </a:lnTo>
                  <a:lnTo>
                    <a:pt x="3879" y="3808"/>
                  </a:lnTo>
                  <a:lnTo>
                    <a:pt x="4110" y="3880"/>
                  </a:lnTo>
                  <a:lnTo>
                    <a:pt x="4326" y="3934"/>
                  </a:lnTo>
                  <a:close/>
                </a:path>
              </a:pathLst>
            </a:custGeom>
            <a:solidFill>
              <a:srgbClr val="612206"/>
            </a:solidFill>
            <a:ln w="9525">
              <a:noFill/>
              <a:round/>
              <a:headEnd/>
              <a:tailEnd/>
            </a:ln>
          </p:spPr>
          <p:txBody>
            <a:bodyPr/>
            <a:lstStyle/>
            <a:p>
              <a:endParaRPr lang="tr-TR"/>
            </a:p>
          </p:txBody>
        </p:sp>
        <p:sp>
          <p:nvSpPr>
            <p:cNvPr id="45068" name="Freeform 12"/>
            <p:cNvSpPr>
              <a:spLocks/>
            </p:cNvSpPr>
            <p:nvPr/>
          </p:nvSpPr>
          <p:spPr bwMode="auto">
            <a:xfrm>
              <a:off x="3809" y="1333"/>
              <a:ext cx="134" cy="185"/>
            </a:xfrm>
            <a:custGeom>
              <a:avLst/>
              <a:gdLst/>
              <a:ahLst/>
              <a:cxnLst>
                <a:cxn ang="0">
                  <a:pos x="403" y="553"/>
                </a:cxn>
                <a:cxn ang="0">
                  <a:pos x="373" y="488"/>
                </a:cxn>
                <a:cxn ang="0">
                  <a:pos x="304" y="445"/>
                </a:cxn>
                <a:cxn ang="0">
                  <a:pos x="211" y="445"/>
                </a:cxn>
                <a:cxn ang="0">
                  <a:pos x="127" y="438"/>
                </a:cxn>
                <a:cxn ang="0">
                  <a:pos x="157" y="234"/>
                </a:cxn>
                <a:cxn ang="0">
                  <a:pos x="246" y="66"/>
                </a:cxn>
                <a:cxn ang="0">
                  <a:pos x="292" y="61"/>
                </a:cxn>
                <a:cxn ang="0">
                  <a:pos x="323" y="50"/>
                </a:cxn>
                <a:cxn ang="0">
                  <a:pos x="300" y="12"/>
                </a:cxn>
                <a:cxn ang="0">
                  <a:pos x="246" y="0"/>
                </a:cxn>
                <a:cxn ang="0">
                  <a:pos x="112" y="176"/>
                </a:cxn>
                <a:cxn ang="0">
                  <a:pos x="0" y="373"/>
                </a:cxn>
                <a:cxn ang="0">
                  <a:pos x="16" y="461"/>
                </a:cxn>
                <a:cxn ang="0">
                  <a:pos x="61" y="508"/>
                </a:cxn>
                <a:cxn ang="0">
                  <a:pos x="253" y="518"/>
                </a:cxn>
                <a:cxn ang="0">
                  <a:pos x="403" y="553"/>
                </a:cxn>
              </a:cxnLst>
              <a:rect l="0" t="0" r="r" b="b"/>
              <a:pathLst>
                <a:path w="403" h="553">
                  <a:moveTo>
                    <a:pt x="403" y="553"/>
                  </a:moveTo>
                  <a:lnTo>
                    <a:pt x="373" y="488"/>
                  </a:lnTo>
                  <a:lnTo>
                    <a:pt x="304" y="445"/>
                  </a:lnTo>
                  <a:lnTo>
                    <a:pt x="211" y="445"/>
                  </a:lnTo>
                  <a:lnTo>
                    <a:pt x="127" y="438"/>
                  </a:lnTo>
                  <a:lnTo>
                    <a:pt x="157" y="234"/>
                  </a:lnTo>
                  <a:lnTo>
                    <a:pt x="246" y="66"/>
                  </a:lnTo>
                  <a:lnTo>
                    <a:pt x="292" y="61"/>
                  </a:lnTo>
                  <a:lnTo>
                    <a:pt x="323" y="50"/>
                  </a:lnTo>
                  <a:lnTo>
                    <a:pt x="300" y="12"/>
                  </a:lnTo>
                  <a:lnTo>
                    <a:pt x="246" y="0"/>
                  </a:lnTo>
                  <a:lnTo>
                    <a:pt x="112" y="176"/>
                  </a:lnTo>
                  <a:lnTo>
                    <a:pt x="0" y="373"/>
                  </a:lnTo>
                  <a:lnTo>
                    <a:pt x="16" y="461"/>
                  </a:lnTo>
                  <a:lnTo>
                    <a:pt x="61" y="508"/>
                  </a:lnTo>
                  <a:lnTo>
                    <a:pt x="253" y="518"/>
                  </a:lnTo>
                  <a:lnTo>
                    <a:pt x="403" y="553"/>
                  </a:lnTo>
                  <a:close/>
                </a:path>
              </a:pathLst>
            </a:custGeom>
            <a:solidFill>
              <a:srgbClr val="000000"/>
            </a:solidFill>
            <a:ln w="9525">
              <a:noFill/>
              <a:round/>
              <a:headEnd/>
              <a:tailEnd/>
            </a:ln>
          </p:spPr>
          <p:txBody>
            <a:bodyPr/>
            <a:lstStyle/>
            <a:p>
              <a:endParaRPr lang="tr-TR"/>
            </a:p>
          </p:txBody>
        </p:sp>
        <p:sp>
          <p:nvSpPr>
            <p:cNvPr id="45069" name="Freeform 13"/>
            <p:cNvSpPr>
              <a:spLocks/>
            </p:cNvSpPr>
            <p:nvPr/>
          </p:nvSpPr>
          <p:spPr bwMode="auto">
            <a:xfrm>
              <a:off x="2979" y="1408"/>
              <a:ext cx="187" cy="61"/>
            </a:xfrm>
            <a:custGeom>
              <a:avLst/>
              <a:gdLst/>
              <a:ahLst/>
              <a:cxnLst>
                <a:cxn ang="0">
                  <a:pos x="58" y="177"/>
                </a:cxn>
                <a:cxn ang="0">
                  <a:pos x="299" y="65"/>
                </a:cxn>
                <a:cxn ang="0">
                  <a:pos x="561" y="0"/>
                </a:cxn>
                <a:cxn ang="0">
                  <a:pos x="284" y="7"/>
                </a:cxn>
                <a:cxn ang="0">
                  <a:pos x="23" y="100"/>
                </a:cxn>
                <a:cxn ang="0">
                  <a:pos x="0" y="145"/>
                </a:cxn>
                <a:cxn ang="0">
                  <a:pos x="11" y="180"/>
                </a:cxn>
                <a:cxn ang="0">
                  <a:pos x="39" y="184"/>
                </a:cxn>
                <a:cxn ang="0">
                  <a:pos x="58" y="177"/>
                </a:cxn>
              </a:cxnLst>
              <a:rect l="0" t="0" r="r" b="b"/>
              <a:pathLst>
                <a:path w="561" h="184">
                  <a:moveTo>
                    <a:pt x="58" y="177"/>
                  </a:moveTo>
                  <a:lnTo>
                    <a:pt x="299" y="65"/>
                  </a:lnTo>
                  <a:lnTo>
                    <a:pt x="561" y="0"/>
                  </a:lnTo>
                  <a:lnTo>
                    <a:pt x="284" y="7"/>
                  </a:lnTo>
                  <a:lnTo>
                    <a:pt x="23" y="100"/>
                  </a:lnTo>
                  <a:lnTo>
                    <a:pt x="0" y="145"/>
                  </a:lnTo>
                  <a:lnTo>
                    <a:pt x="11" y="180"/>
                  </a:lnTo>
                  <a:lnTo>
                    <a:pt x="39" y="184"/>
                  </a:lnTo>
                  <a:lnTo>
                    <a:pt x="58" y="177"/>
                  </a:lnTo>
                  <a:close/>
                </a:path>
              </a:pathLst>
            </a:custGeom>
            <a:solidFill>
              <a:srgbClr val="000000"/>
            </a:solidFill>
            <a:ln w="9525">
              <a:noFill/>
              <a:round/>
              <a:headEnd/>
              <a:tailEnd/>
            </a:ln>
          </p:spPr>
          <p:txBody>
            <a:bodyPr/>
            <a:lstStyle/>
            <a:p>
              <a:endParaRPr lang="tr-TR"/>
            </a:p>
          </p:txBody>
        </p:sp>
        <p:sp>
          <p:nvSpPr>
            <p:cNvPr id="45070" name="Freeform 14"/>
            <p:cNvSpPr>
              <a:spLocks/>
            </p:cNvSpPr>
            <p:nvPr/>
          </p:nvSpPr>
          <p:spPr bwMode="auto">
            <a:xfrm>
              <a:off x="3156" y="803"/>
              <a:ext cx="324" cy="58"/>
            </a:xfrm>
            <a:custGeom>
              <a:avLst/>
              <a:gdLst/>
              <a:ahLst/>
              <a:cxnLst>
                <a:cxn ang="0">
                  <a:pos x="66" y="173"/>
                </a:cxn>
                <a:cxn ang="0">
                  <a:pos x="288" y="103"/>
                </a:cxn>
                <a:cxn ang="0">
                  <a:pos x="519" y="77"/>
                </a:cxn>
                <a:cxn ang="0">
                  <a:pos x="750" y="92"/>
                </a:cxn>
                <a:cxn ang="0">
                  <a:pos x="972" y="164"/>
                </a:cxn>
                <a:cxn ang="0">
                  <a:pos x="822" y="49"/>
                </a:cxn>
                <a:cxn ang="0">
                  <a:pos x="634" y="0"/>
                </a:cxn>
                <a:cxn ang="0">
                  <a:pos x="430" y="0"/>
                </a:cxn>
                <a:cxn ang="0">
                  <a:pos x="235" y="26"/>
                </a:cxn>
                <a:cxn ang="0">
                  <a:pos x="100" y="65"/>
                </a:cxn>
                <a:cxn ang="0">
                  <a:pos x="0" y="131"/>
                </a:cxn>
                <a:cxn ang="0">
                  <a:pos x="24" y="173"/>
                </a:cxn>
                <a:cxn ang="0">
                  <a:pos x="66" y="173"/>
                </a:cxn>
              </a:cxnLst>
              <a:rect l="0" t="0" r="r" b="b"/>
              <a:pathLst>
                <a:path w="972" h="173">
                  <a:moveTo>
                    <a:pt x="66" y="173"/>
                  </a:moveTo>
                  <a:lnTo>
                    <a:pt x="288" y="103"/>
                  </a:lnTo>
                  <a:lnTo>
                    <a:pt x="519" y="77"/>
                  </a:lnTo>
                  <a:lnTo>
                    <a:pt x="750" y="92"/>
                  </a:lnTo>
                  <a:lnTo>
                    <a:pt x="972" y="164"/>
                  </a:lnTo>
                  <a:lnTo>
                    <a:pt x="822" y="49"/>
                  </a:lnTo>
                  <a:lnTo>
                    <a:pt x="634" y="0"/>
                  </a:lnTo>
                  <a:lnTo>
                    <a:pt x="430" y="0"/>
                  </a:lnTo>
                  <a:lnTo>
                    <a:pt x="235" y="26"/>
                  </a:lnTo>
                  <a:lnTo>
                    <a:pt x="100" y="65"/>
                  </a:lnTo>
                  <a:lnTo>
                    <a:pt x="0" y="131"/>
                  </a:lnTo>
                  <a:lnTo>
                    <a:pt x="24" y="173"/>
                  </a:lnTo>
                  <a:lnTo>
                    <a:pt x="66" y="173"/>
                  </a:lnTo>
                  <a:close/>
                </a:path>
              </a:pathLst>
            </a:custGeom>
            <a:solidFill>
              <a:srgbClr val="000000"/>
            </a:solidFill>
            <a:ln w="9525">
              <a:noFill/>
              <a:round/>
              <a:headEnd/>
              <a:tailEnd/>
            </a:ln>
          </p:spPr>
          <p:txBody>
            <a:bodyPr/>
            <a:lstStyle/>
            <a:p>
              <a:endParaRPr lang="tr-TR"/>
            </a:p>
          </p:txBody>
        </p:sp>
      </p:grpSp>
      <p:grpSp>
        <p:nvGrpSpPr>
          <p:cNvPr id="3" name="Group 15"/>
          <p:cNvGrpSpPr>
            <a:grpSpLocks/>
          </p:cNvGrpSpPr>
          <p:nvPr/>
        </p:nvGrpSpPr>
        <p:grpSpPr bwMode="auto">
          <a:xfrm>
            <a:off x="395288" y="765175"/>
            <a:ext cx="1908175" cy="3024188"/>
            <a:chOff x="398" y="1447"/>
            <a:chExt cx="1675" cy="2449"/>
          </a:xfrm>
        </p:grpSpPr>
        <p:sp>
          <p:nvSpPr>
            <p:cNvPr id="45072" name="Freeform 16"/>
            <p:cNvSpPr>
              <a:spLocks/>
            </p:cNvSpPr>
            <p:nvPr/>
          </p:nvSpPr>
          <p:spPr bwMode="auto">
            <a:xfrm>
              <a:off x="398" y="1447"/>
              <a:ext cx="1675" cy="2449"/>
            </a:xfrm>
            <a:custGeom>
              <a:avLst/>
              <a:gdLst/>
              <a:ahLst/>
              <a:cxnLst>
                <a:cxn ang="0">
                  <a:pos x="4961" y="7016"/>
                </a:cxn>
                <a:cxn ang="0">
                  <a:pos x="4661" y="6286"/>
                </a:cxn>
                <a:cxn ang="0">
                  <a:pos x="4307" y="5625"/>
                </a:cxn>
                <a:cxn ang="0">
                  <a:pos x="3969" y="5053"/>
                </a:cxn>
                <a:cxn ang="0">
                  <a:pos x="4191" y="4707"/>
                </a:cxn>
                <a:cxn ang="0">
                  <a:pos x="4565" y="4599"/>
                </a:cxn>
                <a:cxn ang="0">
                  <a:pos x="4725" y="4192"/>
                </a:cxn>
                <a:cxn ang="0">
                  <a:pos x="4730" y="3888"/>
                </a:cxn>
                <a:cxn ang="0">
                  <a:pos x="4687" y="3689"/>
                </a:cxn>
                <a:cxn ang="0">
                  <a:pos x="4484" y="3639"/>
                </a:cxn>
                <a:cxn ang="0">
                  <a:pos x="4403" y="3554"/>
                </a:cxn>
                <a:cxn ang="0">
                  <a:pos x="4568" y="3482"/>
                </a:cxn>
                <a:cxn ang="0">
                  <a:pos x="4673" y="3351"/>
                </a:cxn>
                <a:cxn ang="0">
                  <a:pos x="4779" y="3251"/>
                </a:cxn>
                <a:cxn ang="0">
                  <a:pos x="4745" y="2977"/>
                </a:cxn>
                <a:cxn ang="0">
                  <a:pos x="4845" y="2663"/>
                </a:cxn>
                <a:cxn ang="0">
                  <a:pos x="4887" y="2379"/>
                </a:cxn>
                <a:cxn ang="0">
                  <a:pos x="4587" y="2251"/>
                </a:cxn>
                <a:cxn ang="0">
                  <a:pos x="4311" y="1422"/>
                </a:cxn>
                <a:cxn ang="0">
                  <a:pos x="4050" y="584"/>
                </a:cxn>
                <a:cxn ang="0">
                  <a:pos x="3842" y="112"/>
                </a:cxn>
                <a:cxn ang="0">
                  <a:pos x="3343" y="0"/>
                </a:cxn>
                <a:cxn ang="0">
                  <a:pos x="2882" y="16"/>
                </a:cxn>
                <a:cxn ang="0">
                  <a:pos x="2367" y="16"/>
                </a:cxn>
                <a:cxn ang="0">
                  <a:pos x="1821" y="77"/>
                </a:cxn>
                <a:cxn ang="0">
                  <a:pos x="1222" y="296"/>
                </a:cxn>
                <a:cxn ang="0">
                  <a:pos x="619" y="818"/>
                </a:cxn>
                <a:cxn ang="0">
                  <a:pos x="154" y="1649"/>
                </a:cxn>
                <a:cxn ang="0">
                  <a:pos x="0" y="2590"/>
                </a:cxn>
                <a:cxn ang="0">
                  <a:pos x="120" y="3278"/>
                </a:cxn>
                <a:cxn ang="0">
                  <a:pos x="418" y="3796"/>
                </a:cxn>
                <a:cxn ang="0">
                  <a:pos x="930" y="4100"/>
                </a:cxn>
                <a:cxn ang="0">
                  <a:pos x="1467" y="4349"/>
                </a:cxn>
                <a:cxn ang="0">
                  <a:pos x="2064" y="4710"/>
                </a:cxn>
                <a:cxn ang="0">
                  <a:pos x="2336" y="5026"/>
                </a:cxn>
                <a:cxn ang="0">
                  <a:pos x="2256" y="5126"/>
                </a:cxn>
                <a:cxn ang="0">
                  <a:pos x="2202" y="5437"/>
                </a:cxn>
                <a:cxn ang="0">
                  <a:pos x="2055" y="5740"/>
                </a:cxn>
                <a:cxn ang="0">
                  <a:pos x="2040" y="5852"/>
                </a:cxn>
                <a:cxn ang="0">
                  <a:pos x="1852" y="6225"/>
                </a:cxn>
                <a:cxn ang="0">
                  <a:pos x="1530" y="6955"/>
                </a:cxn>
                <a:cxn ang="0">
                  <a:pos x="5025" y="7346"/>
                </a:cxn>
              </a:cxnLst>
              <a:rect l="0" t="0" r="r" b="b"/>
              <a:pathLst>
                <a:path w="5025" h="7346">
                  <a:moveTo>
                    <a:pt x="5025" y="7346"/>
                  </a:moveTo>
                  <a:lnTo>
                    <a:pt x="4961" y="7016"/>
                  </a:lnTo>
                  <a:lnTo>
                    <a:pt x="4868" y="6697"/>
                  </a:lnTo>
                  <a:lnTo>
                    <a:pt x="4661" y="6286"/>
                  </a:lnTo>
                  <a:lnTo>
                    <a:pt x="4572" y="5875"/>
                  </a:lnTo>
                  <a:lnTo>
                    <a:pt x="4307" y="5625"/>
                  </a:lnTo>
                  <a:lnTo>
                    <a:pt x="4008" y="5417"/>
                  </a:lnTo>
                  <a:lnTo>
                    <a:pt x="3969" y="5053"/>
                  </a:lnTo>
                  <a:lnTo>
                    <a:pt x="3996" y="4719"/>
                  </a:lnTo>
                  <a:lnTo>
                    <a:pt x="4191" y="4707"/>
                  </a:lnTo>
                  <a:lnTo>
                    <a:pt x="4392" y="4672"/>
                  </a:lnTo>
                  <a:lnTo>
                    <a:pt x="4565" y="4599"/>
                  </a:lnTo>
                  <a:lnTo>
                    <a:pt x="4692" y="4457"/>
                  </a:lnTo>
                  <a:lnTo>
                    <a:pt x="4725" y="4192"/>
                  </a:lnTo>
                  <a:lnTo>
                    <a:pt x="4641" y="3950"/>
                  </a:lnTo>
                  <a:lnTo>
                    <a:pt x="4730" y="3888"/>
                  </a:lnTo>
                  <a:lnTo>
                    <a:pt x="4769" y="3800"/>
                  </a:lnTo>
                  <a:lnTo>
                    <a:pt x="4687" y="3689"/>
                  </a:lnTo>
                  <a:lnTo>
                    <a:pt x="4565" y="3642"/>
                  </a:lnTo>
                  <a:lnTo>
                    <a:pt x="4484" y="3639"/>
                  </a:lnTo>
                  <a:lnTo>
                    <a:pt x="4415" y="3620"/>
                  </a:lnTo>
                  <a:lnTo>
                    <a:pt x="4403" y="3554"/>
                  </a:lnTo>
                  <a:lnTo>
                    <a:pt x="4430" y="3512"/>
                  </a:lnTo>
                  <a:lnTo>
                    <a:pt x="4568" y="3482"/>
                  </a:lnTo>
                  <a:lnTo>
                    <a:pt x="4668" y="3412"/>
                  </a:lnTo>
                  <a:lnTo>
                    <a:pt x="4673" y="3351"/>
                  </a:lnTo>
                  <a:lnTo>
                    <a:pt x="4692" y="3304"/>
                  </a:lnTo>
                  <a:lnTo>
                    <a:pt x="4779" y="3251"/>
                  </a:lnTo>
                  <a:lnTo>
                    <a:pt x="4833" y="3178"/>
                  </a:lnTo>
                  <a:lnTo>
                    <a:pt x="4745" y="2977"/>
                  </a:lnTo>
                  <a:lnTo>
                    <a:pt x="4673" y="2778"/>
                  </a:lnTo>
                  <a:lnTo>
                    <a:pt x="4845" y="2663"/>
                  </a:lnTo>
                  <a:lnTo>
                    <a:pt x="4914" y="2466"/>
                  </a:lnTo>
                  <a:lnTo>
                    <a:pt x="4887" y="2379"/>
                  </a:lnTo>
                  <a:lnTo>
                    <a:pt x="4821" y="2325"/>
                  </a:lnTo>
                  <a:lnTo>
                    <a:pt x="4587" y="2251"/>
                  </a:lnTo>
                  <a:lnTo>
                    <a:pt x="4418" y="2105"/>
                  </a:lnTo>
                  <a:lnTo>
                    <a:pt x="4311" y="1422"/>
                  </a:lnTo>
                  <a:lnTo>
                    <a:pt x="3950" y="853"/>
                  </a:lnTo>
                  <a:lnTo>
                    <a:pt x="4050" y="584"/>
                  </a:lnTo>
                  <a:lnTo>
                    <a:pt x="4041" y="304"/>
                  </a:lnTo>
                  <a:lnTo>
                    <a:pt x="3842" y="112"/>
                  </a:lnTo>
                  <a:lnTo>
                    <a:pt x="3581" y="31"/>
                  </a:lnTo>
                  <a:lnTo>
                    <a:pt x="3343" y="0"/>
                  </a:lnTo>
                  <a:lnTo>
                    <a:pt x="3113" y="0"/>
                  </a:lnTo>
                  <a:lnTo>
                    <a:pt x="2882" y="16"/>
                  </a:lnTo>
                  <a:lnTo>
                    <a:pt x="2652" y="19"/>
                  </a:lnTo>
                  <a:lnTo>
                    <a:pt x="2367" y="16"/>
                  </a:lnTo>
                  <a:lnTo>
                    <a:pt x="2090" y="31"/>
                  </a:lnTo>
                  <a:lnTo>
                    <a:pt x="1821" y="77"/>
                  </a:lnTo>
                  <a:lnTo>
                    <a:pt x="1560" y="166"/>
                  </a:lnTo>
                  <a:lnTo>
                    <a:pt x="1222" y="296"/>
                  </a:lnTo>
                  <a:lnTo>
                    <a:pt x="957" y="473"/>
                  </a:lnTo>
                  <a:lnTo>
                    <a:pt x="619" y="818"/>
                  </a:lnTo>
                  <a:lnTo>
                    <a:pt x="346" y="1215"/>
                  </a:lnTo>
                  <a:lnTo>
                    <a:pt x="154" y="1649"/>
                  </a:lnTo>
                  <a:lnTo>
                    <a:pt x="50" y="2098"/>
                  </a:lnTo>
                  <a:lnTo>
                    <a:pt x="0" y="2590"/>
                  </a:lnTo>
                  <a:lnTo>
                    <a:pt x="27" y="3063"/>
                  </a:lnTo>
                  <a:lnTo>
                    <a:pt x="120" y="3278"/>
                  </a:lnTo>
                  <a:lnTo>
                    <a:pt x="207" y="3482"/>
                  </a:lnTo>
                  <a:lnTo>
                    <a:pt x="418" y="3796"/>
                  </a:lnTo>
                  <a:lnTo>
                    <a:pt x="696" y="4019"/>
                  </a:lnTo>
                  <a:lnTo>
                    <a:pt x="930" y="4100"/>
                  </a:lnTo>
                  <a:lnTo>
                    <a:pt x="1153" y="4185"/>
                  </a:lnTo>
                  <a:lnTo>
                    <a:pt x="1467" y="4349"/>
                  </a:lnTo>
                  <a:lnTo>
                    <a:pt x="1776" y="4522"/>
                  </a:lnTo>
                  <a:lnTo>
                    <a:pt x="2064" y="4710"/>
                  </a:lnTo>
                  <a:lnTo>
                    <a:pt x="2324" y="4922"/>
                  </a:lnTo>
                  <a:lnTo>
                    <a:pt x="2336" y="5026"/>
                  </a:lnTo>
                  <a:lnTo>
                    <a:pt x="2317" y="5107"/>
                  </a:lnTo>
                  <a:lnTo>
                    <a:pt x="2256" y="5126"/>
                  </a:lnTo>
                  <a:lnTo>
                    <a:pt x="2228" y="5161"/>
                  </a:lnTo>
                  <a:lnTo>
                    <a:pt x="2202" y="5437"/>
                  </a:lnTo>
                  <a:lnTo>
                    <a:pt x="2137" y="5695"/>
                  </a:lnTo>
                  <a:lnTo>
                    <a:pt x="2055" y="5740"/>
                  </a:lnTo>
                  <a:lnTo>
                    <a:pt x="2006" y="5801"/>
                  </a:lnTo>
                  <a:lnTo>
                    <a:pt x="2040" y="5852"/>
                  </a:lnTo>
                  <a:lnTo>
                    <a:pt x="2055" y="5902"/>
                  </a:lnTo>
                  <a:lnTo>
                    <a:pt x="1852" y="6225"/>
                  </a:lnTo>
                  <a:lnTo>
                    <a:pt x="1671" y="6562"/>
                  </a:lnTo>
                  <a:lnTo>
                    <a:pt x="1530" y="6955"/>
                  </a:lnTo>
                  <a:lnTo>
                    <a:pt x="1429" y="7346"/>
                  </a:lnTo>
                  <a:lnTo>
                    <a:pt x="5025" y="7346"/>
                  </a:lnTo>
                  <a:close/>
                </a:path>
              </a:pathLst>
            </a:custGeom>
            <a:solidFill>
              <a:srgbClr val="000000"/>
            </a:solidFill>
            <a:ln w="9525">
              <a:noFill/>
              <a:round/>
              <a:headEnd/>
              <a:tailEnd/>
            </a:ln>
          </p:spPr>
          <p:txBody>
            <a:bodyPr/>
            <a:lstStyle/>
            <a:p>
              <a:endParaRPr lang="tr-TR"/>
            </a:p>
          </p:txBody>
        </p:sp>
        <p:sp>
          <p:nvSpPr>
            <p:cNvPr id="45073" name="Freeform 17"/>
            <p:cNvSpPr>
              <a:spLocks/>
            </p:cNvSpPr>
            <p:nvPr/>
          </p:nvSpPr>
          <p:spPr bwMode="auto">
            <a:xfrm>
              <a:off x="913" y="3171"/>
              <a:ext cx="1126" cy="691"/>
            </a:xfrm>
            <a:custGeom>
              <a:avLst/>
              <a:gdLst/>
              <a:ahLst/>
              <a:cxnLst>
                <a:cxn ang="0">
                  <a:pos x="43" y="2072"/>
                </a:cxn>
                <a:cxn ang="0">
                  <a:pos x="3378" y="2072"/>
                </a:cxn>
                <a:cxn ang="0">
                  <a:pos x="3277" y="1775"/>
                </a:cxn>
                <a:cxn ang="0">
                  <a:pos x="3193" y="1400"/>
                </a:cxn>
                <a:cxn ang="0">
                  <a:pos x="2982" y="1068"/>
                </a:cxn>
                <a:cxn ang="0">
                  <a:pos x="2925" y="719"/>
                </a:cxn>
                <a:cxn ang="0">
                  <a:pos x="2710" y="512"/>
                </a:cxn>
                <a:cxn ang="0">
                  <a:pos x="2455" y="374"/>
                </a:cxn>
                <a:cxn ang="0">
                  <a:pos x="2167" y="250"/>
                </a:cxn>
                <a:cxn ang="0">
                  <a:pos x="1876" y="159"/>
                </a:cxn>
                <a:cxn ang="0">
                  <a:pos x="1576" y="93"/>
                </a:cxn>
                <a:cxn ang="0">
                  <a:pos x="1272" y="47"/>
                </a:cxn>
                <a:cxn ang="0">
                  <a:pos x="1030" y="0"/>
                </a:cxn>
                <a:cxn ang="0">
                  <a:pos x="799" y="20"/>
                </a:cxn>
                <a:cxn ang="0">
                  <a:pos x="750" y="332"/>
                </a:cxn>
                <a:cxn ang="0">
                  <a:pos x="650" y="600"/>
                </a:cxn>
                <a:cxn ang="0">
                  <a:pos x="607" y="639"/>
                </a:cxn>
                <a:cxn ang="0">
                  <a:pos x="604" y="681"/>
                </a:cxn>
                <a:cxn ang="0">
                  <a:pos x="619" y="765"/>
                </a:cxn>
                <a:cxn ang="0">
                  <a:pos x="569" y="834"/>
                </a:cxn>
                <a:cxn ang="0">
                  <a:pos x="235" y="1400"/>
                </a:cxn>
                <a:cxn ang="0">
                  <a:pos x="8" y="2011"/>
                </a:cxn>
                <a:cxn ang="0">
                  <a:pos x="0" y="2056"/>
                </a:cxn>
                <a:cxn ang="0">
                  <a:pos x="43" y="2072"/>
                </a:cxn>
              </a:cxnLst>
              <a:rect l="0" t="0" r="r" b="b"/>
              <a:pathLst>
                <a:path w="3378" h="2072">
                  <a:moveTo>
                    <a:pt x="43" y="2072"/>
                  </a:moveTo>
                  <a:lnTo>
                    <a:pt x="3378" y="2072"/>
                  </a:lnTo>
                  <a:lnTo>
                    <a:pt x="3277" y="1775"/>
                  </a:lnTo>
                  <a:lnTo>
                    <a:pt x="3193" y="1400"/>
                  </a:lnTo>
                  <a:lnTo>
                    <a:pt x="2982" y="1068"/>
                  </a:lnTo>
                  <a:lnTo>
                    <a:pt x="2925" y="719"/>
                  </a:lnTo>
                  <a:lnTo>
                    <a:pt x="2710" y="512"/>
                  </a:lnTo>
                  <a:lnTo>
                    <a:pt x="2455" y="374"/>
                  </a:lnTo>
                  <a:lnTo>
                    <a:pt x="2167" y="250"/>
                  </a:lnTo>
                  <a:lnTo>
                    <a:pt x="1876" y="159"/>
                  </a:lnTo>
                  <a:lnTo>
                    <a:pt x="1576" y="93"/>
                  </a:lnTo>
                  <a:lnTo>
                    <a:pt x="1272" y="47"/>
                  </a:lnTo>
                  <a:lnTo>
                    <a:pt x="1030" y="0"/>
                  </a:lnTo>
                  <a:lnTo>
                    <a:pt x="799" y="20"/>
                  </a:lnTo>
                  <a:lnTo>
                    <a:pt x="750" y="332"/>
                  </a:lnTo>
                  <a:lnTo>
                    <a:pt x="650" y="600"/>
                  </a:lnTo>
                  <a:lnTo>
                    <a:pt x="607" y="639"/>
                  </a:lnTo>
                  <a:lnTo>
                    <a:pt x="604" y="681"/>
                  </a:lnTo>
                  <a:lnTo>
                    <a:pt x="619" y="765"/>
                  </a:lnTo>
                  <a:lnTo>
                    <a:pt x="569" y="834"/>
                  </a:lnTo>
                  <a:lnTo>
                    <a:pt x="235" y="1400"/>
                  </a:lnTo>
                  <a:lnTo>
                    <a:pt x="8" y="2011"/>
                  </a:lnTo>
                  <a:lnTo>
                    <a:pt x="0" y="2056"/>
                  </a:lnTo>
                  <a:lnTo>
                    <a:pt x="43" y="2072"/>
                  </a:lnTo>
                  <a:close/>
                </a:path>
              </a:pathLst>
            </a:custGeom>
            <a:solidFill>
              <a:srgbClr val="00FFFF"/>
            </a:solidFill>
            <a:ln w="9525">
              <a:noFill/>
              <a:round/>
              <a:headEnd/>
              <a:tailEnd/>
            </a:ln>
          </p:spPr>
          <p:txBody>
            <a:bodyPr/>
            <a:lstStyle/>
            <a:p>
              <a:endParaRPr lang="tr-TR"/>
            </a:p>
          </p:txBody>
        </p:sp>
        <p:sp>
          <p:nvSpPr>
            <p:cNvPr id="45074" name="Freeform 18"/>
            <p:cNvSpPr>
              <a:spLocks/>
            </p:cNvSpPr>
            <p:nvPr/>
          </p:nvSpPr>
          <p:spPr bwMode="auto">
            <a:xfrm>
              <a:off x="1309" y="3398"/>
              <a:ext cx="590" cy="278"/>
            </a:xfrm>
            <a:custGeom>
              <a:avLst/>
              <a:gdLst/>
              <a:ahLst/>
              <a:cxnLst>
                <a:cxn ang="0">
                  <a:pos x="1728" y="834"/>
                </a:cxn>
                <a:cxn ang="0">
                  <a:pos x="1771" y="687"/>
                </a:cxn>
                <a:cxn ang="0">
                  <a:pos x="1744" y="534"/>
                </a:cxn>
                <a:cxn ang="0">
                  <a:pos x="1714" y="522"/>
                </a:cxn>
                <a:cxn ang="0">
                  <a:pos x="1695" y="534"/>
                </a:cxn>
                <a:cxn ang="0">
                  <a:pos x="1695" y="591"/>
                </a:cxn>
                <a:cxn ang="0">
                  <a:pos x="1663" y="626"/>
                </a:cxn>
                <a:cxn ang="0">
                  <a:pos x="1252" y="438"/>
                </a:cxn>
                <a:cxn ang="0">
                  <a:pos x="841" y="249"/>
                </a:cxn>
                <a:cxn ang="0">
                  <a:pos x="423" y="96"/>
                </a:cxn>
                <a:cxn ang="0">
                  <a:pos x="0" y="0"/>
                </a:cxn>
                <a:cxn ang="0">
                  <a:pos x="261" y="99"/>
                </a:cxn>
                <a:cxn ang="0">
                  <a:pos x="534" y="204"/>
                </a:cxn>
                <a:cxn ang="0">
                  <a:pos x="810" y="311"/>
                </a:cxn>
                <a:cxn ang="0">
                  <a:pos x="1079" y="422"/>
                </a:cxn>
                <a:cxn ang="0">
                  <a:pos x="1267" y="492"/>
                </a:cxn>
                <a:cxn ang="0">
                  <a:pos x="1433" y="603"/>
                </a:cxn>
                <a:cxn ang="0">
                  <a:pos x="1579" y="726"/>
                </a:cxn>
                <a:cxn ang="0">
                  <a:pos x="1728" y="834"/>
                </a:cxn>
              </a:cxnLst>
              <a:rect l="0" t="0" r="r" b="b"/>
              <a:pathLst>
                <a:path w="1771" h="834">
                  <a:moveTo>
                    <a:pt x="1728" y="834"/>
                  </a:moveTo>
                  <a:lnTo>
                    <a:pt x="1771" y="687"/>
                  </a:lnTo>
                  <a:lnTo>
                    <a:pt x="1744" y="534"/>
                  </a:lnTo>
                  <a:lnTo>
                    <a:pt x="1714" y="522"/>
                  </a:lnTo>
                  <a:lnTo>
                    <a:pt x="1695" y="534"/>
                  </a:lnTo>
                  <a:lnTo>
                    <a:pt x="1695" y="591"/>
                  </a:lnTo>
                  <a:lnTo>
                    <a:pt x="1663" y="626"/>
                  </a:lnTo>
                  <a:lnTo>
                    <a:pt x="1252" y="438"/>
                  </a:lnTo>
                  <a:lnTo>
                    <a:pt x="841" y="249"/>
                  </a:lnTo>
                  <a:lnTo>
                    <a:pt x="423" y="96"/>
                  </a:lnTo>
                  <a:lnTo>
                    <a:pt x="0" y="0"/>
                  </a:lnTo>
                  <a:lnTo>
                    <a:pt x="261" y="99"/>
                  </a:lnTo>
                  <a:lnTo>
                    <a:pt x="534" y="204"/>
                  </a:lnTo>
                  <a:lnTo>
                    <a:pt x="810" y="311"/>
                  </a:lnTo>
                  <a:lnTo>
                    <a:pt x="1079" y="422"/>
                  </a:lnTo>
                  <a:lnTo>
                    <a:pt x="1267" y="492"/>
                  </a:lnTo>
                  <a:lnTo>
                    <a:pt x="1433" y="603"/>
                  </a:lnTo>
                  <a:lnTo>
                    <a:pt x="1579" y="726"/>
                  </a:lnTo>
                  <a:lnTo>
                    <a:pt x="1728" y="834"/>
                  </a:lnTo>
                  <a:close/>
                </a:path>
              </a:pathLst>
            </a:custGeom>
            <a:solidFill>
              <a:srgbClr val="000000"/>
            </a:solidFill>
            <a:ln w="9525">
              <a:noFill/>
              <a:round/>
              <a:headEnd/>
              <a:tailEnd/>
            </a:ln>
          </p:spPr>
          <p:txBody>
            <a:bodyPr/>
            <a:lstStyle/>
            <a:p>
              <a:endParaRPr lang="tr-TR"/>
            </a:p>
          </p:txBody>
        </p:sp>
        <p:sp>
          <p:nvSpPr>
            <p:cNvPr id="45075" name="Freeform 19"/>
            <p:cNvSpPr>
              <a:spLocks/>
            </p:cNvSpPr>
            <p:nvPr/>
          </p:nvSpPr>
          <p:spPr bwMode="auto">
            <a:xfrm>
              <a:off x="1186" y="1755"/>
              <a:ext cx="818" cy="1491"/>
            </a:xfrm>
            <a:custGeom>
              <a:avLst/>
              <a:gdLst/>
              <a:ahLst/>
              <a:cxnLst>
                <a:cxn ang="0">
                  <a:pos x="1540" y="4227"/>
                </a:cxn>
                <a:cxn ang="0">
                  <a:pos x="1418" y="3850"/>
                </a:cxn>
                <a:cxn ang="0">
                  <a:pos x="1563" y="3700"/>
                </a:cxn>
                <a:cxn ang="0">
                  <a:pos x="1963" y="3692"/>
                </a:cxn>
                <a:cxn ang="0">
                  <a:pos x="2259" y="3466"/>
                </a:cxn>
                <a:cxn ang="0">
                  <a:pos x="2217" y="3139"/>
                </a:cxn>
                <a:cxn ang="0">
                  <a:pos x="2263" y="2935"/>
                </a:cxn>
                <a:cxn ang="0">
                  <a:pos x="2163" y="2790"/>
                </a:cxn>
                <a:cxn ang="0">
                  <a:pos x="1978" y="2666"/>
                </a:cxn>
                <a:cxn ang="0">
                  <a:pos x="2174" y="2410"/>
                </a:cxn>
                <a:cxn ang="0">
                  <a:pos x="2275" y="2029"/>
                </a:cxn>
                <a:cxn ang="0">
                  <a:pos x="2336" y="1737"/>
                </a:cxn>
                <a:cxn ang="0">
                  <a:pos x="2455" y="1572"/>
                </a:cxn>
                <a:cxn ang="0">
                  <a:pos x="2160" y="1376"/>
                </a:cxn>
                <a:cxn ang="0">
                  <a:pos x="1872" y="527"/>
                </a:cxn>
                <a:cxn ang="0">
                  <a:pos x="1252" y="15"/>
                </a:cxn>
                <a:cxn ang="0">
                  <a:pos x="784" y="389"/>
                </a:cxn>
                <a:cxn ang="0">
                  <a:pos x="738" y="1253"/>
                </a:cxn>
                <a:cxn ang="0">
                  <a:pos x="668" y="1883"/>
                </a:cxn>
                <a:cxn ang="0">
                  <a:pos x="327" y="1875"/>
                </a:cxn>
                <a:cxn ang="0">
                  <a:pos x="43" y="2194"/>
                </a:cxn>
                <a:cxn ang="0">
                  <a:pos x="238" y="2736"/>
                </a:cxn>
                <a:cxn ang="0">
                  <a:pos x="568" y="2916"/>
                </a:cxn>
                <a:cxn ang="0">
                  <a:pos x="610" y="3008"/>
                </a:cxn>
                <a:cxn ang="0">
                  <a:pos x="430" y="3116"/>
                </a:cxn>
                <a:cxn ang="0">
                  <a:pos x="216" y="2928"/>
                </a:cxn>
                <a:cxn ang="0">
                  <a:pos x="204" y="3031"/>
                </a:cxn>
                <a:cxn ang="0">
                  <a:pos x="153" y="3478"/>
                </a:cxn>
                <a:cxn ang="0">
                  <a:pos x="0" y="3724"/>
                </a:cxn>
                <a:cxn ang="0">
                  <a:pos x="54" y="3996"/>
                </a:cxn>
                <a:cxn ang="0">
                  <a:pos x="472" y="4195"/>
                </a:cxn>
                <a:cxn ang="0">
                  <a:pos x="1195" y="4338"/>
                </a:cxn>
                <a:cxn ang="0">
                  <a:pos x="1549" y="4465"/>
                </a:cxn>
              </a:cxnLst>
              <a:rect l="0" t="0" r="r" b="b"/>
              <a:pathLst>
                <a:path w="2455" h="4473">
                  <a:moveTo>
                    <a:pt x="1552" y="4446"/>
                  </a:moveTo>
                  <a:lnTo>
                    <a:pt x="1540" y="4227"/>
                  </a:lnTo>
                  <a:lnTo>
                    <a:pt x="1502" y="4012"/>
                  </a:lnTo>
                  <a:lnTo>
                    <a:pt x="1418" y="3850"/>
                  </a:lnTo>
                  <a:lnTo>
                    <a:pt x="1376" y="3696"/>
                  </a:lnTo>
                  <a:lnTo>
                    <a:pt x="1563" y="3700"/>
                  </a:lnTo>
                  <a:lnTo>
                    <a:pt x="1764" y="3708"/>
                  </a:lnTo>
                  <a:lnTo>
                    <a:pt x="1963" y="3692"/>
                  </a:lnTo>
                  <a:lnTo>
                    <a:pt x="2140" y="3616"/>
                  </a:lnTo>
                  <a:lnTo>
                    <a:pt x="2259" y="3466"/>
                  </a:lnTo>
                  <a:lnTo>
                    <a:pt x="2294" y="3296"/>
                  </a:lnTo>
                  <a:lnTo>
                    <a:pt x="2217" y="3139"/>
                  </a:lnTo>
                  <a:lnTo>
                    <a:pt x="2170" y="2986"/>
                  </a:lnTo>
                  <a:lnTo>
                    <a:pt x="2263" y="2935"/>
                  </a:lnTo>
                  <a:lnTo>
                    <a:pt x="2313" y="2855"/>
                  </a:lnTo>
                  <a:lnTo>
                    <a:pt x="2163" y="2790"/>
                  </a:lnTo>
                  <a:lnTo>
                    <a:pt x="2010" y="2762"/>
                  </a:lnTo>
                  <a:lnTo>
                    <a:pt x="1978" y="2666"/>
                  </a:lnTo>
                  <a:lnTo>
                    <a:pt x="1990" y="2574"/>
                  </a:lnTo>
                  <a:lnTo>
                    <a:pt x="2174" y="2410"/>
                  </a:lnTo>
                  <a:lnTo>
                    <a:pt x="2359" y="2248"/>
                  </a:lnTo>
                  <a:lnTo>
                    <a:pt x="2275" y="2029"/>
                  </a:lnTo>
                  <a:lnTo>
                    <a:pt x="2224" y="1802"/>
                  </a:lnTo>
                  <a:lnTo>
                    <a:pt x="2336" y="1737"/>
                  </a:lnTo>
                  <a:lnTo>
                    <a:pt x="2425" y="1656"/>
                  </a:lnTo>
                  <a:lnTo>
                    <a:pt x="2455" y="1572"/>
                  </a:lnTo>
                  <a:lnTo>
                    <a:pt x="2455" y="1499"/>
                  </a:lnTo>
                  <a:lnTo>
                    <a:pt x="2160" y="1376"/>
                  </a:lnTo>
                  <a:lnTo>
                    <a:pt x="1952" y="1157"/>
                  </a:lnTo>
                  <a:lnTo>
                    <a:pt x="1872" y="527"/>
                  </a:lnTo>
                  <a:lnTo>
                    <a:pt x="1525" y="0"/>
                  </a:lnTo>
                  <a:lnTo>
                    <a:pt x="1252" y="15"/>
                  </a:lnTo>
                  <a:lnTo>
                    <a:pt x="1015" y="146"/>
                  </a:lnTo>
                  <a:lnTo>
                    <a:pt x="784" y="389"/>
                  </a:lnTo>
                  <a:lnTo>
                    <a:pt x="684" y="692"/>
                  </a:lnTo>
                  <a:lnTo>
                    <a:pt x="738" y="1253"/>
                  </a:lnTo>
                  <a:lnTo>
                    <a:pt x="823" y="1790"/>
                  </a:lnTo>
                  <a:lnTo>
                    <a:pt x="668" y="1883"/>
                  </a:lnTo>
                  <a:lnTo>
                    <a:pt x="500" y="1883"/>
                  </a:lnTo>
                  <a:lnTo>
                    <a:pt x="327" y="1875"/>
                  </a:lnTo>
                  <a:lnTo>
                    <a:pt x="162" y="1937"/>
                  </a:lnTo>
                  <a:lnTo>
                    <a:pt x="43" y="2194"/>
                  </a:lnTo>
                  <a:lnTo>
                    <a:pt x="34" y="2471"/>
                  </a:lnTo>
                  <a:lnTo>
                    <a:pt x="238" y="2736"/>
                  </a:lnTo>
                  <a:lnTo>
                    <a:pt x="481" y="2935"/>
                  </a:lnTo>
                  <a:lnTo>
                    <a:pt x="568" y="2916"/>
                  </a:lnTo>
                  <a:lnTo>
                    <a:pt x="638" y="2921"/>
                  </a:lnTo>
                  <a:lnTo>
                    <a:pt x="610" y="3008"/>
                  </a:lnTo>
                  <a:lnTo>
                    <a:pt x="542" y="3074"/>
                  </a:lnTo>
                  <a:lnTo>
                    <a:pt x="430" y="3116"/>
                  </a:lnTo>
                  <a:lnTo>
                    <a:pt x="331" y="3104"/>
                  </a:lnTo>
                  <a:lnTo>
                    <a:pt x="216" y="2928"/>
                  </a:lnTo>
                  <a:lnTo>
                    <a:pt x="127" y="2759"/>
                  </a:lnTo>
                  <a:lnTo>
                    <a:pt x="204" y="3031"/>
                  </a:lnTo>
                  <a:lnTo>
                    <a:pt x="223" y="3308"/>
                  </a:lnTo>
                  <a:lnTo>
                    <a:pt x="153" y="3478"/>
                  </a:lnTo>
                  <a:lnTo>
                    <a:pt x="54" y="3616"/>
                  </a:lnTo>
                  <a:lnTo>
                    <a:pt x="0" y="3724"/>
                  </a:lnTo>
                  <a:lnTo>
                    <a:pt x="0" y="3820"/>
                  </a:lnTo>
                  <a:lnTo>
                    <a:pt x="54" y="3996"/>
                  </a:lnTo>
                  <a:lnTo>
                    <a:pt x="104" y="4153"/>
                  </a:lnTo>
                  <a:lnTo>
                    <a:pt x="472" y="4195"/>
                  </a:lnTo>
                  <a:lnTo>
                    <a:pt x="842" y="4249"/>
                  </a:lnTo>
                  <a:lnTo>
                    <a:pt x="1195" y="4338"/>
                  </a:lnTo>
                  <a:lnTo>
                    <a:pt x="1533" y="4473"/>
                  </a:lnTo>
                  <a:lnTo>
                    <a:pt x="1549" y="4465"/>
                  </a:lnTo>
                  <a:lnTo>
                    <a:pt x="1552" y="4446"/>
                  </a:lnTo>
                  <a:close/>
                </a:path>
              </a:pathLst>
            </a:custGeom>
            <a:solidFill>
              <a:srgbClr val="FFE1C5"/>
            </a:solidFill>
            <a:ln w="9525">
              <a:noFill/>
              <a:round/>
              <a:headEnd/>
              <a:tailEnd/>
            </a:ln>
          </p:spPr>
          <p:txBody>
            <a:bodyPr/>
            <a:lstStyle/>
            <a:p>
              <a:endParaRPr lang="tr-TR"/>
            </a:p>
          </p:txBody>
        </p:sp>
        <p:sp>
          <p:nvSpPr>
            <p:cNvPr id="45076" name="Freeform 20"/>
            <p:cNvSpPr>
              <a:spLocks/>
            </p:cNvSpPr>
            <p:nvPr/>
          </p:nvSpPr>
          <p:spPr bwMode="auto">
            <a:xfrm>
              <a:off x="438" y="1467"/>
              <a:ext cx="1283" cy="1545"/>
            </a:xfrm>
            <a:custGeom>
              <a:avLst/>
              <a:gdLst/>
              <a:ahLst/>
              <a:cxnLst>
                <a:cxn ang="0">
                  <a:pos x="2070" y="4637"/>
                </a:cxn>
                <a:cxn ang="0">
                  <a:pos x="2243" y="4387"/>
                </a:cxn>
                <a:cxn ang="0">
                  <a:pos x="2385" y="4103"/>
                </a:cxn>
                <a:cxn ang="0">
                  <a:pos x="2270" y="3742"/>
                </a:cxn>
                <a:cxn ang="0">
                  <a:pos x="2178" y="3392"/>
                </a:cxn>
                <a:cxn ang="0">
                  <a:pos x="2171" y="3092"/>
                </a:cxn>
                <a:cxn ang="0">
                  <a:pos x="2239" y="2813"/>
                </a:cxn>
                <a:cxn ang="0">
                  <a:pos x="2508" y="2647"/>
                </a:cxn>
                <a:cxn ang="0">
                  <a:pos x="2811" y="2643"/>
                </a:cxn>
                <a:cxn ang="0">
                  <a:pos x="2881" y="2640"/>
                </a:cxn>
                <a:cxn ang="0">
                  <a:pos x="2919" y="2609"/>
                </a:cxn>
                <a:cxn ang="0">
                  <a:pos x="2827" y="1748"/>
                </a:cxn>
                <a:cxn ang="0">
                  <a:pos x="3108" y="994"/>
                </a:cxn>
                <a:cxn ang="0">
                  <a:pos x="3272" y="868"/>
                </a:cxn>
                <a:cxn ang="0">
                  <a:pos x="3464" y="783"/>
                </a:cxn>
                <a:cxn ang="0">
                  <a:pos x="3653" y="718"/>
                </a:cxn>
                <a:cxn ang="0">
                  <a:pos x="3815" y="638"/>
                </a:cxn>
                <a:cxn ang="0">
                  <a:pos x="3849" y="361"/>
                </a:cxn>
                <a:cxn ang="0">
                  <a:pos x="3749" y="130"/>
                </a:cxn>
                <a:cxn ang="0">
                  <a:pos x="3365" y="42"/>
                </a:cxn>
                <a:cxn ang="0">
                  <a:pos x="2977" y="22"/>
                </a:cxn>
                <a:cxn ang="0">
                  <a:pos x="2589" y="26"/>
                </a:cxn>
                <a:cxn ang="0">
                  <a:pos x="2204" y="0"/>
                </a:cxn>
                <a:cxn ang="0">
                  <a:pos x="1689" y="99"/>
                </a:cxn>
                <a:cxn ang="0">
                  <a:pos x="1209" y="280"/>
                </a:cxn>
                <a:cxn ang="0">
                  <a:pos x="783" y="556"/>
                </a:cxn>
                <a:cxn ang="0">
                  <a:pos x="433" y="933"/>
                </a:cxn>
                <a:cxn ang="0">
                  <a:pos x="34" y="1956"/>
                </a:cxn>
                <a:cxn ang="0">
                  <a:pos x="0" y="3024"/>
                </a:cxn>
                <a:cxn ang="0">
                  <a:pos x="130" y="3262"/>
                </a:cxn>
                <a:cxn ang="0">
                  <a:pos x="241" y="3476"/>
                </a:cxn>
                <a:cxn ang="0">
                  <a:pos x="372" y="3715"/>
                </a:cxn>
                <a:cxn ang="0">
                  <a:pos x="576" y="3881"/>
                </a:cxn>
                <a:cxn ang="0">
                  <a:pos x="794" y="3965"/>
                </a:cxn>
                <a:cxn ang="0">
                  <a:pos x="1010" y="4054"/>
                </a:cxn>
                <a:cxn ang="0">
                  <a:pos x="1221" y="4141"/>
                </a:cxn>
                <a:cxn ang="0">
                  <a:pos x="1432" y="4237"/>
                </a:cxn>
                <a:cxn ang="0">
                  <a:pos x="1598" y="4342"/>
                </a:cxn>
                <a:cxn ang="0">
                  <a:pos x="1755" y="4448"/>
                </a:cxn>
                <a:cxn ang="0">
                  <a:pos x="1912" y="4549"/>
                </a:cxn>
                <a:cxn ang="0">
                  <a:pos x="2070" y="4637"/>
                </a:cxn>
              </a:cxnLst>
              <a:rect l="0" t="0" r="r" b="b"/>
              <a:pathLst>
                <a:path w="3849" h="4637">
                  <a:moveTo>
                    <a:pt x="2070" y="4637"/>
                  </a:moveTo>
                  <a:lnTo>
                    <a:pt x="2243" y="4387"/>
                  </a:lnTo>
                  <a:lnTo>
                    <a:pt x="2385" y="4103"/>
                  </a:lnTo>
                  <a:lnTo>
                    <a:pt x="2270" y="3742"/>
                  </a:lnTo>
                  <a:lnTo>
                    <a:pt x="2178" y="3392"/>
                  </a:lnTo>
                  <a:lnTo>
                    <a:pt x="2171" y="3092"/>
                  </a:lnTo>
                  <a:lnTo>
                    <a:pt x="2239" y="2813"/>
                  </a:lnTo>
                  <a:lnTo>
                    <a:pt x="2508" y="2647"/>
                  </a:lnTo>
                  <a:lnTo>
                    <a:pt x="2811" y="2643"/>
                  </a:lnTo>
                  <a:lnTo>
                    <a:pt x="2881" y="2640"/>
                  </a:lnTo>
                  <a:lnTo>
                    <a:pt x="2919" y="2609"/>
                  </a:lnTo>
                  <a:lnTo>
                    <a:pt x="2827" y="1748"/>
                  </a:lnTo>
                  <a:lnTo>
                    <a:pt x="3108" y="994"/>
                  </a:lnTo>
                  <a:lnTo>
                    <a:pt x="3272" y="868"/>
                  </a:lnTo>
                  <a:lnTo>
                    <a:pt x="3464" y="783"/>
                  </a:lnTo>
                  <a:lnTo>
                    <a:pt x="3653" y="718"/>
                  </a:lnTo>
                  <a:lnTo>
                    <a:pt x="3815" y="638"/>
                  </a:lnTo>
                  <a:lnTo>
                    <a:pt x="3849" y="361"/>
                  </a:lnTo>
                  <a:lnTo>
                    <a:pt x="3749" y="130"/>
                  </a:lnTo>
                  <a:lnTo>
                    <a:pt x="3365" y="42"/>
                  </a:lnTo>
                  <a:lnTo>
                    <a:pt x="2977" y="22"/>
                  </a:lnTo>
                  <a:lnTo>
                    <a:pt x="2589" y="26"/>
                  </a:lnTo>
                  <a:lnTo>
                    <a:pt x="2204" y="0"/>
                  </a:lnTo>
                  <a:lnTo>
                    <a:pt x="1689" y="99"/>
                  </a:lnTo>
                  <a:lnTo>
                    <a:pt x="1209" y="280"/>
                  </a:lnTo>
                  <a:lnTo>
                    <a:pt x="783" y="556"/>
                  </a:lnTo>
                  <a:lnTo>
                    <a:pt x="433" y="933"/>
                  </a:lnTo>
                  <a:lnTo>
                    <a:pt x="34" y="1956"/>
                  </a:lnTo>
                  <a:lnTo>
                    <a:pt x="0" y="3024"/>
                  </a:lnTo>
                  <a:lnTo>
                    <a:pt x="130" y="3262"/>
                  </a:lnTo>
                  <a:lnTo>
                    <a:pt x="241" y="3476"/>
                  </a:lnTo>
                  <a:lnTo>
                    <a:pt x="372" y="3715"/>
                  </a:lnTo>
                  <a:lnTo>
                    <a:pt x="576" y="3881"/>
                  </a:lnTo>
                  <a:lnTo>
                    <a:pt x="794" y="3965"/>
                  </a:lnTo>
                  <a:lnTo>
                    <a:pt x="1010" y="4054"/>
                  </a:lnTo>
                  <a:lnTo>
                    <a:pt x="1221" y="4141"/>
                  </a:lnTo>
                  <a:lnTo>
                    <a:pt x="1432" y="4237"/>
                  </a:lnTo>
                  <a:lnTo>
                    <a:pt x="1598" y="4342"/>
                  </a:lnTo>
                  <a:lnTo>
                    <a:pt x="1755" y="4448"/>
                  </a:lnTo>
                  <a:lnTo>
                    <a:pt x="1912" y="4549"/>
                  </a:lnTo>
                  <a:lnTo>
                    <a:pt x="2070" y="4637"/>
                  </a:lnTo>
                  <a:close/>
                </a:path>
              </a:pathLst>
            </a:custGeom>
            <a:solidFill>
              <a:srgbClr val="BD855A"/>
            </a:solidFill>
            <a:ln w="9525">
              <a:noFill/>
              <a:round/>
              <a:headEnd/>
              <a:tailEnd/>
            </a:ln>
          </p:spPr>
          <p:txBody>
            <a:bodyPr/>
            <a:lstStyle/>
            <a:p>
              <a:endParaRPr lang="tr-TR"/>
            </a:p>
          </p:txBody>
        </p:sp>
        <p:sp>
          <p:nvSpPr>
            <p:cNvPr id="45077" name="Freeform 21"/>
            <p:cNvSpPr>
              <a:spLocks/>
            </p:cNvSpPr>
            <p:nvPr/>
          </p:nvSpPr>
          <p:spPr bwMode="auto">
            <a:xfrm>
              <a:off x="1318" y="2544"/>
              <a:ext cx="41" cy="77"/>
            </a:xfrm>
            <a:custGeom>
              <a:avLst/>
              <a:gdLst/>
              <a:ahLst/>
              <a:cxnLst>
                <a:cxn ang="0">
                  <a:pos x="123" y="230"/>
                </a:cxn>
                <a:cxn ang="0">
                  <a:pos x="99" y="115"/>
                </a:cxn>
                <a:cxn ang="0">
                  <a:pos x="123" y="0"/>
                </a:cxn>
                <a:cxn ang="0">
                  <a:pos x="57" y="0"/>
                </a:cxn>
                <a:cxn ang="0">
                  <a:pos x="12" y="45"/>
                </a:cxn>
                <a:cxn ang="0">
                  <a:pos x="0" y="134"/>
                </a:cxn>
                <a:cxn ang="0">
                  <a:pos x="50" y="195"/>
                </a:cxn>
                <a:cxn ang="0">
                  <a:pos x="92" y="230"/>
                </a:cxn>
                <a:cxn ang="0">
                  <a:pos x="123" y="230"/>
                </a:cxn>
              </a:cxnLst>
              <a:rect l="0" t="0" r="r" b="b"/>
              <a:pathLst>
                <a:path w="123" h="230">
                  <a:moveTo>
                    <a:pt x="123" y="230"/>
                  </a:moveTo>
                  <a:lnTo>
                    <a:pt x="99" y="115"/>
                  </a:lnTo>
                  <a:lnTo>
                    <a:pt x="123" y="0"/>
                  </a:lnTo>
                  <a:lnTo>
                    <a:pt x="57" y="0"/>
                  </a:lnTo>
                  <a:lnTo>
                    <a:pt x="12" y="45"/>
                  </a:lnTo>
                  <a:lnTo>
                    <a:pt x="0" y="134"/>
                  </a:lnTo>
                  <a:lnTo>
                    <a:pt x="50" y="195"/>
                  </a:lnTo>
                  <a:lnTo>
                    <a:pt x="92" y="230"/>
                  </a:lnTo>
                  <a:lnTo>
                    <a:pt x="123" y="230"/>
                  </a:lnTo>
                  <a:close/>
                </a:path>
              </a:pathLst>
            </a:custGeom>
            <a:solidFill>
              <a:srgbClr val="000000"/>
            </a:solidFill>
            <a:ln w="9525">
              <a:noFill/>
              <a:round/>
              <a:headEnd/>
              <a:tailEnd/>
            </a:ln>
          </p:spPr>
          <p:txBody>
            <a:bodyPr/>
            <a:lstStyle/>
            <a:p>
              <a:endParaRPr lang="tr-TR"/>
            </a:p>
          </p:txBody>
        </p:sp>
        <p:sp>
          <p:nvSpPr>
            <p:cNvPr id="45078" name="Freeform 22"/>
            <p:cNvSpPr>
              <a:spLocks/>
            </p:cNvSpPr>
            <p:nvPr/>
          </p:nvSpPr>
          <p:spPr bwMode="auto">
            <a:xfrm>
              <a:off x="1901" y="2565"/>
              <a:ext cx="43" cy="30"/>
            </a:xfrm>
            <a:custGeom>
              <a:avLst/>
              <a:gdLst/>
              <a:ahLst/>
              <a:cxnLst>
                <a:cxn ang="0">
                  <a:pos x="42" y="89"/>
                </a:cxn>
                <a:cxn ang="0">
                  <a:pos x="92" y="70"/>
                </a:cxn>
                <a:cxn ang="0">
                  <a:pos x="131" y="16"/>
                </a:cxn>
                <a:cxn ang="0">
                  <a:pos x="112" y="0"/>
                </a:cxn>
                <a:cxn ang="0">
                  <a:pos x="84" y="16"/>
                </a:cxn>
                <a:cxn ang="0">
                  <a:pos x="42" y="54"/>
                </a:cxn>
                <a:cxn ang="0">
                  <a:pos x="0" y="89"/>
                </a:cxn>
                <a:cxn ang="0">
                  <a:pos x="42" y="89"/>
                </a:cxn>
              </a:cxnLst>
              <a:rect l="0" t="0" r="r" b="b"/>
              <a:pathLst>
                <a:path w="131" h="89">
                  <a:moveTo>
                    <a:pt x="42" y="89"/>
                  </a:moveTo>
                  <a:lnTo>
                    <a:pt x="92" y="70"/>
                  </a:lnTo>
                  <a:lnTo>
                    <a:pt x="131" y="16"/>
                  </a:lnTo>
                  <a:lnTo>
                    <a:pt x="112" y="0"/>
                  </a:lnTo>
                  <a:lnTo>
                    <a:pt x="84" y="16"/>
                  </a:lnTo>
                  <a:lnTo>
                    <a:pt x="42" y="54"/>
                  </a:lnTo>
                  <a:lnTo>
                    <a:pt x="0" y="89"/>
                  </a:lnTo>
                  <a:lnTo>
                    <a:pt x="42" y="89"/>
                  </a:lnTo>
                  <a:close/>
                </a:path>
              </a:pathLst>
            </a:custGeom>
            <a:solidFill>
              <a:srgbClr val="FFFFFF"/>
            </a:solidFill>
            <a:ln w="9525">
              <a:noFill/>
              <a:round/>
              <a:headEnd/>
              <a:tailEnd/>
            </a:ln>
          </p:spPr>
          <p:txBody>
            <a:bodyPr/>
            <a:lstStyle/>
            <a:p>
              <a:endParaRPr lang="tr-TR"/>
            </a:p>
          </p:txBody>
        </p:sp>
        <p:sp>
          <p:nvSpPr>
            <p:cNvPr id="45079" name="Freeform 23"/>
            <p:cNvSpPr>
              <a:spLocks/>
            </p:cNvSpPr>
            <p:nvPr/>
          </p:nvSpPr>
          <p:spPr bwMode="auto">
            <a:xfrm>
              <a:off x="1274" y="2535"/>
              <a:ext cx="25" cy="26"/>
            </a:xfrm>
            <a:custGeom>
              <a:avLst/>
              <a:gdLst/>
              <a:ahLst/>
              <a:cxnLst>
                <a:cxn ang="0">
                  <a:pos x="47" y="73"/>
                </a:cxn>
                <a:cxn ang="0">
                  <a:pos x="73" y="38"/>
                </a:cxn>
                <a:cxn ang="0">
                  <a:pos x="66" y="4"/>
                </a:cxn>
                <a:cxn ang="0">
                  <a:pos x="24" y="0"/>
                </a:cxn>
                <a:cxn ang="0">
                  <a:pos x="0" y="19"/>
                </a:cxn>
                <a:cxn ang="0">
                  <a:pos x="5" y="61"/>
                </a:cxn>
                <a:cxn ang="0">
                  <a:pos x="19" y="80"/>
                </a:cxn>
                <a:cxn ang="0">
                  <a:pos x="38" y="77"/>
                </a:cxn>
                <a:cxn ang="0">
                  <a:pos x="47" y="73"/>
                </a:cxn>
              </a:cxnLst>
              <a:rect l="0" t="0" r="r" b="b"/>
              <a:pathLst>
                <a:path w="73" h="80">
                  <a:moveTo>
                    <a:pt x="47" y="73"/>
                  </a:moveTo>
                  <a:lnTo>
                    <a:pt x="73" y="38"/>
                  </a:lnTo>
                  <a:lnTo>
                    <a:pt x="66" y="4"/>
                  </a:lnTo>
                  <a:lnTo>
                    <a:pt x="24" y="0"/>
                  </a:lnTo>
                  <a:lnTo>
                    <a:pt x="0" y="19"/>
                  </a:lnTo>
                  <a:lnTo>
                    <a:pt x="5" y="61"/>
                  </a:lnTo>
                  <a:lnTo>
                    <a:pt x="19" y="80"/>
                  </a:lnTo>
                  <a:lnTo>
                    <a:pt x="38" y="77"/>
                  </a:lnTo>
                  <a:lnTo>
                    <a:pt x="47" y="73"/>
                  </a:lnTo>
                  <a:close/>
                </a:path>
              </a:pathLst>
            </a:custGeom>
            <a:solidFill>
              <a:srgbClr val="000000"/>
            </a:solidFill>
            <a:ln w="9525">
              <a:noFill/>
              <a:round/>
              <a:headEnd/>
              <a:tailEnd/>
            </a:ln>
          </p:spPr>
          <p:txBody>
            <a:bodyPr/>
            <a:lstStyle/>
            <a:p>
              <a:endParaRPr lang="tr-TR"/>
            </a:p>
          </p:txBody>
        </p:sp>
        <p:sp>
          <p:nvSpPr>
            <p:cNvPr id="45080" name="Freeform 24"/>
            <p:cNvSpPr>
              <a:spLocks/>
            </p:cNvSpPr>
            <p:nvPr/>
          </p:nvSpPr>
          <p:spPr bwMode="auto">
            <a:xfrm>
              <a:off x="1287" y="2455"/>
              <a:ext cx="76" cy="57"/>
            </a:xfrm>
            <a:custGeom>
              <a:avLst/>
              <a:gdLst/>
              <a:ahLst/>
              <a:cxnLst>
                <a:cxn ang="0">
                  <a:pos x="227" y="150"/>
                </a:cxn>
                <a:cxn ang="0">
                  <a:pos x="169" y="62"/>
                </a:cxn>
                <a:cxn ang="0">
                  <a:pos x="73" y="7"/>
                </a:cxn>
                <a:cxn ang="0">
                  <a:pos x="31" y="0"/>
                </a:cxn>
                <a:cxn ang="0">
                  <a:pos x="0" y="15"/>
                </a:cxn>
                <a:cxn ang="0">
                  <a:pos x="101" y="100"/>
                </a:cxn>
                <a:cxn ang="0">
                  <a:pos x="208" y="170"/>
                </a:cxn>
                <a:cxn ang="0">
                  <a:pos x="220" y="158"/>
                </a:cxn>
                <a:cxn ang="0">
                  <a:pos x="227" y="150"/>
                </a:cxn>
              </a:cxnLst>
              <a:rect l="0" t="0" r="r" b="b"/>
              <a:pathLst>
                <a:path w="227" h="170">
                  <a:moveTo>
                    <a:pt x="227" y="150"/>
                  </a:moveTo>
                  <a:lnTo>
                    <a:pt x="169" y="62"/>
                  </a:lnTo>
                  <a:lnTo>
                    <a:pt x="73" y="7"/>
                  </a:lnTo>
                  <a:lnTo>
                    <a:pt x="31" y="0"/>
                  </a:lnTo>
                  <a:lnTo>
                    <a:pt x="0" y="15"/>
                  </a:lnTo>
                  <a:lnTo>
                    <a:pt x="101" y="100"/>
                  </a:lnTo>
                  <a:lnTo>
                    <a:pt x="208" y="170"/>
                  </a:lnTo>
                  <a:lnTo>
                    <a:pt x="220" y="158"/>
                  </a:lnTo>
                  <a:lnTo>
                    <a:pt x="227" y="150"/>
                  </a:lnTo>
                  <a:close/>
                </a:path>
              </a:pathLst>
            </a:custGeom>
            <a:solidFill>
              <a:srgbClr val="000000"/>
            </a:solidFill>
            <a:ln w="9525">
              <a:noFill/>
              <a:round/>
              <a:headEnd/>
              <a:tailEnd/>
            </a:ln>
          </p:spPr>
          <p:txBody>
            <a:bodyPr/>
            <a:lstStyle/>
            <a:p>
              <a:endParaRPr lang="tr-TR"/>
            </a:p>
          </p:txBody>
        </p:sp>
        <p:sp>
          <p:nvSpPr>
            <p:cNvPr id="45081" name="Freeform 25"/>
            <p:cNvSpPr>
              <a:spLocks/>
            </p:cNvSpPr>
            <p:nvPr/>
          </p:nvSpPr>
          <p:spPr bwMode="auto">
            <a:xfrm>
              <a:off x="1737" y="2179"/>
              <a:ext cx="30" cy="65"/>
            </a:xfrm>
            <a:custGeom>
              <a:avLst/>
              <a:gdLst/>
              <a:ahLst/>
              <a:cxnLst>
                <a:cxn ang="0">
                  <a:pos x="89" y="181"/>
                </a:cxn>
                <a:cxn ang="0">
                  <a:pos x="92" y="89"/>
                </a:cxn>
                <a:cxn ang="0">
                  <a:pos x="50" y="12"/>
                </a:cxn>
                <a:cxn ang="0">
                  <a:pos x="19" y="0"/>
                </a:cxn>
                <a:cxn ang="0">
                  <a:pos x="0" y="8"/>
                </a:cxn>
                <a:cxn ang="0">
                  <a:pos x="16" y="111"/>
                </a:cxn>
                <a:cxn ang="0">
                  <a:pos x="50" y="195"/>
                </a:cxn>
                <a:cxn ang="0">
                  <a:pos x="77" y="192"/>
                </a:cxn>
                <a:cxn ang="0">
                  <a:pos x="89" y="181"/>
                </a:cxn>
              </a:cxnLst>
              <a:rect l="0" t="0" r="r" b="b"/>
              <a:pathLst>
                <a:path w="92" h="195">
                  <a:moveTo>
                    <a:pt x="89" y="181"/>
                  </a:moveTo>
                  <a:lnTo>
                    <a:pt x="92" y="89"/>
                  </a:lnTo>
                  <a:lnTo>
                    <a:pt x="50" y="12"/>
                  </a:lnTo>
                  <a:lnTo>
                    <a:pt x="19" y="0"/>
                  </a:lnTo>
                  <a:lnTo>
                    <a:pt x="0" y="8"/>
                  </a:lnTo>
                  <a:lnTo>
                    <a:pt x="16" y="111"/>
                  </a:lnTo>
                  <a:lnTo>
                    <a:pt x="50" y="195"/>
                  </a:lnTo>
                  <a:lnTo>
                    <a:pt x="77" y="192"/>
                  </a:lnTo>
                  <a:lnTo>
                    <a:pt x="89" y="181"/>
                  </a:lnTo>
                  <a:close/>
                </a:path>
              </a:pathLst>
            </a:custGeom>
            <a:solidFill>
              <a:srgbClr val="000000"/>
            </a:solidFill>
            <a:ln w="9525">
              <a:noFill/>
              <a:round/>
              <a:headEnd/>
              <a:tailEnd/>
            </a:ln>
          </p:spPr>
          <p:txBody>
            <a:bodyPr/>
            <a:lstStyle/>
            <a:p>
              <a:endParaRPr lang="tr-TR"/>
            </a:p>
          </p:txBody>
        </p:sp>
        <p:sp>
          <p:nvSpPr>
            <p:cNvPr id="45082" name="Freeform 26"/>
            <p:cNvSpPr>
              <a:spLocks/>
            </p:cNvSpPr>
            <p:nvPr/>
          </p:nvSpPr>
          <p:spPr bwMode="auto">
            <a:xfrm>
              <a:off x="1602" y="1925"/>
              <a:ext cx="127" cy="99"/>
            </a:xfrm>
            <a:custGeom>
              <a:avLst/>
              <a:gdLst/>
              <a:ahLst/>
              <a:cxnLst>
                <a:cxn ang="0">
                  <a:pos x="35" y="284"/>
                </a:cxn>
                <a:cxn ang="0">
                  <a:pos x="211" y="134"/>
                </a:cxn>
                <a:cxn ang="0">
                  <a:pos x="380" y="0"/>
                </a:cxn>
                <a:cxn ang="0">
                  <a:pos x="176" y="73"/>
                </a:cxn>
                <a:cxn ang="0">
                  <a:pos x="15" y="230"/>
                </a:cxn>
                <a:cxn ang="0">
                  <a:pos x="0" y="274"/>
                </a:cxn>
                <a:cxn ang="0">
                  <a:pos x="7" y="296"/>
                </a:cxn>
                <a:cxn ang="0">
                  <a:pos x="19" y="293"/>
                </a:cxn>
                <a:cxn ang="0">
                  <a:pos x="35" y="284"/>
                </a:cxn>
              </a:cxnLst>
              <a:rect l="0" t="0" r="r" b="b"/>
              <a:pathLst>
                <a:path w="380" h="296">
                  <a:moveTo>
                    <a:pt x="35" y="284"/>
                  </a:moveTo>
                  <a:lnTo>
                    <a:pt x="211" y="134"/>
                  </a:lnTo>
                  <a:lnTo>
                    <a:pt x="380" y="0"/>
                  </a:lnTo>
                  <a:lnTo>
                    <a:pt x="176" y="73"/>
                  </a:lnTo>
                  <a:lnTo>
                    <a:pt x="15" y="230"/>
                  </a:lnTo>
                  <a:lnTo>
                    <a:pt x="0" y="274"/>
                  </a:lnTo>
                  <a:lnTo>
                    <a:pt x="7" y="296"/>
                  </a:lnTo>
                  <a:lnTo>
                    <a:pt x="19" y="293"/>
                  </a:lnTo>
                  <a:lnTo>
                    <a:pt x="35" y="284"/>
                  </a:lnTo>
                  <a:close/>
                </a:path>
              </a:pathLst>
            </a:custGeom>
            <a:solidFill>
              <a:srgbClr val="000000"/>
            </a:solidFill>
            <a:ln w="9525">
              <a:noFill/>
              <a:round/>
              <a:headEnd/>
              <a:tailEnd/>
            </a:ln>
          </p:spPr>
          <p:txBody>
            <a:bodyPr/>
            <a:lstStyle/>
            <a:p>
              <a:endParaRPr lang="tr-TR"/>
            </a:p>
          </p:txBody>
        </p:sp>
      </p:grpSp>
      <p:sp>
        <p:nvSpPr>
          <p:cNvPr id="45083" name="AutoShape 27"/>
          <p:cNvSpPr>
            <a:spLocks noChangeArrowheads="1"/>
          </p:cNvSpPr>
          <p:nvPr/>
        </p:nvSpPr>
        <p:spPr bwMode="auto">
          <a:xfrm rot="1519902">
            <a:off x="2339975" y="1484313"/>
            <a:ext cx="1512888" cy="576262"/>
          </a:xfrm>
          <a:prstGeom prst="curvedDownArrow">
            <a:avLst>
              <a:gd name="adj1" fmla="val 52507"/>
              <a:gd name="adj2" fmla="val 105014"/>
              <a:gd name="adj3" fmla="val 33333"/>
            </a:avLst>
          </a:prstGeom>
          <a:solidFill>
            <a:schemeClr val="accent1"/>
          </a:solidFill>
          <a:ln w="9525">
            <a:solidFill>
              <a:schemeClr val="tx1"/>
            </a:solidFill>
            <a:miter lim="800000"/>
            <a:headEnd/>
            <a:tailEnd/>
          </a:ln>
          <a:effectLst/>
        </p:spPr>
        <p:txBody>
          <a:bodyPr wrap="none" anchor="ctr"/>
          <a:lstStyle/>
          <a:p>
            <a:endParaRPr lang="tr-TR"/>
          </a:p>
        </p:txBody>
      </p:sp>
      <p:sp>
        <p:nvSpPr>
          <p:cNvPr id="45084" name="AutoShape 28"/>
          <p:cNvSpPr>
            <a:spLocks noChangeArrowheads="1"/>
          </p:cNvSpPr>
          <p:nvPr/>
        </p:nvSpPr>
        <p:spPr bwMode="auto">
          <a:xfrm rot="3312898">
            <a:off x="4474369" y="934244"/>
            <a:ext cx="539750" cy="1354138"/>
          </a:xfrm>
          <a:prstGeom prst="curvedRightArrow">
            <a:avLst>
              <a:gd name="adj1" fmla="val 50176"/>
              <a:gd name="adj2" fmla="val 100353"/>
              <a:gd name="adj3" fmla="val 33333"/>
            </a:avLst>
          </a:prstGeom>
          <a:solidFill>
            <a:schemeClr val="accent1"/>
          </a:solidFill>
          <a:ln w="9525">
            <a:solidFill>
              <a:schemeClr val="tx1"/>
            </a:solidFill>
            <a:miter lim="800000"/>
            <a:headEnd/>
            <a:tailEnd/>
          </a:ln>
          <a:effectLst/>
        </p:spPr>
        <p:txBody>
          <a:bodyPr wrap="none" anchor="ctr"/>
          <a:lstStyle/>
          <a:p>
            <a:endParaRPr lang="tr-TR"/>
          </a:p>
        </p:txBody>
      </p:sp>
      <p:pic>
        <p:nvPicPr>
          <p:cNvPr id="31" name="Picture 2" descr="C:\Users\lap1\Desktop\red-40144_640.png"/>
          <p:cNvPicPr>
            <a:picLocks noChangeAspect="1" noChangeArrowheads="1"/>
          </p:cNvPicPr>
          <p:nvPr/>
        </p:nvPicPr>
        <p:blipFill>
          <a:blip r:embed="rId3" cstate="print"/>
          <a:srcRect/>
          <a:stretch>
            <a:fillRect/>
          </a:stretch>
        </p:blipFill>
        <p:spPr bwMode="auto">
          <a:xfrm>
            <a:off x="3428992" y="2643182"/>
            <a:ext cx="1833554" cy="18335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250825" y="981075"/>
            <a:ext cx="8532813" cy="1079500"/>
          </a:xfrm>
          <a:prstGeom prst="rect">
            <a:avLst/>
          </a:prstGeom>
          <a:noFill/>
          <a:ln w="9525">
            <a:noFill/>
            <a:miter lim="800000"/>
            <a:headEnd/>
            <a:tailEnd/>
          </a:ln>
          <a:effectLst/>
        </p:spPr>
        <p:txBody>
          <a:bodyPr anchor="ctr"/>
          <a:lstStyle/>
          <a:p>
            <a:pPr algn="ctr"/>
            <a:r>
              <a:rPr lang="tr-TR" sz="2800" dirty="0">
                <a:latin typeface="Comic Sans MS" pitchFamily="66" charset="0"/>
                <a:cs typeface="Courier New" pitchFamily="49" charset="0"/>
              </a:rPr>
              <a:t>Öğrencinin yalnız akademik performansıyla ilgilenen bir gelişim yada           </a:t>
            </a:r>
          </a:p>
          <a:p>
            <a:pPr algn="ctr"/>
            <a:r>
              <a:rPr lang="tr-TR" sz="2800" dirty="0">
                <a:latin typeface="Comic Sans MS" pitchFamily="66" charset="0"/>
                <a:cs typeface="Courier New" pitchFamily="49" charset="0"/>
              </a:rPr>
              <a:t>	kayıt </a:t>
            </a:r>
            <a:r>
              <a:rPr lang="tr-TR" sz="2800" dirty="0" smtClean="0">
                <a:latin typeface="Comic Sans MS" pitchFamily="66" charset="0"/>
                <a:cs typeface="Courier New" pitchFamily="49" charset="0"/>
              </a:rPr>
              <a:t>tablosu</a:t>
            </a:r>
            <a:endParaRPr lang="tr-TR" sz="2800" dirty="0">
              <a:latin typeface="Comic Sans MS" pitchFamily="66" charset="0"/>
              <a:cs typeface="Courier New" pitchFamily="49" charset="0"/>
            </a:endParaRPr>
          </a:p>
        </p:txBody>
      </p:sp>
      <p:pic>
        <p:nvPicPr>
          <p:cNvPr id="46083" name="Picture 3" descr="EDCN022"/>
          <p:cNvPicPr>
            <a:picLocks noChangeAspect="1" noChangeArrowheads="1"/>
          </p:cNvPicPr>
          <p:nvPr/>
        </p:nvPicPr>
        <p:blipFill>
          <a:blip r:embed="rId2" cstate="print"/>
          <a:srcRect/>
          <a:stretch>
            <a:fillRect/>
          </a:stretch>
        </p:blipFill>
        <p:spPr bwMode="auto">
          <a:xfrm>
            <a:off x="1042988" y="2997200"/>
            <a:ext cx="1673225" cy="3024188"/>
          </a:xfrm>
          <a:prstGeom prst="rect">
            <a:avLst/>
          </a:prstGeom>
          <a:noFill/>
        </p:spPr>
      </p:pic>
      <p:pic>
        <p:nvPicPr>
          <p:cNvPr id="46084" name="Picture 4" descr="EDCN060"/>
          <p:cNvPicPr>
            <a:picLocks noChangeAspect="1" noChangeArrowheads="1"/>
          </p:cNvPicPr>
          <p:nvPr/>
        </p:nvPicPr>
        <p:blipFill>
          <a:blip r:embed="rId3" cstate="print"/>
          <a:srcRect/>
          <a:stretch>
            <a:fillRect/>
          </a:stretch>
        </p:blipFill>
        <p:spPr bwMode="auto">
          <a:xfrm>
            <a:off x="6300788" y="3573463"/>
            <a:ext cx="1519237" cy="2171700"/>
          </a:xfrm>
          <a:prstGeom prst="rect">
            <a:avLst/>
          </a:prstGeom>
          <a:noFill/>
        </p:spPr>
      </p:pic>
      <p:sp>
        <p:nvSpPr>
          <p:cNvPr id="46085" name="AutoShape 5"/>
          <p:cNvSpPr>
            <a:spLocks noChangeArrowheads="1"/>
          </p:cNvSpPr>
          <p:nvPr/>
        </p:nvSpPr>
        <p:spPr bwMode="auto">
          <a:xfrm>
            <a:off x="3563938" y="3644900"/>
            <a:ext cx="1800225" cy="1728788"/>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chemeClr val="tx1"/>
          </a:solidFill>
          <a:ln w="9525">
            <a:solidFill>
              <a:schemeClr val="tx1"/>
            </a:solidFill>
            <a:miter lim="800000"/>
            <a:headEnd/>
            <a:tailEnd/>
          </a:ln>
          <a:effectLst/>
        </p:spPr>
        <p:txBody>
          <a:bodyPr wrap="none" anchor="ctr"/>
          <a:lstStyle/>
          <a:p>
            <a:endParaRPr lang="tr-TR"/>
          </a:p>
        </p:txBody>
      </p:sp>
      <p:pic>
        <p:nvPicPr>
          <p:cNvPr id="8" name="Picture 2" descr="C:\Users\lap1\Desktop\red-40144_640.png"/>
          <p:cNvPicPr>
            <a:picLocks noChangeAspect="1" noChangeArrowheads="1"/>
          </p:cNvPicPr>
          <p:nvPr/>
        </p:nvPicPr>
        <p:blipFill>
          <a:blip r:embed="rId4" cstate="print"/>
          <a:srcRect/>
          <a:stretch>
            <a:fillRect/>
          </a:stretch>
        </p:blipFill>
        <p:spPr bwMode="auto">
          <a:xfrm>
            <a:off x="3357554" y="3357562"/>
            <a:ext cx="1833554" cy="18335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611188" y="3213100"/>
            <a:ext cx="5256212" cy="3168650"/>
          </a:xfrm>
          <a:prstGeom prst="rect">
            <a:avLst/>
          </a:prstGeom>
          <a:noFill/>
          <a:ln w="9525">
            <a:noFill/>
            <a:miter lim="800000"/>
            <a:headEnd/>
            <a:tailEnd/>
          </a:ln>
          <a:effectLst/>
        </p:spPr>
        <p:txBody>
          <a:bodyPr anchor="ctr"/>
          <a:lstStyle/>
          <a:p>
            <a:pPr>
              <a:tabLst>
                <a:tab pos="1250950" algn="l"/>
                <a:tab pos="1289050" algn="l"/>
              </a:tabLst>
            </a:pPr>
            <a:r>
              <a:rPr lang="tr-TR" sz="2800" dirty="0">
                <a:latin typeface="Comic Sans MS" pitchFamily="66" charset="0"/>
                <a:cs typeface="Courier New" pitchFamily="49" charset="0"/>
              </a:rPr>
              <a:t>Öğretmene ve aileye ek yükler getiren bir ekonomi </a:t>
            </a:r>
            <a:r>
              <a:rPr lang="tr-TR" sz="2800" dirty="0" smtClean="0">
                <a:latin typeface="Comic Sans MS" pitchFamily="66" charset="0"/>
                <a:cs typeface="Courier New" pitchFamily="49" charset="0"/>
              </a:rPr>
              <a:t>programı</a:t>
            </a:r>
            <a:endParaRPr lang="tr-TR" sz="2800" dirty="0">
              <a:latin typeface="Comic Sans MS" pitchFamily="66" charset="0"/>
              <a:cs typeface="Courier New" pitchFamily="49" charset="0"/>
            </a:endParaRPr>
          </a:p>
        </p:txBody>
      </p:sp>
      <p:pic>
        <p:nvPicPr>
          <p:cNvPr id="47107" name="Picture 3" descr="MONEYPIT"/>
          <p:cNvPicPr>
            <a:picLocks noChangeAspect="1" noChangeArrowheads="1"/>
          </p:cNvPicPr>
          <p:nvPr/>
        </p:nvPicPr>
        <p:blipFill>
          <a:blip r:embed="rId2" cstate="print"/>
          <a:srcRect/>
          <a:stretch>
            <a:fillRect/>
          </a:stretch>
        </p:blipFill>
        <p:spPr bwMode="auto">
          <a:xfrm>
            <a:off x="971550" y="692150"/>
            <a:ext cx="4195763" cy="2449513"/>
          </a:xfrm>
          <a:prstGeom prst="rect">
            <a:avLst/>
          </a:prstGeom>
          <a:noFill/>
        </p:spPr>
      </p:pic>
      <p:pic>
        <p:nvPicPr>
          <p:cNvPr id="47108" name="Picture 4" descr="FAMILY"/>
          <p:cNvPicPr>
            <a:picLocks noChangeAspect="1" noChangeArrowheads="1"/>
          </p:cNvPicPr>
          <p:nvPr/>
        </p:nvPicPr>
        <p:blipFill>
          <a:blip r:embed="rId3" cstate="print"/>
          <a:srcRect/>
          <a:stretch>
            <a:fillRect/>
          </a:stretch>
        </p:blipFill>
        <p:spPr bwMode="auto">
          <a:xfrm>
            <a:off x="6516688" y="1700213"/>
            <a:ext cx="2014537" cy="4105275"/>
          </a:xfrm>
          <a:prstGeom prst="rect">
            <a:avLst/>
          </a:prstGeom>
          <a:noFill/>
          <a:ln w="9525">
            <a:noFill/>
            <a:miter lim="800000"/>
            <a:headEnd/>
            <a:tailEnd/>
          </a:ln>
        </p:spPr>
      </p:pic>
      <p:pic>
        <p:nvPicPr>
          <p:cNvPr id="5" name="Picture 2" descr="C:\Users\lap1\Desktop\red-40144_640.png"/>
          <p:cNvPicPr>
            <a:picLocks noChangeAspect="1" noChangeArrowheads="1"/>
          </p:cNvPicPr>
          <p:nvPr/>
        </p:nvPicPr>
        <p:blipFill>
          <a:blip r:embed="rId4" cstate="print"/>
          <a:srcRect/>
          <a:stretch>
            <a:fillRect/>
          </a:stretch>
        </p:blipFill>
        <p:spPr bwMode="auto">
          <a:xfrm>
            <a:off x="3428992" y="2571744"/>
            <a:ext cx="1833554" cy="18335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323850" y="571480"/>
            <a:ext cx="5903913" cy="3578245"/>
          </a:xfrm>
          <a:prstGeom prst="rect">
            <a:avLst/>
          </a:prstGeom>
          <a:noFill/>
          <a:ln w="9525">
            <a:noFill/>
            <a:miter lim="800000"/>
            <a:headEnd/>
            <a:tailEnd/>
          </a:ln>
          <a:effectLst/>
        </p:spPr>
        <p:txBody>
          <a:bodyPr anchor="ctr"/>
          <a:lstStyle/>
          <a:p>
            <a:r>
              <a:rPr lang="tr-TR" sz="2800" dirty="0">
                <a:latin typeface="Comic Sans MS" pitchFamily="66" charset="0"/>
                <a:cs typeface="Courier New" pitchFamily="49" charset="0"/>
              </a:rPr>
              <a:t>Öğrenciye yapabildiklerinden daha fazla ödev-çalışmayı zorunlu hale getiren bir ev ödevi-çalışma </a:t>
            </a:r>
            <a:r>
              <a:rPr lang="tr-TR" sz="2800" dirty="0" smtClean="0">
                <a:latin typeface="Comic Sans MS" pitchFamily="66" charset="0"/>
                <a:cs typeface="Courier New" pitchFamily="49" charset="0"/>
              </a:rPr>
              <a:t>programı </a:t>
            </a:r>
            <a:endParaRPr lang="tr-TR" sz="2800" dirty="0">
              <a:latin typeface="Comic Sans MS" pitchFamily="66" charset="0"/>
              <a:cs typeface="Courier New" pitchFamily="49" charset="0"/>
            </a:endParaRPr>
          </a:p>
        </p:txBody>
      </p:sp>
      <p:pic>
        <p:nvPicPr>
          <p:cNvPr id="48131" name="Picture 3" descr="EDCN024"/>
          <p:cNvPicPr>
            <a:picLocks noChangeAspect="1" noChangeArrowheads="1"/>
          </p:cNvPicPr>
          <p:nvPr/>
        </p:nvPicPr>
        <p:blipFill>
          <a:blip r:embed="rId2" cstate="print"/>
          <a:srcRect/>
          <a:stretch>
            <a:fillRect/>
          </a:stretch>
        </p:blipFill>
        <p:spPr bwMode="auto">
          <a:xfrm>
            <a:off x="3924300" y="4005263"/>
            <a:ext cx="3744913" cy="2357437"/>
          </a:xfrm>
          <a:prstGeom prst="rect">
            <a:avLst/>
          </a:prstGeom>
          <a:noFill/>
        </p:spPr>
      </p:pic>
      <p:pic>
        <p:nvPicPr>
          <p:cNvPr id="48132" name="Picture 4" descr="EDCN025"/>
          <p:cNvPicPr>
            <a:picLocks noChangeAspect="1" noChangeArrowheads="1"/>
          </p:cNvPicPr>
          <p:nvPr/>
        </p:nvPicPr>
        <p:blipFill>
          <a:blip r:embed="rId3" cstate="print"/>
          <a:srcRect/>
          <a:stretch>
            <a:fillRect/>
          </a:stretch>
        </p:blipFill>
        <p:spPr bwMode="auto">
          <a:xfrm>
            <a:off x="6443663" y="620713"/>
            <a:ext cx="2355850" cy="3194050"/>
          </a:xfrm>
          <a:prstGeom prst="rect">
            <a:avLst/>
          </a:prstGeom>
          <a:noFill/>
        </p:spPr>
      </p:pic>
      <p:pic>
        <p:nvPicPr>
          <p:cNvPr id="5" name="Picture 2" descr="C:\Users\lap1\Desktop\red-40144_640.png"/>
          <p:cNvPicPr>
            <a:picLocks noChangeAspect="1" noChangeArrowheads="1"/>
          </p:cNvPicPr>
          <p:nvPr/>
        </p:nvPicPr>
        <p:blipFill>
          <a:blip r:embed="rId4" cstate="print"/>
          <a:srcRect/>
          <a:stretch>
            <a:fillRect/>
          </a:stretch>
        </p:blipFill>
        <p:spPr bwMode="auto">
          <a:xfrm>
            <a:off x="3714744" y="2857496"/>
            <a:ext cx="1833554" cy="18335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42910" y="785794"/>
            <a:ext cx="7772400" cy="2462234"/>
          </a:xfrm>
        </p:spPr>
        <p:txBody>
          <a:bodyPr>
            <a:normAutofit fontScale="90000"/>
          </a:bodyPr>
          <a:lstStyle/>
          <a:p>
            <a:pPr algn="ctr" eaLnBrk="1" hangingPunct="1">
              <a:lnSpc>
                <a:spcPct val="150000"/>
              </a:lnSpc>
              <a:defRPr/>
            </a:pPr>
            <a:r>
              <a:rPr lang="tr-TR" sz="4000" dirty="0" smtClean="0">
                <a:solidFill>
                  <a:srgbClr val="FF6600"/>
                </a:solidFill>
              </a:rPr>
              <a:t/>
            </a:r>
            <a:br>
              <a:rPr lang="tr-TR" sz="4000" dirty="0" smtClean="0">
                <a:solidFill>
                  <a:srgbClr val="FF6600"/>
                </a:solidFill>
              </a:rPr>
            </a:br>
            <a:r>
              <a:rPr lang="tr-TR" sz="4400" b="1" dirty="0" smtClean="0">
                <a:solidFill>
                  <a:schemeClr val="accent1">
                    <a:lumMod val="75000"/>
                  </a:schemeClr>
                </a:solidFill>
                <a:latin typeface="Comic Sans MS" pitchFamily="66" charset="0"/>
                <a:ea typeface="Verdana" pitchFamily="34" charset="0"/>
                <a:cs typeface="Verdana" pitchFamily="34" charset="0"/>
              </a:rPr>
              <a:t>BEP HAZIRLAMAK YASAL OLARAK ZORUNLU MUDUR?</a:t>
            </a:r>
            <a:r>
              <a:rPr lang="tr-TR" sz="4000" dirty="0" smtClean="0">
                <a:solidFill>
                  <a:srgbClr val="FF9900"/>
                </a:solidFill>
              </a:rPr>
              <a:t/>
            </a:r>
            <a:br>
              <a:rPr lang="tr-TR" sz="4000" dirty="0" smtClean="0">
                <a:solidFill>
                  <a:srgbClr val="FF9900"/>
                </a:solidFill>
              </a:rPr>
            </a:br>
            <a:endParaRPr lang="tr-TR" sz="4000" dirty="0" smtClean="0">
              <a:solidFill>
                <a:srgbClr val="FF9900"/>
              </a:solidFill>
            </a:endParaRPr>
          </a:p>
        </p:txBody>
      </p:sp>
      <p:pic>
        <p:nvPicPr>
          <p:cNvPr id="59395" name="Picture 3" descr="BS00285_"/>
          <p:cNvPicPr>
            <a:picLocks noGrp="1" noChangeAspect="1" noChangeArrowheads="1"/>
          </p:cNvPicPr>
          <p:nvPr>
            <p:ph sz="quarter" idx="1"/>
          </p:nvPr>
        </p:nvPicPr>
        <p:blipFill>
          <a:blip r:embed="rId2" cstate="print"/>
          <a:stretch>
            <a:fillRect/>
          </a:stretch>
        </p:blipFill>
        <p:spPr>
          <a:xfrm>
            <a:off x="3425190" y="3326066"/>
            <a:ext cx="1531620" cy="1421892"/>
          </a:xfr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59395"/>
                                        </p:tgtEl>
                                        <p:attrNameLst>
                                          <p:attrName>style.visibility</p:attrName>
                                        </p:attrNameLst>
                                      </p:cBhvr>
                                      <p:to>
                                        <p:strVal val="visible"/>
                                      </p:to>
                                    </p:set>
                                    <p:anim calcmode="lin" valueType="num">
                                      <p:cBhvr>
                                        <p:cTn id="7" dur="1000" fill="hold"/>
                                        <p:tgtEl>
                                          <p:spTgt spid="59395"/>
                                        </p:tgtEl>
                                        <p:attrNameLst>
                                          <p:attrName>ppt_w</p:attrName>
                                        </p:attrNameLst>
                                      </p:cBhvr>
                                      <p:tavLst>
                                        <p:tav tm="0">
                                          <p:val>
                                            <p:fltVal val="0"/>
                                          </p:val>
                                        </p:tav>
                                        <p:tav tm="100000">
                                          <p:val>
                                            <p:strVal val="#ppt_w"/>
                                          </p:val>
                                        </p:tav>
                                      </p:tavLst>
                                    </p:anim>
                                    <p:anim calcmode="lin" valueType="num">
                                      <p:cBhvr>
                                        <p:cTn id="8" dur="1000" fill="hold"/>
                                        <p:tgtEl>
                                          <p:spTgt spid="59395"/>
                                        </p:tgtEl>
                                        <p:attrNameLst>
                                          <p:attrName>ppt_h</p:attrName>
                                        </p:attrNameLst>
                                      </p:cBhvr>
                                      <p:tavLst>
                                        <p:tav tm="0">
                                          <p:val>
                                            <p:fltVal val="0"/>
                                          </p:val>
                                        </p:tav>
                                        <p:tav tm="100000">
                                          <p:val>
                                            <p:strVal val="#ppt_h"/>
                                          </p:val>
                                        </p:tav>
                                      </p:tavLst>
                                    </p:anim>
                                    <p:anim calcmode="lin" valueType="num">
                                      <p:cBhvr>
                                        <p:cTn id="9" dur="1000" fill="hold"/>
                                        <p:tgtEl>
                                          <p:spTgt spid="5939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939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000108"/>
            <a:ext cx="7467600" cy="4786346"/>
          </a:xfrm>
        </p:spPr>
        <p:txBody>
          <a:bodyPr>
            <a:normAutofit/>
          </a:bodyPr>
          <a:lstStyle/>
          <a:p>
            <a:pPr algn="ctr">
              <a:lnSpc>
                <a:spcPct val="150000"/>
              </a:lnSpc>
              <a:buNone/>
            </a:pPr>
            <a:r>
              <a:rPr lang="tr-TR" b="1" dirty="0" smtClean="0">
                <a:solidFill>
                  <a:schemeClr val="accent1">
                    <a:lumMod val="75000"/>
                  </a:schemeClr>
                </a:solidFill>
                <a:latin typeface="Comic Sans MS" pitchFamily="66" charset="0"/>
                <a:ea typeface="Verdana" pitchFamily="34" charset="0"/>
                <a:cs typeface="Verdana" pitchFamily="34" charset="0"/>
              </a:rPr>
              <a:t>573 sayılı Özel Eğitim Hakkında Kanun Hükmünde Kararnamenin 4. maddesi:</a:t>
            </a:r>
          </a:p>
          <a:p>
            <a:pPr algn="just">
              <a:lnSpc>
                <a:spcPct val="150000"/>
              </a:lnSpc>
              <a:buNone/>
            </a:pPr>
            <a:endParaRPr lang="tr-TR" b="1" dirty="0" smtClean="0">
              <a:solidFill>
                <a:schemeClr val="accent1">
                  <a:lumMod val="75000"/>
                </a:schemeClr>
              </a:solidFill>
              <a:latin typeface="Comic Sans MS" pitchFamily="66" charset="0"/>
              <a:ea typeface="Verdana" pitchFamily="34" charset="0"/>
              <a:cs typeface="Verdana" pitchFamily="34" charset="0"/>
            </a:endParaRPr>
          </a:p>
          <a:p>
            <a:pPr algn="just">
              <a:lnSpc>
                <a:spcPct val="150000"/>
              </a:lnSpc>
              <a:buNone/>
            </a:pPr>
            <a:r>
              <a:rPr lang="tr-TR" b="1" dirty="0" smtClean="0">
                <a:latin typeface="Comic Sans MS" pitchFamily="66" charset="0"/>
                <a:ea typeface="Verdana" pitchFamily="34" charset="0"/>
                <a:cs typeface="Verdana" pitchFamily="34" charset="0"/>
              </a:rPr>
              <a:t> ‘’Özel eğitim gerektiren bireyler için bireyselleştirilmiş eğitim planı geliştirilmesi ve eğitim programlarının bireyselleştirilerek uygulanması esastır.’’</a:t>
            </a:r>
            <a:endParaRPr lang="tr-TR" b="1" dirty="0">
              <a:latin typeface="Comic Sans MS" pitchFamily="66" charset="0"/>
              <a:ea typeface="Verdana" pitchFamily="34" charset="0"/>
              <a:cs typeface="Verdana" pitchFamily="34" charset="0"/>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71472" y="214290"/>
            <a:ext cx="7772400" cy="1643066"/>
          </a:xfrm>
        </p:spPr>
        <p:txBody>
          <a:bodyPr>
            <a:normAutofit fontScale="90000"/>
          </a:bodyPr>
          <a:lstStyle/>
          <a:p>
            <a:pPr algn="ctr">
              <a:defRPr/>
            </a:pPr>
            <a:r>
              <a:rPr lang="tr-TR" sz="4000" b="1" dirty="0" smtClean="0">
                <a:solidFill>
                  <a:schemeClr val="accent1">
                    <a:lumMod val="75000"/>
                  </a:schemeClr>
                </a:solidFill>
                <a:latin typeface="Comic Sans MS" pitchFamily="66" charset="0"/>
                <a:ea typeface="Verdana" pitchFamily="34" charset="0"/>
                <a:cs typeface="Verdana" pitchFamily="34" charset="0"/>
              </a:rPr>
              <a:t>BEP KİMİN İÇİN HAZIRLANIR?</a:t>
            </a:r>
            <a:r>
              <a:rPr lang="tr-TR" sz="3200" b="1" dirty="0" smtClean="0">
                <a:solidFill>
                  <a:srgbClr val="FF6600"/>
                </a:solidFill>
                <a:latin typeface="Verdana" pitchFamily="34" charset="0"/>
                <a:ea typeface="Verdana" pitchFamily="34" charset="0"/>
                <a:cs typeface="Verdana" pitchFamily="34" charset="0"/>
              </a:rPr>
              <a:t/>
            </a:r>
            <a:br>
              <a:rPr lang="tr-TR" sz="3200" b="1" dirty="0" smtClean="0">
                <a:solidFill>
                  <a:srgbClr val="FF6600"/>
                </a:solidFill>
                <a:latin typeface="Verdana" pitchFamily="34" charset="0"/>
                <a:ea typeface="Verdana" pitchFamily="34" charset="0"/>
                <a:cs typeface="Verdana" pitchFamily="34" charset="0"/>
              </a:rPr>
            </a:br>
            <a:endParaRPr lang="tr-TR" sz="3200" b="1" dirty="0" smtClean="0">
              <a:solidFill>
                <a:srgbClr val="FF6600"/>
              </a:solidFill>
              <a:latin typeface="Verdana" pitchFamily="34" charset="0"/>
              <a:ea typeface="Verdana" pitchFamily="34" charset="0"/>
              <a:cs typeface="Verdana" pitchFamily="34" charset="0"/>
            </a:endParaRPr>
          </a:p>
        </p:txBody>
      </p:sp>
      <p:pic>
        <p:nvPicPr>
          <p:cNvPr id="60419" name="Picture 3" descr="BD00028_"/>
          <p:cNvPicPr>
            <a:picLocks noGrp="1" noChangeAspect="1" noChangeArrowheads="1"/>
          </p:cNvPicPr>
          <p:nvPr>
            <p:ph sz="quarter" idx="1"/>
          </p:nvPr>
        </p:nvPicPr>
        <p:blipFill>
          <a:blip r:embed="rId2" cstate="print"/>
          <a:srcRect/>
          <a:stretch>
            <a:fillRect/>
          </a:stretch>
        </p:blipFill>
        <p:spPr>
          <a:xfrm>
            <a:off x="2222500" y="2270125"/>
            <a:ext cx="4587875" cy="3394075"/>
          </a:xfr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60419"/>
                                        </p:tgtEl>
                                        <p:attrNameLst>
                                          <p:attrName>style.visibility</p:attrName>
                                        </p:attrNameLst>
                                      </p:cBhvr>
                                      <p:to>
                                        <p:strVal val="visible"/>
                                      </p:to>
                                    </p:set>
                                    <p:anim calcmode="lin" valueType="num">
                                      <p:cBhvr>
                                        <p:cTn id="7" dur="1000" fill="hold"/>
                                        <p:tgtEl>
                                          <p:spTgt spid="60419"/>
                                        </p:tgtEl>
                                        <p:attrNameLst>
                                          <p:attrName>ppt_w</p:attrName>
                                        </p:attrNameLst>
                                      </p:cBhvr>
                                      <p:tavLst>
                                        <p:tav tm="0">
                                          <p:val>
                                            <p:fltVal val="0"/>
                                          </p:val>
                                        </p:tav>
                                        <p:tav tm="100000">
                                          <p:val>
                                            <p:strVal val="#ppt_w"/>
                                          </p:val>
                                        </p:tav>
                                      </p:tavLst>
                                    </p:anim>
                                    <p:anim calcmode="lin" valueType="num">
                                      <p:cBhvr>
                                        <p:cTn id="8" dur="1000" fill="hold"/>
                                        <p:tgtEl>
                                          <p:spTgt spid="60419"/>
                                        </p:tgtEl>
                                        <p:attrNameLst>
                                          <p:attrName>ppt_h</p:attrName>
                                        </p:attrNameLst>
                                      </p:cBhvr>
                                      <p:tavLst>
                                        <p:tav tm="0">
                                          <p:val>
                                            <p:fltVal val="0"/>
                                          </p:val>
                                        </p:tav>
                                        <p:tav tm="100000">
                                          <p:val>
                                            <p:strVal val="#ppt_h"/>
                                          </p:val>
                                        </p:tav>
                                      </p:tavLst>
                                    </p:anim>
                                    <p:anim calcmode="lin" valueType="num">
                                      <p:cBhvr>
                                        <p:cTn id="9" dur="1000" fill="hold"/>
                                        <p:tgtEl>
                                          <p:spTgt spid="6041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041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lap1\Desktop\imagesBC81120C.jpg"/>
          <p:cNvPicPr>
            <a:picLocks noChangeAspect="1" noChangeArrowheads="1"/>
          </p:cNvPicPr>
          <p:nvPr/>
        </p:nvPicPr>
        <p:blipFill>
          <a:blip r:embed="rId3"/>
          <a:srcRect/>
          <a:stretch>
            <a:fillRect/>
          </a:stretch>
        </p:blipFill>
        <p:spPr bwMode="auto">
          <a:xfrm>
            <a:off x="7319048" y="5643578"/>
            <a:ext cx="1824951" cy="1214422"/>
          </a:xfrm>
          <a:prstGeom prst="rect">
            <a:avLst/>
          </a:prstGeom>
          <a:noFill/>
        </p:spPr>
      </p:pic>
      <p:sp>
        <p:nvSpPr>
          <p:cNvPr id="5" name="4 Dikdörtgen"/>
          <p:cNvSpPr/>
          <p:nvPr/>
        </p:nvSpPr>
        <p:spPr>
          <a:xfrm>
            <a:off x="857224" y="571480"/>
            <a:ext cx="6715172"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latin typeface="Comic Sans MS" pitchFamily="66" charset="0"/>
                <a:ea typeface="Verdana" pitchFamily="34" charset="0"/>
                <a:cs typeface="Verdana" pitchFamily="34" charset="0"/>
              </a:rPr>
              <a:t>Akranlarına sunulan eğitim öğretim faaliyetlerinden ve öğretim programlarından tam olarak yararlanamayan,</a:t>
            </a:r>
          </a:p>
          <a:p>
            <a:pPr algn="ctr"/>
            <a:endParaRPr lang="tr-TR" dirty="0"/>
          </a:p>
        </p:txBody>
      </p:sp>
      <p:sp>
        <p:nvSpPr>
          <p:cNvPr id="6" name="5 Dikdörtgen"/>
          <p:cNvSpPr/>
          <p:nvPr/>
        </p:nvSpPr>
        <p:spPr>
          <a:xfrm>
            <a:off x="928662" y="2571744"/>
            <a:ext cx="6715172"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latin typeface="Comic Sans MS" pitchFamily="66" charset="0"/>
                <a:ea typeface="Verdana" pitchFamily="34" charset="0"/>
                <a:cs typeface="Verdana" pitchFamily="34" charset="0"/>
              </a:rPr>
              <a:t>Eğitim-öğretim sürecinde kullanılan eğitim materyallerinde, yöntem ve tekniklerde bir takım uyarlamalara ve düzenlemelere ihtiyaç duyan,</a:t>
            </a:r>
          </a:p>
          <a:p>
            <a:pPr algn="ctr"/>
            <a:endParaRPr lang="tr-TR" dirty="0"/>
          </a:p>
        </p:txBody>
      </p:sp>
      <p:sp>
        <p:nvSpPr>
          <p:cNvPr id="7" name="6 Dikdörtgen"/>
          <p:cNvSpPr/>
          <p:nvPr/>
        </p:nvSpPr>
        <p:spPr>
          <a:xfrm>
            <a:off x="928662" y="4500570"/>
            <a:ext cx="6715172"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latin typeface="Comic Sans MS" pitchFamily="66" charset="0"/>
                <a:ea typeface="Verdana" pitchFamily="34" charset="0"/>
                <a:cs typeface="Verdana" pitchFamily="34" charset="0"/>
              </a:rPr>
              <a:t>Özel gereksinimi ve/veya engeli nedeniyle eğitim performansı olumsuz etkilenen öğrencilerimiz için BEP hazırlamamız gerekir.</a:t>
            </a:r>
          </a:p>
          <a:p>
            <a:pPr algn="ct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ChangeArrowheads="1"/>
          </p:cNvSpPr>
          <p:nvPr/>
        </p:nvSpPr>
        <p:spPr bwMode="auto">
          <a:xfrm>
            <a:off x="1428728" y="2928934"/>
            <a:ext cx="6048451" cy="1836913"/>
          </a:xfrm>
          <a:prstGeom prst="rect">
            <a:avLst/>
          </a:prstGeom>
          <a:noFill/>
          <a:ln w="9525">
            <a:noFill/>
            <a:miter lim="800000"/>
            <a:headEnd/>
            <a:tailEnd/>
          </a:ln>
        </p:spPr>
        <p:txBody>
          <a:bodyPr wrap="none" anchor="ctr">
            <a:spAutoFit/>
          </a:bodyPr>
          <a:lstStyle/>
          <a:p>
            <a:pPr algn="ctr">
              <a:lnSpc>
                <a:spcPct val="150000"/>
              </a:lnSpc>
            </a:pPr>
            <a:r>
              <a:rPr lang="tr-TR" sz="4000" b="1" dirty="0">
                <a:solidFill>
                  <a:srgbClr val="0070C0"/>
                </a:solidFill>
                <a:latin typeface="Comic Sans MS" pitchFamily="66" charset="0"/>
                <a:ea typeface="Verdana" pitchFamily="34" charset="0"/>
                <a:cs typeface="Verdana" pitchFamily="34" charset="0"/>
              </a:rPr>
              <a:t>BEP</a:t>
            </a:r>
          </a:p>
          <a:p>
            <a:pPr algn="ctr">
              <a:lnSpc>
                <a:spcPct val="150000"/>
              </a:lnSpc>
            </a:pPr>
            <a:r>
              <a:rPr lang="tr-TR" sz="4000" b="1" dirty="0">
                <a:solidFill>
                  <a:srgbClr val="0070C0"/>
                </a:solidFill>
                <a:latin typeface="Comic Sans MS" pitchFamily="66" charset="0"/>
                <a:ea typeface="Verdana" pitchFamily="34" charset="0"/>
                <a:cs typeface="Verdana" pitchFamily="34" charset="0"/>
              </a:rPr>
              <a:t> NASIL HAZIRLANIR?</a:t>
            </a:r>
          </a:p>
        </p:txBody>
      </p:sp>
      <p:pic>
        <p:nvPicPr>
          <p:cNvPr id="1026" name="Picture 2" descr="C:\Users\lap1\Desktop\iep-powerpoint-5-728 (2).jpg"/>
          <p:cNvPicPr>
            <a:picLocks noChangeAspect="1" noChangeArrowheads="1"/>
          </p:cNvPicPr>
          <p:nvPr/>
        </p:nvPicPr>
        <p:blipFill>
          <a:blip r:embed="rId2"/>
          <a:srcRect/>
          <a:stretch>
            <a:fillRect/>
          </a:stretch>
        </p:blipFill>
        <p:spPr bwMode="auto">
          <a:xfrm>
            <a:off x="5572132" y="500042"/>
            <a:ext cx="2546644" cy="2833694"/>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2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1476375" y="0"/>
            <a:ext cx="6798656" cy="461665"/>
          </a:xfrm>
          <a:prstGeom prst="rect">
            <a:avLst/>
          </a:prstGeom>
          <a:noFill/>
          <a:ln w="9525">
            <a:noFill/>
            <a:miter lim="800000"/>
            <a:headEnd/>
            <a:tailEnd/>
          </a:ln>
        </p:spPr>
        <p:txBody>
          <a:bodyPr wrap="none" anchor="ctr">
            <a:spAutoFit/>
          </a:bodyPr>
          <a:lstStyle/>
          <a:p>
            <a:r>
              <a:rPr lang="tr-TR" sz="2400" b="1" dirty="0">
                <a:latin typeface="Verdana" pitchFamily="34" charset="0"/>
                <a:ea typeface="Verdana" pitchFamily="34" charset="0"/>
                <a:cs typeface="Verdana" pitchFamily="34" charset="0"/>
              </a:rPr>
              <a:t>BEP Süreci 7 Temel Aşamadan Oluşur:</a:t>
            </a:r>
          </a:p>
        </p:txBody>
      </p:sp>
      <p:sp>
        <p:nvSpPr>
          <p:cNvPr id="18435" name="AutoShape 9"/>
          <p:cNvSpPr>
            <a:spLocks noChangeArrowheads="1"/>
          </p:cNvSpPr>
          <p:nvPr/>
        </p:nvSpPr>
        <p:spPr bwMode="auto">
          <a:xfrm>
            <a:off x="179388" y="1844675"/>
            <a:ext cx="8785225" cy="935038"/>
          </a:xfrm>
          <a:prstGeom prst="flowChartAlternateProcess">
            <a:avLst/>
          </a:prstGeom>
          <a:solidFill>
            <a:srgbClr val="CC99FF"/>
          </a:solidFill>
          <a:ln w="9525">
            <a:solidFill>
              <a:srgbClr val="000000"/>
            </a:solidFill>
            <a:miter lim="800000"/>
            <a:headEnd/>
            <a:tailEnd/>
          </a:ln>
        </p:spPr>
        <p:txBody>
          <a:bodyPr/>
          <a:lstStyle/>
          <a:p>
            <a:pPr algn="just"/>
            <a:r>
              <a:rPr lang="tr-TR" sz="2400" b="1" dirty="0">
                <a:latin typeface="Arial" charset="0"/>
                <a:cs typeface="Arial" charset="0"/>
              </a:rPr>
              <a:t>3-</a:t>
            </a:r>
            <a:r>
              <a:rPr lang="tr-TR" sz="2400" b="1" dirty="0">
                <a:latin typeface="Arial" charset="0"/>
                <a:ea typeface="Times New Roman" pitchFamily="18" charset="0"/>
                <a:cs typeface="Arial" charset="0"/>
              </a:rPr>
              <a:t>Uygun eğitim ortamları ve bu ortamlarda sunulacak </a:t>
            </a:r>
            <a:endParaRPr lang="tr-TR" sz="2400" dirty="0">
              <a:latin typeface="Arial" charset="0"/>
            </a:endParaRPr>
          </a:p>
          <a:p>
            <a:pPr algn="just" eaLnBrk="0" hangingPunct="0"/>
            <a:r>
              <a:rPr lang="tr-TR" sz="2400" b="1" dirty="0">
                <a:latin typeface="Arial" charset="0"/>
                <a:cs typeface="Times New Roman" pitchFamily="18" charset="0"/>
              </a:rPr>
              <a:t>destek hizmetlerin belirlenmesi</a:t>
            </a:r>
            <a:endParaRPr lang="tr-TR" sz="2400" dirty="0">
              <a:latin typeface="Arial" charset="0"/>
            </a:endParaRPr>
          </a:p>
          <a:p>
            <a:pPr eaLnBrk="0" hangingPunct="0"/>
            <a:endParaRPr lang="tr-TR" sz="2400" dirty="0">
              <a:latin typeface="Arial" charset="0"/>
            </a:endParaRPr>
          </a:p>
        </p:txBody>
      </p:sp>
      <p:sp>
        <p:nvSpPr>
          <p:cNvPr id="18436" name="AutoShape 10"/>
          <p:cNvSpPr>
            <a:spLocks noChangeArrowheads="1"/>
          </p:cNvSpPr>
          <p:nvPr/>
        </p:nvSpPr>
        <p:spPr bwMode="auto">
          <a:xfrm>
            <a:off x="179388" y="1268413"/>
            <a:ext cx="8785225" cy="571500"/>
          </a:xfrm>
          <a:prstGeom prst="flowChartAlternateProcess">
            <a:avLst/>
          </a:prstGeom>
          <a:solidFill>
            <a:srgbClr val="00FF00"/>
          </a:solidFill>
          <a:ln w="9525">
            <a:solidFill>
              <a:srgbClr val="000000"/>
            </a:solidFill>
            <a:miter lim="800000"/>
            <a:headEnd/>
            <a:tailEnd/>
          </a:ln>
        </p:spPr>
        <p:txBody>
          <a:bodyPr/>
          <a:lstStyle/>
          <a:p>
            <a:pPr algn="just"/>
            <a:r>
              <a:rPr lang="tr-TR" sz="2400" b="1" dirty="0">
                <a:latin typeface="Arial" charset="0"/>
                <a:cs typeface="Arial" charset="0"/>
              </a:rPr>
              <a:t>2-</a:t>
            </a:r>
            <a:r>
              <a:rPr lang="tr-TR" sz="2400" b="1" dirty="0">
                <a:latin typeface="Arial" charset="0"/>
                <a:ea typeface="Times New Roman" pitchFamily="18" charset="0"/>
                <a:cs typeface="Arial" charset="0"/>
              </a:rPr>
              <a:t>Çocuğun eğitsel performans düzeyinin belirlenmesi</a:t>
            </a:r>
            <a:endParaRPr lang="tr-TR" sz="2400" dirty="0">
              <a:latin typeface="Arial" charset="0"/>
            </a:endParaRPr>
          </a:p>
          <a:p>
            <a:pPr eaLnBrk="0" hangingPunct="0"/>
            <a:endParaRPr lang="tr-TR" sz="2400" dirty="0">
              <a:latin typeface="Arial" charset="0"/>
            </a:endParaRPr>
          </a:p>
        </p:txBody>
      </p:sp>
      <p:sp>
        <p:nvSpPr>
          <p:cNvPr id="18437" name="AutoShape 5"/>
          <p:cNvSpPr>
            <a:spLocks noChangeArrowheads="1"/>
          </p:cNvSpPr>
          <p:nvPr/>
        </p:nvSpPr>
        <p:spPr bwMode="auto">
          <a:xfrm>
            <a:off x="179388" y="4724400"/>
            <a:ext cx="8785225" cy="1368425"/>
          </a:xfrm>
          <a:prstGeom prst="flowChartAlternateProcess">
            <a:avLst/>
          </a:prstGeom>
          <a:solidFill>
            <a:srgbClr val="A50021"/>
          </a:solidFill>
          <a:ln w="9525">
            <a:solidFill>
              <a:srgbClr val="000000"/>
            </a:solidFill>
            <a:miter lim="800000"/>
            <a:headEnd/>
            <a:tailEnd/>
          </a:ln>
        </p:spPr>
        <p:txBody>
          <a:bodyPr/>
          <a:lstStyle/>
          <a:p>
            <a:r>
              <a:rPr lang="tr-TR" sz="2400" b="1" dirty="0">
                <a:solidFill>
                  <a:schemeClr val="bg1"/>
                </a:solidFill>
                <a:latin typeface="Arial" charset="0"/>
                <a:cs typeface="Arial" charset="0"/>
              </a:rPr>
              <a:t>7-</a:t>
            </a:r>
            <a:r>
              <a:rPr lang="tr-TR" sz="2400" b="1" dirty="0">
                <a:solidFill>
                  <a:schemeClr val="bg1"/>
                </a:solidFill>
                <a:latin typeface="Arial" charset="0"/>
                <a:ea typeface="Times New Roman" pitchFamily="18" charset="0"/>
                <a:cs typeface="Arial" charset="0"/>
              </a:rPr>
              <a:t>BEP’ in uygulanması, izlenmesi ve değerlendirilmesi için sorumluların belirlenerek zaman</a:t>
            </a:r>
            <a:r>
              <a:rPr lang="tr-TR" sz="2400" b="1" dirty="0">
                <a:solidFill>
                  <a:schemeClr val="bg1"/>
                </a:solidFill>
                <a:latin typeface="Arial" charset="0"/>
                <a:cs typeface="Arial" charset="0"/>
              </a:rPr>
              <a:t> ç</a:t>
            </a:r>
            <a:r>
              <a:rPr lang="tr-TR" sz="2400" b="1" dirty="0">
                <a:solidFill>
                  <a:schemeClr val="bg1"/>
                </a:solidFill>
                <a:latin typeface="Arial" charset="0"/>
                <a:cs typeface="Times New Roman" pitchFamily="18" charset="0"/>
              </a:rPr>
              <a:t>izelgesinin</a:t>
            </a:r>
            <a:r>
              <a:rPr lang="tr-TR" sz="2400" dirty="0">
                <a:solidFill>
                  <a:schemeClr val="bg1"/>
                </a:solidFill>
                <a:latin typeface="Arial" charset="0"/>
              </a:rPr>
              <a:t> </a:t>
            </a:r>
            <a:r>
              <a:rPr lang="tr-TR" sz="2400" b="1" dirty="0">
                <a:solidFill>
                  <a:schemeClr val="bg1"/>
                </a:solidFill>
                <a:latin typeface="Arial" charset="0"/>
                <a:cs typeface="Times New Roman" pitchFamily="18" charset="0"/>
              </a:rPr>
              <a:t>hazırlanması ve değerlendirme biçimine karar verilmesi</a:t>
            </a:r>
            <a:r>
              <a:rPr lang="tr-TR" sz="2400" b="1" dirty="0" smtClean="0">
                <a:solidFill>
                  <a:schemeClr val="bg1"/>
                </a:solidFill>
                <a:latin typeface="Arial" charset="0"/>
                <a:cs typeface="Times New Roman" pitchFamily="18" charset="0"/>
              </a:rPr>
              <a:t>.</a:t>
            </a:r>
            <a:endParaRPr lang="tr-TR" sz="2400" dirty="0">
              <a:solidFill>
                <a:schemeClr val="bg1"/>
              </a:solidFill>
              <a:latin typeface="Arial" charset="0"/>
            </a:endParaRPr>
          </a:p>
          <a:p>
            <a:pPr eaLnBrk="0" hangingPunct="0"/>
            <a:endParaRPr lang="tr-TR" sz="2400" dirty="0">
              <a:solidFill>
                <a:schemeClr val="bg1"/>
              </a:solidFill>
              <a:latin typeface="Arial" charset="0"/>
            </a:endParaRPr>
          </a:p>
        </p:txBody>
      </p:sp>
      <p:sp>
        <p:nvSpPr>
          <p:cNvPr id="18438" name="AutoShape 7"/>
          <p:cNvSpPr>
            <a:spLocks noChangeArrowheads="1"/>
          </p:cNvSpPr>
          <p:nvPr/>
        </p:nvSpPr>
        <p:spPr bwMode="auto">
          <a:xfrm>
            <a:off x="179388" y="3357563"/>
            <a:ext cx="8785225" cy="571500"/>
          </a:xfrm>
          <a:prstGeom prst="flowChartAlternateProcess">
            <a:avLst/>
          </a:prstGeom>
          <a:solidFill>
            <a:srgbClr val="FF99CC"/>
          </a:solidFill>
          <a:ln w="9525">
            <a:solidFill>
              <a:srgbClr val="000000"/>
            </a:solidFill>
            <a:miter lim="800000"/>
            <a:headEnd/>
            <a:tailEnd/>
          </a:ln>
        </p:spPr>
        <p:txBody>
          <a:bodyPr/>
          <a:lstStyle/>
          <a:p>
            <a:pPr algn="just"/>
            <a:r>
              <a:rPr lang="tr-TR" sz="2400" b="1" dirty="0" smtClean="0">
                <a:latin typeface="Arial" charset="0"/>
                <a:ea typeface="Times New Roman" pitchFamily="18" charset="0"/>
                <a:cs typeface="Arial" charset="0"/>
              </a:rPr>
              <a:t>5-Bireyselleştirilmiş öğretim programının hazırlanması</a:t>
            </a:r>
            <a:endParaRPr lang="tr-TR" sz="2400" dirty="0">
              <a:latin typeface="Arial" charset="0"/>
            </a:endParaRPr>
          </a:p>
        </p:txBody>
      </p:sp>
      <p:sp>
        <p:nvSpPr>
          <p:cNvPr id="18439" name="AutoShape 8"/>
          <p:cNvSpPr>
            <a:spLocks noChangeArrowheads="1"/>
          </p:cNvSpPr>
          <p:nvPr/>
        </p:nvSpPr>
        <p:spPr bwMode="auto">
          <a:xfrm>
            <a:off x="179388" y="2781300"/>
            <a:ext cx="8785225" cy="571500"/>
          </a:xfrm>
          <a:prstGeom prst="flowChartAlternateProcess">
            <a:avLst/>
          </a:prstGeom>
          <a:solidFill>
            <a:srgbClr val="FFCC99"/>
          </a:solidFill>
          <a:ln w="9525">
            <a:solidFill>
              <a:srgbClr val="000000"/>
            </a:solidFill>
            <a:miter lim="800000"/>
            <a:headEnd/>
            <a:tailEnd/>
          </a:ln>
        </p:spPr>
        <p:txBody>
          <a:bodyPr/>
          <a:lstStyle/>
          <a:p>
            <a:pPr algn="just"/>
            <a:r>
              <a:rPr lang="tr-TR" sz="2400" b="1" dirty="0" smtClean="0">
                <a:latin typeface="Arial" charset="0"/>
                <a:cs typeface="Arial" charset="0"/>
              </a:rPr>
              <a:t>4-</a:t>
            </a:r>
            <a:r>
              <a:rPr lang="tr-TR" sz="2400" b="1" dirty="0" smtClean="0">
                <a:latin typeface="Arial" charset="0"/>
                <a:ea typeface="Times New Roman" pitchFamily="18" charset="0"/>
                <a:cs typeface="Arial" charset="0"/>
              </a:rPr>
              <a:t>Uzun ve kısa dönemli amaçların belirlenmesi</a:t>
            </a:r>
            <a:endParaRPr lang="tr-TR" sz="2400" dirty="0">
              <a:latin typeface="Arial" charset="0"/>
            </a:endParaRPr>
          </a:p>
          <a:p>
            <a:pPr eaLnBrk="0" hangingPunct="0"/>
            <a:endParaRPr lang="tr-TR" sz="2400" dirty="0">
              <a:latin typeface="Arial" charset="0"/>
            </a:endParaRPr>
          </a:p>
        </p:txBody>
      </p:sp>
      <p:sp>
        <p:nvSpPr>
          <p:cNvPr id="18440" name="AutoShape 6"/>
          <p:cNvSpPr>
            <a:spLocks noChangeArrowheads="1"/>
          </p:cNvSpPr>
          <p:nvPr/>
        </p:nvSpPr>
        <p:spPr bwMode="auto">
          <a:xfrm>
            <a:off x="179388" y="3933825"/>
            <a:ext cx="8785225" cy="792163"/>
          </a:xfrm>
          <a:prstGeom prst="flowChartAlternateProcess">
            <a:avLst/>
          </a:prstGeom>
          <a:solidFill>
            <a:srgbClr val="33CCCC"/>
          </a:solidFill>
          <a:ln w="9525">
            <a:solidFill>
              <a:srgbClr val="000000"/>
            </a:solidFill>
            <a:miter lim="800000"/>
            <a:headEnd/>
            <a:tailEnd/>
          </a:ln>
        </p:spPr>
        <p:txBody>
          <a:bodyPr/>
          <a:lstStyle/>
          <a:p>
            <a:pPr algn="just"/>
            <a:r>
              <a:rPr lang="tr-TR" sz="2400" b="1" dirty="0">
                <a:latin typeface="Arial" charset="0"/>
                <a:cs typeface="Arial" charset="0"/>
              </a:rPr>
              <a:t>6-</a:t>
            </a:r>
            <a:r>
              <a:rPr lang="tr-TR" sz="2400" b="1" dirty="0">
                <a:latin typeface="Arial" charset="0"/>
                <a:ea typeface="Times New Roman" pitchFamily="18" charset="0"/>
                <a:cs typeface="Arial" charset="0"/>
              </a:rPr>
              <a:t>Uygun öğretim materyalleri ve öğretim </a:t>
            </a:r>
            <a:endParaRPr lang="tr-TR" sz="2400" dirty="0">
              <a:latin typeface="Arial" charset="0"/>
            </a:endParaRPr>
          </a:p>
          <a:p>
            <a:pPr eaLnBrk="0" hangingPunct="0"/>
            <a:r>
              <a:rPr lang="tr-TR" sz="2400" b="1" dirty="0">
                <a:latin typeface="Arial" charset="0"/>
                <a:cs typeface="Times New Roman" pitchFamily="18" charset="0"/>
              </a:rPr>
              <a:t>yöntemlerinin belirlenmesi</a:t>
            </a:r>
            <a:endParaRPr lang="tr-TR" sz="2400" dirty="0">
              <a:latin typeface="Arial" charset="0"/>
            </a:endParaRPr>
          </a:p>
          <a:p>
            <a:pPr eaLnBrk="0" hangingPunct="0"/>
            <a:endParaRPr lang="tr-TR" dirty="0">
              <a:latin typeface="Arial" charset="0"/>
            </a:endParaRPr>
          </a:p>
        </p:txBody>
      </p:sp>
      <p:sp>
        <p:nvSpPr>
          <p:cNvPr id="18441" name="AutoShape 24"/>
          <p:cNvSpPr>
            <a:spLocks noChangeArrowheads="1"/>
          </p:cNvSpPr>
          <p:nvPr/>
        </p:nvSpPr>
        <p:spPr bwMode="auto">
          <a:xfrm>
            <a:off x="179388" y="476250"/>
            <a:ext cx="8785225" cy="792163"/>
          </a:xfrm>
          <a:prstGeom prst="flowChartAlternateProcess">
            <a:avLst/>
          </a:prstGeom>
          <a:solidFill>
            <a:srgbClr val="FF6600"/>
          </a:solidFill>
          <a:ln w="9525">
            <a:solidFill>
              <a:srgbClr val="000000"/>
            </a:solidFill>
            <a:miter lim="800000"/>
            <a:headEnd/>
            <a:tailEnd/>
          </a:ln>
        </p:spPr>
        <p:txBody>
          <a:bodyPr/>
          <a:lstStyle/>
          <a:p>
            <a:pPr algn="just"/>
            <a:r>
              <a:rPr lang="tr-TR" sz="2400" b="1" dirty="0">
                <a:latin typeface="Arial" charset="0"/>
              </a:rPr>
              <a:t>1-Bireyselleştirilmiş eğitim programını hazırlayacak </a:t>
            </a:r>
          </a:p>
          <a:p>
            <a:r>
              <a:rPr lang="tr-TR" sz="2400" b="1" dirty="0">
                <a:latin typeface="Arial" charset="0"/>
              </a:rPr>
              <a:t>ekibin oluşturulması</a:t>
            </a:r>
          </a:p>
          <a:p>
            <a:endParaRPr lang="tr-TR" sz="2400" dirty="0">
              <a:latin typeface="Arial"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8441">
                                            <p:txEl>
                                              <p:pRg st="0" end="0"/>
                                            </p:txEl>
                                          </p:spTgt>
                                        </p:tgtEl>
                                        <p:attrNameLst>
                                          <p:attrName>style.visibility</p:attrName>
                                        </p:attrNameLst>
                                      </p:cBhvr>
                                      <p:to>
                                        <p:strVal val="visible"/>
                                      </p:to>
                                    </p:set>
                                    <p:anim calcmode="lin" valueType="num">
                                      <p:cBhvr>
                                        <p:cTn id="7" dur="500" fill="hold"/>
                                        <p:tgtEl>
                                          <p:spTgt spid="1844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844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8441">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18441">
                                            <p:txEl>
                                              <p:pRg st="1" end="1"/>
                                            </p:txEl>
                                          </p:spTgt>
                                        </p:tgtEl>
                                        <p:attrNameLst>
                                          <p:attrName>style.visibility</p:attrName>
                                        </p:attrNameLst>
                                      </p:cBhvr>
                                      <p:to>
                                        <p:strVal val="visible"/>
                                      </p:to>
                                    </p:set>
                                    <p:anim calcmode="lin" valueType="num">
                                      <p:cBhvr>
                                        <p:cTn id="12" dur="500" fill="hold"/>
                                        <p:tgtEl>
                                          <p:spTgt spid="18441">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8441">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1844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8436">
                                            <p:txEl>
                                              <p:pRg st="0" end="0"/>
                                            </p:txEl>
                                          </p:spTgt>
                                        </p:tgtEl>
                                        <p:attrNameLst>
                                          <p:attrName>style.visibility</p:attrName>
                                        </p:attrNameLst>
                                      </p:cBhvr>
                                      <p:to>
                                        <p:strVal val="visible"/>
                                      </p:to>
                                    </p:set>
                                    <p:anim calcmode="lin" valueType="num">
                                      <p:cBhvr>
                                        <p:cTn id="19" dur="500" fill="hold"/>
                                        <p:tgtEl>
                                          <p:spTgt spid="18436">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18436">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18436">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18435">
                                            <p:txEl>
                                              <p:pRg st="0" end="0"/>
                                            </p:txEl>
                                          </p:spTgt>
                                        </p:tgtEl>
                                        <p:attrNameLst>
                                          <p:attrName>style.visibility</p:attrName>
                                        </p:attrNameLst>
                                      </p:cBhvr>
                                      <p:to>
                                        <p:strVal val="visible"/>
                                      </p:to>
                                    </p:set>
                                    <p:anim calcmode="lin" valueType="num">
                                      <p:cBhvr>
                                        <p:cTn id="26"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18435">
                                            <p:txEl>
                                              <p:pRg st="0" end="0"/>
                                            </p:txEl>
                                          </p:spTgt>
                                        </p:tgtEl>
                                        <p:attrNameLst>
                                          <p:attrName>ppt_h</p:attrName>
                                        </p:attrNameLst>
                                      </p:cBhvr>
                                      <p:tavLst>
                                        <p:tav tm="0">
                                          <p:val>
                                            <p:fltVal val="0"/>
                                          </p:val>
                                        </p:tav>
                                        <p:tav tm="100000">
                                          <p:val>
                                            <p:strVal val="#ppt_h"/>
                                          </p:val>
                                        </p:tav>
                                      </p:tavLst>
                                    </p:anim>
                                    <p:animEffect transition="in" filter="fade">
                                      <p:cBhvr>
                                        <p:cTn id="28" dur="500"/>
                                        <p:tgtEl>
                                          <p:spTgt spid="18435">
                                            <p:txEl>
                                              <p:pRg st="0" end="0"/>
                                            </p:txEl>
                                          </p:spTgt>
                                        </p:tgtEl>
                                      </p:cBhvr>
                                    </p:animEffect>
                                  </p:childTnLst>
                                </p:cTn>
                              </p:par>
                              <p:par>
                                <p:cTn id="29" presetID="53" presetClass="entr" presetSubtype="0" fill="hold" nodeType="withEffect">
                                  <p:stCondLst>
                                    <p:cond delay="0"/>
                                  </p:stCondLst>
                                  <p:childTnLst>
                                    <p:set>
                                      <p:cBhvr>
                                        <p:cTn id="30" dur="1" fill="hold">
                                          <p:stCondLst>
                                            <p:cond delay="0"/>
                                          </p:stCondLst>
                                        </p:cTn>
                                        <p:tgtEl>
                                          <p:spTgt spid="18435">
                                            <p:txEl>
                                              <p:pRg st="1" end="1"/>
                                            </p:txEl>
                                          </p:spTgt>
                                        </p:tgtEl>
                                        <p:attrNameLst>
                                          <p:attrName>style.visibility</p:attrName>
                                        </p:attrNameLst>
                                      </p:cBhvr>
                                      <p:to>
                                        <p:strVal val="visible"/>
                                      </p:to>
                                    </p:set>
                                    <p:anim calcmode="lin" valueType="num">
                                      <p:cBhvr>
                                        <p:cTn id="31"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18435">
                                            <p:txEl>
                                              <p:pRg st="1" end="1"/>
                                            </p:txEl>
                                          </p:spTgt>
                                        </p:tgtEl>
                                        <p:attrNameLst>
                                          <p:attrName>ppt_h</p:attrName>
                                        </p:attrNameLst>
                                      </p:cBhvr>
                                      <p:tavLst>
                                        <p:tav tm="0">
                                          <p:val>
                                            <p:fltVal val="0"/>
                                          </p:val>
                                        </p:tav>
                                        <p:tav tm="100000">
                                          <p:val>
                                            <p:strVal val="#ppt_h"/>
                                          </p:val>
                                        </p:tav>
                                      </p:tavLst>
                                    </p:anim>
                                    <p:animEffect transition="in" filter="fade">
                                      <p:cBhvr>
                                        <p:cTn id="33" dur="500"/>
                                        <p:tgtEl>
                                          <p:spTgt spid="18435">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18439">
                                            <p:txEl>
                                              <p:pRg st="0" end="0"/>
                                            </p:txEl>
                                          </p:spTgt>
                                        </p:tgtEl>
                                        <p:attrNameLst>
                                          <p:attrName>style.visibility</p:attrName>
                                        </p:attrNameLst>
                                      </p:cBhvr>
                                      <p:to>
                                        <p:strVal val="visible"/>
                                      </p:to>
                                    </p:set>
                                    <p:anim calcmode="lin" valueType="num">
                                      <p:cBhvr>
                                        <p:cTn id="38" dur="500" fill="hold"/>
                                        <p:tgtEl>
                                          <p:spTgt spid="18439">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18439">
                                            <p:txEl>
                                              <p:pRg st="0" end="0"/>
                                            </p:txEl>
                                          </p:spTgt>
                                        </p:tgtEl>
                                        <p:attrNameLst>
                                          <p:attrName>ppt_h</p:attrName>
                                        </p:attrNameLst>
                                      </p:cBhvr>
                                      <p:tavLst>
                                        <p:tav tm="0">
                                          <p:val>
                                            <p:fltVal val="0"/>
                                          </p:val>
                                        </p:tav>
                                        <p:tav tm="100000">
                                          <p:val>
                                            <p:strVal val="#ppt_h"/>
                                          </p:val>
                                        </p:tav>
                                      </p:tavLst>
                                    </p:anim>
                                    <p:animEffect transition="in" filter="fade">
                                      <p:cBhvr>
                                        <p:cTn id="40" dur="500"/>
                                        <p:tgtEl>
                                          <p:spTgt spid="18439">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nodeType="clickEffect">
                                  <p:stCondLst>
                                    <p:cond delay="0"/>
                                  </p:stCondLst>
                                  <p:childTnLst>
                                    <p:set>
                                      <p:cBhvr>
                                        <p:cTn id="44" dur="1" fill="hold">
                                          <p:stCondLst>
                                            <p:cond delay="0"/>
                                          </p:stCondLst>
                                        </p:cTn>
                                        <p:tgtEl>
                                          <p:spTgt spid="18438">
                                            <p:txEl>
                                              <p:pRg st="0" end="0"/>
                                            </p:txEl>
                                          </p:spTgt>
                                        </p:tgtEl>
                                        <p:attrNameLst>
                                          <p:attrName>style.visibility</p:attrName>
                                        </p:attrNameLst>
                                      </p:cBhvr>
                                      <p:to>
                                        <p:strVal val="visible"/>
                                      </p:to>
                                    </p:set>
                                    <p:anim calcmode="lin" valueType="num">
                                      <p:cBhvr>
                                        <p:cTn id="45" dur="500" fill="hold"/>
                                        <p:tgtEl>
                                          <p:spTgt spid="18438">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18438">
                                            <p:txEl>
                                              <p:pRg st="0" end="0"/>
                                            </p:txEl>
                                          </p:spTgt>
                                        </p:tgtEl>
                                        <p:attrNameLst>
                                          <p:attrName>ppt_h</p:attrName>
                                        </p:attrNameLst>
                                      </p:cBhvr>
                                      <p:tavLst>
                                        <p:tav tm="0">
                                          <p:val>
                                            <p:fltVal val="0"/>
                                          </p:val>
                                        </p:tav>
                                        <p:tav tm="100000">
                                          <p:val>
                                            <p:strVal val="#ppt_h"/>
                                          </p:val>
                                        </p:tav>
                                      </p:tavLst>
                                    </p:anim>
                                    <p:animEffect transition="in" filter="fade">
                                      <p:cBhvr>
                                        <p:cTn id="47" dur="500"/>
                                        <p:tgtEl>
                                          <p:spTgt spid="1843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nodeType="clickEffect">
                                  <p:stCondLst>
                                    <p:cond delay="0"/>
                                  </p:stCondLst>
                                  <p:childTnLst>
                                    <p:set>
                                      <p:cBhvr>
                                        <p:cTn id="51" dur="1" fill="hold">
                                          <p:stCondLst>
                                            <p:cond delay="0"/>
                                          </p:stCondLst>
                                        </p:cTn>
                                        <p:tgtEl>
                                          <p:spTgt spid="18440">
                                            <p:txEl>
                                              <p:pRg st="0" end="0"/>
                                            </p:txEl>
                                          </p:spTgt>
                                        </p:tgtEl>
                                        <p:attrNameLst>
                                          <p:attrName>style.visibility</p:attrName>
                                        </p:attrNameLst>
                                      </p:cBhvr>
                                      <p:to>
                                        <p:strVal val="visible"/>
                                      </p:to>
                                    </p:set>
                                    <p:anim calcmode="lin" valueType="num">
                                      <p:cBhvr>
                                        <p:cTn id="52" dur="500" fill="hold"/>
                                        <p:tgtEl>
                                          <p:spTgt spid="18440">
                                            <p:txEl>
                                              <p:pRg st="0" end="0"/>
                                            </p:txEl>
                                          </p:spTgt>
                                        </p:tgtEl>
                                        <p:attrNameLst>
                                          <p:attrName>ppt_w</p:attrName>
                                        </p:attrNameLst>
                                      </p:cBhvr>
                                      <p:tavLst>
                                        <p:tav tm="0">
                                          <p:val>
                                            <p:fltVal val="0"/>
                                          </p:val>
                                        </p:tav>
                                        <p:tav tm="100000">
                                          <p:val>
                                            <p:strVal val="#ppt_w"/>
                                          </p:val>
                                        </p:tav>
                                      </p:tavLst>
                                    </p:anim>
                                    <p:anim calcmode="lin" valueType="num">
                                      <p:cBhvr>
                                        <p:cTn id="53" dur="500" fill="hold"/>
                                        <p:tgtEl>
                                          <p:spTgt spid="18440">
                                            <p:txEl>
                                              <p:pRg st="0" end="0"/>
                                            </p:txEl>
                                          </p:spTgt>
                                        </p:tgtEl>
                                        <p:attrNameLst>
                                          <p:attrName>ppt_h</p:attrName>
                                        </p:attrNameLst>
                                      </p:cBhvr>
                                      <p:tavLst>
                                        <p:tav tm="0">
                                          <p:val>
                                            <p:fltVal val="0"/>
                                          </p:val>
                                        </p:tav>
                                        <p:tav tm="100000">
                                          <p:val>
                                            <p:strVal val="#ppt_h"/>
                                          </p:val>
                                        </p:tav>
                                      </p:tavLst>
                                    </p:anim>
                                    <p:animEffect transition="in" filter="fade">
                                      <p:cBhvr>
                                        <p:cTn id="54" dur="500"/>
                                        <p:tgtEl>
                                          <p:spTgt spid="18440">
                                            <p:txEl>
                                              <p:pRg st="0" end="0"/>
                                            </p:txEl>
                                          </p:spTgt>
                                        </p:tgtEl>
                                      </p:cBhvr>
                                    </p:animEffect>
                                  </p:childTnLst>
                                </p:cTn>
                              </p:par>
                              <p:par>
                                <p:cTn id="55" presetID="53" presetClass="entr" presetSubtype="0" fill="hold" nodeType="withEffect">
                                  <p:stCondLst>
                                    <p:cond delay="0"/>
                                  </p:stCondLst>
                                  <p:childTnLst>
                                    <p:set>
                                      <p:cBhvr>
                                        <p:cTn id="56" dur="1" fill="hold">
                                          <p:stCondLst>
                                            <p:cond delay="0"/>
                                          </p:stCondLst>
                                        </p:cTn>
                                        <p:tgtEl>
                                          <p:spTgt spid="18440">
                                            <p:txEl>
                                              <p:pRg st="1" end="1"/>
                                            </p:txEl>
                                          </p:spTgt>
                                        </p:tgtEl>
                                        <p:attrNameLst>
                                          <p:attrName>style.visibility</p:attrName>
                                        </p:attrNameLst>
                                      </p:cBhvr>
                                      <p:to>
                                        <p:strVal val="visible"/>
                                      </p:to>
                                    </p:set>
                                    <p:anim calcmode="lin" valueType="num">
                                      <p:cBhvr>
                                        <p:cTn id="57" dur="500" fill="hold"/>
                                        <p:tgtEl>
                                          <p:spTgt spid="18440">
                                            <p:txEl>
                                              <p:pRg st="1" end="1"/>
                                            </p:txEl>
                                          </p:spTgt>
                                        </p:tgtEl>
                                        <p:attrNameLst>
                                          <p:attrName>ppt_w</p:attrName>
                                        </p:attrNameLst>
                                      </p:cBhvr>
                                      <p:tavLst>
                                        <p:tav tm="0">
                                          <p:val>
                                            <p:fltVal val="0"/>
                                          </p:val>
                                        </p:tav>
                                        <p:tav tm="100000">
                                          <p:val>
                                            <p:strVal val="#ppt_w"/>
                                          </p:val>
                                        </p:tav>
                                      </p:tavLst>
                                    </p:anim>
                                    <p:anim calcmode="lin" valueType="num">
                                      <p:cBhvr>
                                        <p:cTn id="58" dur="500" fill="hold"/>
                                        <p:tgtEl>
                                          <p:spTgt spid="18440">
                                            <p:txEl>
                                              <p:pRg st="1" end="1"/>
                                            </p:txEl>
                                          </p:spTgt>
                                        </p:tgtEl>
                                        <p:attrNameLst>
                                          <p:attrName>ppt_h</p:attrName>
                                        </p:attrNameLst>
                                      </p:cBhvr>
                                      <p:tavLst>
                                        <p:tav tm="0">
                                          <p:val>
                                            <p:fltVal val="0"/>
                                          </p:val>
                                        </p:tav>
                                        <p:tav tm="100000">
                                          <p:val>
                                            <p:strVal val="#ppt_h"/>
                                          </p:val>
                                        </p:tav>
                                      </p:tavLst>
                                    </p:anim>
                                    <p:animEffect transition="in" filter="fade">
                                      <p:cBhvr>
                                        <p:cTn id="59" dur="500"/>
                                        <p:tgtEl>
                                          <p:spTgt spid="18440">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0" fill="hold" nodeType="clickEffect">
                                  <p:stCondLst>
                                    <p:cond delay="0"/>
                                  </p:stCondLst>
                                  <p:childTnLst>
                                    <p:set>
                                      <p:cBhvr>
                                        <p:cTn id="63" dur="1" fill="hold">
                                          <p:stCondLst>
                                            <p:cond delay="0"/>
                                          </p:stCondLst>
                                        </p:cTn>
                                        <p:tgtEl>
                                          <p:spTgt spid="18437">
                                            <p:txEl>
                                              <p:pRg st="0" end="0"/>
                                            </p:txEl>
                                          </p:spTgt>
                                        </p:tgtEl>
                                        <p:attrNameLst>
                                          <p:attrName>style.visibility</p:attrName>
                                        </p:attrNameLst>
                                      </p:cBhvr>
                                      <p:to>
                                        <p:strVal val="visible"/>
                                      </p:to>
                                    </p:set>
                                    <p:anim calcmode="lin" valueType="num">
                                      <p:cBhvr>
                                        <p:cTn id="64" dur="500" fill="hold"/>
                                        <p:tgtEl>
                                          <p:spTgt spid="18437">
                                            <p:txEl>
                                              <p:pRg st="0" end="0"/>
                                            </p:txEl>
                                          </p:spTgt>
                                        </p:tgtEl>
                                        <p:attrNameLst>
                                          <p:attrName>ppt_w</p:attrName>
                                        </p:attrNameLst>
                                      </p:cBhvr>
                                      <p:tavLst>
                                        <p:tav tm="0">
                                          <p:val>
                                            <p:fltVal val="0"/>
                                          </p:val>
                                        </p:tav>
                                        <p:tav tm="100000">
                                          <p:val>
                                            <p:strVal val="#ppt_w"/>
                                          </p:val>
                                        </p:tav>
                                      </p:tavLst>
                                    </p:anim>
                                    <p:anim calcmode="lin" valueType="num">
                                      <p:cBhvr>
                                        <p:cTn id="65" dur="500" fill="hold"/>
                                        <p:tgtEl>
                                          <p:spTgt spid="18437">
                                            <p:txEl>
                                              <p:pRg st="0" end="0"/>
                                            </p:txEl>
                                          </p:spTgt>
                                        </p:tgtEl>
                                        <p:attrNameLst>
                                          <p:attrName>ppt_h</p:attrName>
                                        </p:attrNameLst>
                                      </p:cBhvr>
                                      <p:tavLst>
                                        <p:tav tm="0">
                                          <p:val>
                                            <p:fltVal val="0"/>
                                          </p:val>
                                        </p:tav>
                                        <p:tav tm="100000">
                                          <p:val>
                                            <p:strVal val="#ppt_h"/>
                                          </p:val>
                                        </p:tav>
                                      </p:tavLst>
                                    </p:anim>
                                    <p:animEffect transition="in" filter="fade">
                                      <p:cBhvr>
                                        <p:cTn id="66" dur="500"/>
                                        <p:tgtEl>
                                          <p:spTgt spid="184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lgn="ctr" eaLnBrk="1" hangingPunct="1">
              <a:defRPr/>
            </a:pPr>
            <a:r>
              <a:rPr lang="tr-TR" b="1" dirty="0" smtClean="0">
                <a:solidFill>
                  <a:schemeClr val="accent1">
                    <a:lumMod val="75000"/>
                  </a:schemeClr>
                </a:solidFill>
                <a:latin typeface="Comic Sans MS" pitchFamily="66" charset="0"/>
              </a:rPr>
              <a:t>Gündem</a:t>
            </a:r>
          </a:p>
        </p:txBody>
      </p:sp>
      <p:sp>
        <p:nvSpPr>
          <p:cNvPr id="82947" name="AutoShape 3"/>
          <p:cNvSpPr>
            <a:spLocks noChangeArrowheads="1"/>
          </p:cNvSpPr>
          <p:nvPr/>
        </p:nvSpPr>
        <p:spPr bwMode="gray">
          <a:xfrm>
            <a:off x="857224" y="1643050"/>
            <a:ext cx="7272337" cy="457200"/>
          </a:xfrm>
          <a:prstGeom prst="roundRect">
            <a:avLst>
              <a:gd name="adj" fmla="val 49106"/>
            </a:avLst>
          </a:prstGeom>
          <a:gradFill rotWithShape="1">
            <a:gsLst>
              <a:gs pos="0">
                <a:schemeClr val="accent1">
                  <a:lumMod val="75000"/>
                </a:schemeClr>
              </a:gs>
              <a:gs pos="50000">
                <a:schemeClr val="accent1"/>
              </a:gs>
              <a:gs pos="100000">
                <a:schemeClr val="accent1">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a:defRPr/>
            </a:pPr>
            <a:r>
              <a:rPr lang="tr-TR" sz="2400" b="1" dirty="0">
                <a:latin typeface="Comic Sans MS" pitchFamily="66" charset="0"/>
              </a:rPr>
              <a:t>1. “BEP Nedir?”</a:t>
            </a:r>
          </a:p>
        </p:txBody>
      </p:sp>
      <p:sp>
        <p:nvSpPr>
          <p:cNvPr id="6" name="AutoShape 3"/>
          <p:cNvSpPr>
            <a:spLocks noChangeArrowheads="1"/>
          </p:cNvSpPr>
          <p:nvPr/>
        </p:nvSpPr>
        <p:spPr bwMode="gray">
          <a:xfrm>
            <a:off x="857222" y="2932694"/>
            <a:ext cx="7272337" cy="457200"/>
          </a:xfrm>
          <a:prstGeom prst="roundRect">
            <a:avLst>
              <a:gd name="adj" fmla="val 49106"/>
            </a:avLst>
          </a:prstGeom>
          <a:gradFill rotWithShape="1">
            <a:gsLst>
              <a:gs pos="0">
                <a:schemeClr val="accent1">
                  <a:lumMod val="75000"/>
                </a:schemeClr>
              </a:gs>
              <a:gs pos="50000">
                <a:schemeClr val="accent1"/>
              </a:gs>
              <a:gs pos="100000">
                <a:schemeClr val="accent1">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a:defRPr/>
            </a:pPr>
            <a:r>
              <a:rPr lang="tr-TR" sz="2400" b="1" dirty="0">
                <a:latin typeface="Comic Sans MS" pitchFamily="66" charset="0"/>
              </a:rPr>
              <a:t>2</a:t>
            </a:r>
            <a:r>
              <a:rPr lang="tr-TR" sz="2400" b="1" dirty="0" smtClean="0">
                <a:latin typeface="Comic Sans MS" pitchFamily="66" charset="0"/>
              </a:rPr>
              <a:t>. “</a:t>
            </a:r>
            <a:r>
              <a:rPr lang="tr-TR" sz="2400" b="1" dirty="0">
                <a:latin typeface="Comic Sans MS" pitchFamily="66" charset="0"/>
              </a:rPr>
              <a:t>BEP </a:t>
            </a:r>
            <a:r>
              <a:rPr lang="tr-TR" sz="2400" b="1" dirty="0" smtClean="0">
                <a:latin typeface="Comic Sans MS" pitchFamily="66" charset="0"/>
              </a:rPr>
              <a:t>ne değildir?”</a:t>
            </a:r>
            <a:endParaRPr lang="tr-TR" sz="2400" b="1" dirty="0">
              <a:latin typeface="Comic Sans MS" pitchFamily="66" charset="0"/>
            </a:endParaRPr>
          </a:p>
        </p:txBody>
      </p:sp>
      <p:sp>
        <p:nvSpPr>
          <p:cNvPr id="7" name="AutoShape 3"/>
          <p:cNvSpPr>
            <a:spLocks noChangeArrowheads="1"/>
          </p:cNvSpPr>
          <p:nvPr/>
        </p:nvSpPr>
        <p:spPr bwMode="gray">
          <a:xfrm>
            <a:off x="900255" y="4222338"/>
            <a:ext cx="7272337" cy="457200"/>
          </a:xfrm>
          <a:prstGeom prst="roundRect">
            <a:avLst>
              <a:gd name="adj" fmla="val 49106"/>
            </a:avLst>
          </a:prstGeom>
          <a:gradFill rotWithShape="1">
            <a:gsLst>
              <a:gs pos="0">
                <a:schemeClr val="accent1">
                  <a:lumMod val="75000"/>
                </a:schemeClr>
              </a:gs>
              <a:gs pos="50000">
                <a:schemeClr val="accent1"/>
              </a:gs>
              <a:gs pos="100000">
                <a:schemeClr val="accent1">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a:defRPr/>
            </a:pPr>
            <a:r>
              <a:rPr lang="tr-TR" sz="2400" b="1" dirty="0" smtClean="0">
                <a:latin typeface="Comic Sans MS" pitchFamily="66" charset="0"/>
              </a:rPr>
              <a:t>3. ‘’Kimin </a:t>
            </a:r>
            <a:r>
              <a:rPr lang="tr-TR" sz="2400" b="1" dirty="0">
                <a:latin typeface="Comic Sans MS" pitchFamily="66" charset="0"/>
              </a:rPr>
              <a:t>İçin BEP</a:t>
            </a:r>
            <a:r>
              <a:rPr lang="tr-TR" sz="2400" b="1" dirty="0" smtClean="0">
                <a:latin typeface="Comic Sans MS" pitchFamily="66" charset="0"/>
              </a:rPr>
              <a:t>?”</a:t>
            </a:r>
            <a:endParaRPr lang="tr-TR" sz="2400" b="1" dirty="0">
              <a:latin typeface="Comic Sans MS" pitchFamily="66" charset="0"/>
            </a:endParaRPr>
          </a:p>
        </p:txBody>
      </p:sp>
      <p:sp>
        <p:nvSpPr>
          <p:cNvPr id="9" name="AutoShape 3"/>
          <p:cNvSpPr>
            <a:spLocks noChangeArrowheads="1"/>
          </p:cNvSpPr>
          <p:nvPr/>
        </p:nvSpPr>
        <p:spPr bwMode="gray">
          <a:xfrm>
            <a:off x="857221" y="5536705"/>
            <a:ext cx="7272337" cy="457200"/>
          </a:xfrm>
          <a:prstGeom prst="roundRect">
            <a:avLst>
              <a:gd name="adj" fmla="val 49106"/>
            </a:avLst>
          </a:prstGeom>
          <a:gradFill rotWithShape="1">
            <a:gsLst>
              <a:gs pos="0">
                <a:schemeClr val="accent1">
                  <a:lumMod val="75000"/>
                </a:schemeClr>
              </a:gs>
              <a:gs pos="50000">
                <a:schemeClr val="accent1"/>
              </a:gs>
              <a:gs pos="100000">
                <a:schemeClr val="accent1">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a:defRPr/>
            </a:pPr>
            <a:r>
              <a:rPr lang="tr-TR" sz="2400" b="1" dirty="0" smtClean="0">
                <a:latin typeface="Comic Sans MS" pitchFamily="66" charset="0"/>
              </a:rPr>
              <a:t>4. “BEP </a:t>
            </a:r>
            <a:r>
              <a:rPr lang="tr-TR" sz="2400" b="1" dirty="0">
                <a:latin typeface="Comic Sans MS" pitchFamily="66" charset="0"/>
              </a:rPr>
              <a:t>nasıl </a:t>
            </a:r>
            <a:r>
              <a:rPr lang="tr-TR" sz="2400" b="1" dirty="0" smtClean="0">
                <a:latin typeface="Comic Sans MS" pitchFamily="66" charset="0"/>
              </a:rPr>
              <a:t>hazırlanır?“</a:t>
            </a:r>
            <a:endParaRPr lang="tr-TR" sz="2400" b="1" dirty="0">
              <a:latin typeface="Comic Sans MS" pitchFamily="66"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animEffect transition="in" filter="blinds(horizontal)">
                                      <p:cBhvr>
                                        <p:cTn id="7" dur="500"/>
                                        <p:tgtEl>
                                          <p:spTgt spid="829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animBg="1"/>
      <p:bldP spid="6" grpId="0" animBg="1"/>
      <p:bldP spid="7"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714348" y="1357298"/>
            <a:ext cx="7180171" cy="1836913"/>
          </a:xfrm>
          <a:prstGeom prst="rect">
            <a:avLst/>
          </a:prstGeom>
          <a:noFill/>
          <a:ln w="9525">
            <a:noFill/>
            <a:miter lim="800000"/>
            <a:headEnd/>
            <a:tailEnd/>
          </a:ln>
        </p:spPr>
        <p:txBody>
          <a:bodyPr wrap="none" anchor="ctr">
            <a:spAutoFit/>
          </a:bodyPr>
          <a:lstStyle/>
          <a:p>
            <a:pPr marL="342900" indent="-342900" algn="ctr">
              <a:lnSpc>
                <a:spcPct val="150000"/>
              </a:lnSpc>
            </a:pPr>
            <a:r>
              <a:rPr lang="tr-TR" sz="4000" b="1" dirty="0">
                <a:solidFill>
                  <a:schemeClr val="accent1">
                    <a:lumMod val="75000"/>
                  </a:schemeClr>
                </a:solidFill>
                <a:latin typeface="Comic Sans MS" pitchFamily="66" charset="0"/>
                <a:ea typeface="Verdana" pitchFamily="34" charset="0"/>
                <a:cs typeface="Verdana" pitchFamily="34" charset="0"/>
              </a:rPr>
              <a:t>BEP HAZIRLAYACAK</a:t>
            </a:r>
          </a:p>
          <a:p>
            <a:pPr marL="342900" indent="-342900" algn="ctr">
              <a:lnSpc>
                <a:spcPct val="150000"/>
              </a:lnSpc>
            </a:pPr>
            <a:r>
              <a:rPr lang="tr-TR" sz="4000" b="1" dirty="0">
                <a:solidFill>
                  <a:schemeClr val="accent1">
                    <a:lumMod val="75000"/>
                  </a:schemeClr>
                </a:solidFill>
                <a:latin typeface="Comic Sans MS" pitchFamily="66" charset="0"/>
                <a:ea typeface="Verdana" pitchFamily="34" charset="0"/>
                <a:cs typeface="Verdana" pitchFamily="34" charset="0"/>
              </a:rPr>
              <a:t> EKİBİN OLUŞTURULMASI</a:t>
            </a:r>
          </a:p>
        </p:txBody>
      </p:sp>
      <p:pic>
        <p:nvPicPr>
          <p:cNvPr id="2050" name="Picture 2" descr="C:\Users\lap1\Desktop\meeting.jpg"/>
          <p:cNvPicPr>
            <a:picLocks noChangeAspect="1" noChangeArrowheads="1"/>
          </p:cNvPicPr>
          <p:nvPr/>
        </p:nvPicPr>
        <p:blipFill>
          <a:blip r:embed="rId2"/>
          <a:srcRect/>
          <a:stretch>
            <a:fillRect/>
          </a:stretch>
        </p:blipFill>
        <p:spPr bwMode="auto">
          <a:xfrm>
            <a:off x="2714612" y="3571876"/>
            <a:ext cx="3162300" cy="2565400"/>
          </a:xfrm>
          <a:prstGeom prst="rect">
            <a:avLst/>
          </a:prstGeom>
          <a:noFill/>
        </p:spPr>
      </p:pic>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yagram"/>
          <p:cNvGraphicFramePr/>
          <p:nvPr/>
        </p:nvGraphicFramePr>
        <p:xfrm>
          <a:off x="428596" y="285728"/>
          <a:ext cx="7786742" cy="6215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Oval"/>
          <p:cNvSpPr/>
          <p:nvPr/>
        </p:nvSpPr>
        <p:spPr>
          <a:xfrm>
            <a:off x="3714744" y="2714620"/>
            <a:ext cx="1357322" cy="157161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latin typeface="Comic Sans MS" pitchFamily="66" charset="0"/>
              </a:rPr>
              <a:t>BEP EKİBİ</a:t>
            </a:r>
            <a:endParaRPr lang="tr-TR" sz="2000" dirty="0">
              <a:latin typeface="Comic Sans MS" pitchFamily="66" charset="0"/>
            </a:endParaRPr>
          </a:p>
        </p:txBody>
      </p:sp>
      <p:pic>
        <p:nvPicPr>
          <p:cNvPr id="1026" name="Picture 2" descr="C:\Users\lap1\Desktop\images750GAG3E.jpg"/>
          <p:cNvPicPr>
            <a:picLocks noChangeAspect="1" noChangeArrowheads="1"/>
          </p:cNvPicPr>
          <p:nvPr/>
        </p:nvPicPr>
        <p:blipFill>
          <a:blip r:embed="rId6"/>
          <a:srcRect/>
          <a:stretch>
            <a:fillRect/>
          </a:stretch>
        </p:blipFill>
        <p:spPr bwMode="auto">
          <a:xfrm>
            <a:off x="3571868" y="285728"/>
            <a:ext cx="1514631" cy="1214446"/>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ChangeArrowheads="1"/>
          </p:cNvSpPr>
          <p:nvPr/>
        </p:nvSpPr>
        <p:spPr bwMode="auto">
          <a:xfrm>
            <a:off x="714348" y="1000108"/>
            <a:ext cx="7704138" cy="4462760"/>
          </a:xfrm>
          <a:prstGeom prst="rect">
            <a:avLst/>
          </a:prstGeom>
          <a:noFill/>
          <a:ln w="9525">
            <a:noFill/>
            <a:miter lim="800000"/>
            <a:headEnd/>
            <a:tailEnd/>
          </a:ln>
        </p:spPr>
        <p:txBody>
          <a:bodyPr anchor="ctr">
            <a:spAutoFit/>
          </a:bodyPr>
          <a:lstStyle/>
          <a:p>
            <a:pPr algn="ctr">
              <a:lnSpc>
                <a:spcPct val="150000"/>
              </a:lnSpc>
            </a:pPr>
            <a:r>
              <a:rPr lang="tr-TR" sz="4000" b="1" dirty="0" smtClean="0">
                <a:solidFill>
                  <a:schemeClr val="accent1">
                    <a:lumMod val="75000"/>
                  </a:schemeClr>
                </a:solidFill>
                <a:latin typeface="Comic Sans MS" pitchFamily="66" charset="0"/>
              </a:rPr>
              <a:t>PERFORMANSIN BELİRLENMESİ</a:t>
            </a:r>
            <a:endParaRPr lang="tr-TR" sz="4000" b="1" dirty="0">
              <a:solidFill>
                <a:schemeClr val="accent1">
                  <a:lumMod val="75000"/>
                </a:schemeClr>
              </a:solidFill>
              <a:latin typeface="Comic Sans MS" pitchFamily="66" charset="0"/>
            </a:endParaRPr>
          </a:p>
          <a:p>
            <a:pPr algn="ctr"/>
            <a:endParaRPr lang="tr-TR" sz="2800" b="1" dirty="0" smtClean="0">
              <a:latin typeface="Comic Sans MS" pitchFamily="66" charset="0"/>
            </a:endParaRPr>
          </a:p>
          <a:p>
            <a:pPr algn="ctr"/>
            <a:r>
              <a:rPr lang="tr-TR" sz="2800" b="1" dirty="0" smtClean="0">
                <a:latin typeface="Comic Sans MS" pitchFamily="66" charset="0"/>
              </a:rPr>
              <a:t>Çocuğun </a:t>
            </a:r>
            <a:r>
              <a:rPr lang="tr-TR" sz="2800" b="1" dirty="0">
                <a:latin typeface="Comic Sans MS" pitchFamily="66" charset="0"/>
              </a:rPr>
              <a:t>yapabildiklerine ilişkin eğitsel bildirimleri oluşturur</a:t>
            </a:r>
            <a:r>
              <a:rPr lang="tr-TR" sz="3600" b="1" dirty="0">
                <a:latin typeface="Comic Sans MS" pitchFamily="66" charset="0"/>
              </a:rPr>
              <a:t>.</a:t>
            </a:r>
          </a:p>
          <a:p>
            <a:pPr algn="just"/>
            <a:endParaRPr lang="tr-TR" sz="3600" b="1" dirty="0">
              <a:latin typeface="Verdana" pitchFamily="34" charset="0"/>
            </a:endParaRPr>
          </a:p>
          <a:p>
            <a:pPr algn="just"/>
            <a:endParaRPr lang="tr-TR" sz="3600" b="1" dirty="0">
              <a:latin typeface="Verdana" pitchFamily="34" charset="0"/>
            </a:endParaRPr>
          </a:p>
        </p:txBody>
      </p:sp>
      <p:grpSp>
        <p:nvGrpSpPr>
          <p:cNvPr id="3" name="Group 2"/>
          <p:cNvGrpSpPr>
            <a:grpSpLocks/>
          </p:cNvGrpSpPr>
          <p:nvPr/>
        </p:nvGrpSpPr>
        <p:grpSpPr bwMode="auto">
          <a:xfrm>
            <a:off x="0" y="4500570"/>
            <a:ext cx="2505075" cy="2124075"/>
            <a:chOff x="1875" y="2365"/>
            <a:chExt cx="1578" cy="1338"/>
          </a:xfrm>
        </p:grpSpPr>
        <p:sp>
          <p:nvSpPr>
            <p:cNvPr id="4" name="Freeform 3"/>
            <p:cNvSpPr>
              <a:spLocks/>
            </p:cNvSpPr>
            <p:nvPr/>
          </p:nvSpPr>
          <p:spPr bwMode="auto">
            <a:xfrm>
              <a:off x="2170" y="2372"/>
              <a:ext cx="1274" cy="1322"/>
            </a:xfrm>
            <a:custGeom>
              <a:avLst/>
              <a:gdLst/>
              <a:ahLst/>
              <a:cxnLst>
                <a:cxn ang="0">
                  <a:pos x="1156" y="2089"/>
                </a:cxn>
                <a:cxn ang="0">
                  <a:pos x="1310" y="2062"/>
                </a:cxn>
                <a:cxn ang="0">
                  <a:pos x="1457" y="2013"/>
                </a:cxn>
                <a:cxn ang="0">
                  <a:pos x="1591" y="1943"/>
                </a:cxn>
                <a:cxn ang="0">
                  <a:pos x="1715" y="1855"/>
                </a:cxn>
                <a:cxn ang="0">
                  <a:pos x="1824" y="1752"/>
                </a:cxn>
                <a:cxn ang="0">
                  <a:pos x="1917" y="1633"/>
                </a:cxn>
                <a:cxn ang="0">
                  <a:pos x="1992" y="1502"/>
                </a:cxn>
                <a:cxn ang="0">
                  <a:pos x="2049" y="1359"/>
                </a:cxn>
                <a:cxn ang="0">
                  <a:pos x="2084" y="1207"/>
                </a:cxn>
                <a:cxn ang="0">
                  <a:pos x="2096" y="1047"/>
                </a:cxn>
                <a:cxn ang="0">
                  <a:pos x="2084" y="888"/>
                </a:cxn>
                <a:cxn ang="0">
                  <a:pos x="2049" y="736"/>
                </a:cxn>
                <a:cxn ang="0">
                  <a:pos x="1992" y="593"/>
                </a:cxn>
                <a:cxn ang="0">
                  <a:pos x="1917" y="462"/>
                </a:cxn>
                <a:cxn ang="0">
                  <a:pos x="1824" y="343"/>
                </a:cxn>
                <a:cxn ang="0">
                  <a:pos x="1715" y="239"/>
                </a:cxn>
                <a:cxn ang="0">
                  <a:pos x="1591" y="152"/>
                </a:cxn>
                <a:cxn ang="0">
                  <a:pos x="1457" y="83"/>
                </a:cxn>
                <a:cxn ang="0">
                  <a:pos x="1310" y="33"/>
                </a:cxn>
                <a:cxn ang="0">
                  <a:pos x="1156" y="6"/>
                </a:cxn>
                <a:cxn ang="0">
                  <a:pos x="995" y="1"/>
                </a:cxn>
                <a:cxn ang="0">
                  <a:pos x="837" y="22"/>
                </a:cxn>
                <a:cxn ang="0">
                  <a:pos x="688" y="63"/>
                </a:cxn>
                <a:cxn ang="0">
                  <a:pos x="549" y="127"/>
                </a:cxn>
                <a:cxn ang="0">
                  <a:pos x="421" y="208"/>
                </a:cxn>
                <a:cxn ang="0">
                  <a:pos x="307" y="307"/>
                </a:cxn>
                <a:cxn ang="0">
                  <a:pos x="209" y="421"/>
                </a:cxn>
                <a:cxn ang="0">
                  <a:pos x="127" y="548"/>
                </a:cxn>
                <a:cxn ang="0">
                  <a:pos x="64" y="687"/>
                </a:cxn>
                <a:cxn ang="0">
                  <a:pos x="21" y="836"/>
                </a:cxn>
                <a:cxn ang="0">
                  <a:pos x="2" y="993"/>
                </a:cxn>
                <a:cxn ang="0">
                  <a:pos x="6" y="1154"/>
                </a:cxn>
                <a:cxn ang="0">
                  <a:pos x="34" y="1309"/>
                </a:cxn>
                <a:cxn ang="0">
                  <a:pos x="82" y="1455"/>
                </a:cxn>
                <a:cxn ang="0">
                  <a:pos x="152" y="1591"/>
                </a:cxn>
                <a:cxn ang="0">
                  <a:pos x="240" y="1714"/>
                </a:cxn>
                <a:cxn ang="0">
                  <a:pos x="344" y="1823"/>
                </a:cxn>
                <a:cxn ang="0">
                  <a:pos x="462" y="1916"/>
                </a:cxn>
                <a:cxn ang="0">
                  <a:pos x="594" y="1991"/>
                </a:cxn>
                <a:cxn ang="0">
                  <a:pos x="737" y="2048"/>
                </a:cxn>
                <a:cxn ang="0">
                  <a:pos x="889" y="2083"/>
                </a:cxn>
                <a:cxn ang="0">
                  <a:pos x="1049" y="2095"/>
                </a:cxn>
              </a:cxnLst>
              <a:rect l="0" t="0" r="r" b="b"/>
              <a:pathLst>
                <a:path w="2096" h="2095">
                  <a:moveTo>
                    <a:pt x="1049" y="2095"/>
                  </a:moveTo>
                  <a:lnTo>
                    <a:pt x="1103" y="2094"/>
                  </a:lnTo>
                  <a:lnTo>
                    <a:pt x="1156" y="2089"/>
                  </a:lnTo>
                  <a:lnTo>
                    <a:pt x="1208" y="2083"/>
                  </a:lnTo>
                  <a:lnTo>
                    <a:pt x="1260" y="2074"/>
                  </a:lnTo>
                  <a:lnTo>
                    <a:pt x="1310" y="2062"/>
                  </a:lnTo>
                  <a:lnTo>
                    <a:pt x="1360" y="2048"/>
                  </a:lnTo>
                  <a:lnTo>
                    <a:pt x="1409" y="2032"/>
                  </a:lnTo>
                  <a:lnTo>
                    <a:pt x="1457" y="2013"/>
                  </a:lnTo>
                  <a:lnTo>
                    <a:pt x="1503" y="1991"/>
                  </a:lnTo>
                  <a:lnTo>
                    <a:pt x="1548" y="1968"/>
                  </a:lnTo>
                  <a:lnTo>
                    <a:pt x="1591" y="1943"/>
                  </a:lnTo>
                  <a:lnTo>
                    <a:pt x="1634" y="1916"/>
                  </a:lnTo>
                  <a:lnTo>
                    <a:pt x="1675" y="1887"/>
                  </a:lnTo>
                  <a:lnTo>
                    <a:pt x="1715" y="1855"/>
                  </a:lnTo>
                  <a:lnTo>
                    <a:pt x="1753" y="1823"/>
                  </a:lnTo>
                  <a:lnTo>
                    <a:pt x="1790" y="1789"/>
                  </a:lnTo>
                  <a:lnTo>
                    <a:pt x="1824" y="1752"/>
                  </a:lnTo>
                  <a:lnTo>
                    <a:pt x="1856" y="1714"/>
                  </a:lnTo>
                  <a:lnTo>
                    <a:pt x="1887" y="1675"/>
                  </a:lnTo>
                  <a:lnTo>
                    <a:pt x="1917" y="1633"/>
                  </a:lnTo>
                  <a:lnTo>
                    <a:pt x="1944" y="1591"/>
                  </a:lnTo>
                  <a:lnTo>
                    <a:pt x="1969" y="1547"/>
                  </a:lnTo>
                  <a:lnTo>
                    <a:pt x="1992" y="1502"/>
                  </a:lnTo>
                  <a:lnTo>
                    <a:pt x="2014" y="1455"/>
                  </a:lnTo>
                  <a:lnTo>
                    <a:pt x="2033" y="1407"/>
                  </a:lnTo>
                  <a:lnTo>
                    <a:pt x="2049" y="1359"/>
                  </a:lnTo>
                  <a:lnTo>
                    <a:pt x="2063" y="1309"/>
                  </a:lnTo>
                  <a:lnTo>
                    <a:pt x="2075" y="1259"/>
                  </a:lnTo>
                  <a:lnTo>
                    <a:pt x="2084" y="1207"/>
                  </a:lnTo>
                  <a:lnTo>
                    <a:pt x="2090" y="1154"/>
                  </a:lnTo>
                  <a:lnTo>
                    <a:pt x="2095" y="1101"/>
                  </a:lnTo>
                  <a:lnTo>
                    <a:pt x="2096" y="1047"/>
                  </a:lnTo>
                  <a:lnTo>
                    <a:pt x="2095" y="993"/>
                  </a:lnTo>
                  <a:lnTo>
                    <a:pt x="2090" y="940"/>
                  </a:lnTo>
                  <a:lnTo>
                    <a:pt x="2084" y="888"/>
                  </a:lnTo>
                  <a:lnTo>
                    <a:pt x="2075" y="836"/>
                  </a:lnTo>
                  <a:lnTo>
                    <a:pt x="2063" y="785"/>
                  </a:lnTo>
                  <a:lnTo>
                    <a:pt x="2049" y="736"/>
                  </a:lnTo>
                  <a:lnTo>
                    <a:pt x="2033" y="687"/>
                  </a:lnTo>
                  <a:lnTo>
                    <a:pt x="2014" y="640"/>
                  </a:lnTo>
                  <a:lnTo>
                    <a:pt x="1992" y="593"/>
                  </a:lnTo>
                  <a:lnTo>
                    <a:pt x="1969" y="548"/>
                  </a:lnTo>
                  <a:lnTo>
                    <a:pt x="1944" y="504"/>
                  </a:lnTo>
                  <a:lnTo>
                    <a:pt x="1917" y="462"/>
                  </a:lnTo>
                  <a:lnTo>
                    <a:pt x="1887" y="421"/>
                  </a:lnTo>
                  <a:lnTo>
                    <a:pt x="1856" y="381"/>
                  </a:lnTo>
                  <a:lnTo>
                    <a:pt x="1824" y="343"/>
                  </a:lnTo>
                  <a:lnTo>
                    <a:pt x="1790" y="307"/>
                  </a:lnTo>
                  <a:lnTo>
                    <a:pt x="1753" y="273"/>
                  </a:lnTo>
                  <a:lnTo>
                    <a:pt x="1715" y="239"/>
                  </a:lnTo>
                  <a:lnTo>
                    <a:pt x="1675" y="208"/>
                  </a:lnTo>
                  <a:lnTo>
                    <a:pt x="1634" y="180"/>
                  </a:lnTo>
                  <a:lnTo>
                    <a:pt x="1591" y="152"/>
                  </a:lnTo>
                  <a:lnTo>
                    <a:pt x="1548" y="127"/>
                  </a:lnTo>
                  <a:lnTo>
                    <a:pt x="1503" y="104"/>
                  </a:lnTo>
                  <a:lnTo>
                    <a:pt x="1457" y="83"/>
                  </a:lnTo>
                  <a:lnTo>
                    <a:pt x="1409" y="63"/>
                  </a:lnTo>
                  <a:lnTo>
                    <a:pt x="1360" y="47"/>
                  </a:lnTo>
                  <a:lnTo>
                    <a:pt x="1310" y="33"/>
                  </a:lnTo>
                  <a:lnTo>
                    <a:pt x="1260" y="22"/>
                  </a:lnTo>
                  <a:lnTo>
                    <a:pt x="1208" y="11"/>
                  </a:lnTo>
                  <a:lnTo>
                    <a:pt x="1156" y="6"/>
                  </a:lnTo>
                  <a:lnTo>
                    <a:pt x="1103" y="1"/>
                  </a:lnTo>
                  <a:lnTo>
                    <a:pt x="1049" y="0"/>
                  </a:lnTo>
                  <a:lnTo>
                    <a:pt x="995" y="1"/>
                  </a:lnTo>
                  <a:lnTo>
                    <a:pt x="942" y="6"/>
                  </a:lnTo>
                  <a:lnTo>
                    <a:pt x="889" y="11"/>
                  </a:lnTo>
                  <a:lnTo>
                    <a:pt x="837" y="22"/>
                  </a:lnTo>
                  <a:lnTo>
                    <a:pt x="786" y="33"/>
                  </a:lnTo>
                  <a:lnTo>
                    <a:pt x="737" y="47"/>
                  </a:lnTo>
                  <a:lnTo>
                    <a:pt x="688" y="63"/>
                  </a:lnTo>
                  <a:lnTo>
                    <a:pt x="641" y="83"/>
                  </a:lnTo>
                  <a:lnTo>
                    <a:pt x="594" y="104"/>
                  </a:lnTo>
                  <a:lnTo>
                    <a:pt x="549" y="127"/>
                  </a:lnTo>
                  <a:lnTo>
                    <a:pt x="505" y="152"/>
                  </a:lnTo>
                  <a:lnTo>
                    <a:pt x="462" y="180"/>
                  </a:lnTo>
                  <a:lnTo>
                    <a:pt x="421" y="208"/>
                  </a:lnTo>
                  <a:lnTo>
                    <a:pt x="382" y="239"/>
                  </a:lnTo>
                  <a:lnTo>
                    <a:pt x="344" y="273"/>
                  </a:lnTo>
                  <a:lnTo>
                    <a:pt x="307" y="307"/>
                  </a:lnTo>
                  <a:lnTo>
                    <a:pt x="272" y="343"/>
                  </a:lnTo>
                  <a:lnTo>
                    <a:pt x="240" y="381"/>
                  </a:lnTo>
                  <a:lnTo>
                    <a:pt x="209" y="421"/>
                  </a:lnTo>
                  <a:lnTo>
                    <a:pt x="179" y="462"/>
                  </a:lnTo>
                  <a:lnTo>
                    <a:pt x="152" y="504"/>
                  </a:lnTo>
                  <a:lnTo>
                    <a:pt x="127" y="548"/>
                  </a:lnTo>
                  <a:lnTo>
                    <a:pt x="104" y="593"/>
                  </a:lnTo>
                  <a:lnTo>
                    <a:pt x="82" y="640"/>
                  </a:lnTo>
                  <a:lnTo>
                    <a:pt x="64" y="687"/>
                  </a:lnTo>
                  <a:lnTo>
                    <a:pt x="48" y="736"/>
                  </a:lnTo>
                  <a:lnTo>
                    <a:pt x="34" y="785"/>
                  </a:lnTo>
                  <a:lnTo>
                    <a:pt x="21" y="836"/>
                  </a:lnTo>
                  <a:lnTo>
                    <a:pt x="12" y="888"/>
                  </a:lnTo>
                  <a:lnTo>
                    <a:pt x="6" y="940"/>
                  </a:lnTo>
                  <a:lnTo>
                    <a:pt x="2" y="993"/>
                  </a:lnTo>
                  <a:lnTo>
                    <a:pt x="0" y="1047"/>
                  </a:lnTo>
                  <a:lnTo>
                    <a:pt x="2" y="1101"/>
                  </a:lnTo>
                  <a:lnTo>
                    <a:pt x="6" y="1154"/>
                  </a:lnTo>
                  <a:lnTo>
                    <a:pt x="12" y="1207"/>
                  </a:lnTo>
                  <a:lnTo>
                    <a:pt x="21" y="1259"/>
                  </a:lnTo>
                  <a:lnTo>
                    <a:pt x="34" y="1309"/>
                  </a:lnTo>
                  <a:lnTo>
                    <a:pt x="48" y="1359"/>
                  </a:lnTo>
                  <a:lnTo>
                    <a:pt x="64" y="1407"/>
                  </a:lnTo>
                  <a:lnTo>
                    <a:pt x="82" y="1455"/>
                  </a:lnTo>
                  <a:lnTo>
                    <a:pt x="104" y="1502"/>
                  </a:lnTo>
                  <a:lnTo>
                    <a:pt x="127" y="1547"/>
                  </a:lnTo>
                  <a:lnTo>
                    <a:pt x="152" y="1591"/>
                  </a:lnTo>
                  <a:lnTo>
                    <a:pt x="179" y="1633"/>
                  </a:lnTo>
                  <a:lnTo>
                    <a:pt x="209" y="1675"/>
                  </a:lnTo>
                  <a:lnTo>
                    <a:pt x="240" y="1714"/>
                  </a:lnTo>
                  <a:lnTo>
                    <a:pt x="272" y="1752"/>
                  </a:lnTo>
                  <a:lnTo>
                    <a:pt x="307" y="1789"/>
                  </a:lnTo>
                  <a:lnTo>
                    <a:pt x="344" y="1823"/>
                  </a:lnTo>
                  <a:lnTo>
                    <a:pt x="382" y="1855"/>
                  </a:lnTo>
                  <a:lnTo>
                    <a:pt x="421" y="1887"/>
                  </a:lnTo>
                  <a:lnTo>
                    <a:pt x="462" y="1916"/>
                  </a:lnTo>
                  <a:lnTo>
                    <a:pt x="505" y="1943"/>
                  </a:lnTo>
                  <a:lnTo>
                    <a:pt x="549" y="1968"/>
                  </a:lnTo>
                  <a:lnTo>
                    <a:pt x="594" y="1991"/>
                  </a:lnTo>
                  <a:lnTo>
                    <a:pt x="641" y="2013"/>
                  </a:lnTo>
                  <a:lnTo>
                    <a:pt x="688" y="2032"/>
                  </a:lnTo>
                  <a:lnTo>
                    <a:pt x="737" y="2048"/>
                  </a:lnTo>
                  <a:lnTo>
                    <a:pt x="786" y="2062"/>
                  </a:lnTo>
                  <a:lnTo>
                    <a:pt x="837" y="2074"/>
                  </a:lnTo>
                  <a:lnTo>
                    <a:pt x="889" y="2083"/>
                  </a:lnTo>
                  <a:lnTo>
                    <a:pt x="942" y="2089"/>
                  </a:lnTo>
                  <a:lnTo>
                    <a:pt x="995" y="2094"/>
                  </a:lnTo>
                  <a:lnTo>
                    <a:pt x="1049" y="2095"/>
                  </a:lnTo>
                  <a:close/>
                </a:path>
              </a:pathLst>
            </a:custGeom>
            <a:solidFill>
              <a:srgbClr val="FFFF00"/>
            </a:solidFill>
            <a:ln w="9525">
              <a:noFill/>
              <a:round/>
              <a:headEnd/>
              <a:tailEnd/>
            </a:ln>
          </p:spPr>
          <p:txBody>
            <a:bodyPr/>
            <a:lstStyle/>
            <a:p>
              <a:endParaRPr lang="tr-TR"/>
            </a:p>
          </p:txBody>
        </p:sp>
        <p:sp>
          <p:nvSpPr>
            <p:cNvPr id="5" name="Freeform 4"/>
            <p:cNvSpPr>
              <a:spLocks/>
            </p:cNvSpPr>
            <p:nvPr/>
          </p:nvSpPr>
          <p:spPr bwMode="auto">
            <a:xfrm>
              <a:off x="2807" y="3033"/>
              <a:ext cx="646" cy="670"/>
            </a:xfrm>
            <a:custGeom>
              <a:avLst/>
              <a:gdLst/>
              <a:ahLst/>
              <a:cxnLst>
                <a:cxn ang="0">
                  <a:pos x="1033" y="0"/>
                </a:cxn>
                <a:cxn ang="0">
                  <a:pos x="1029" y="106"/>
                </a:cxn>
                <a:cxn ang="0">
                  <a:pos x="1014" y="209"/>
                </a:cxn>
                <a:cxn ang="0">
                  <a:pos x="987" y="309"/>
                </a:cxn>
                <a:cxn ang="0">
                  <a:pos x="952" y="403"/>
                </a:cxn>
                <a:cxn ang="0">
                  <a:pos x="909" y="494"/>
                </a:cxn>
                <a:cxn ang="0">
                  <a:pos x="858" y="579"/>
                </a:cxn>
                <a:cxn ang="0">
                  <a:pos x="797" y="659"/>
                </a:cxn>
                <a:cxn ang="0">
                  <a:pos x="731" y="732"/>
                </a:cxn>
                <a:cxn ang="0">
                  <a:pos x="658" y="798"/>
                </a:cxn>
                <a:cxn ang="0">
                  <a:pos x="578" y="859"/>
                </a:cxn>
                <a:cxn ang="0">
                  <a:pos x="493" y="910"/>
                </a:cxn>
                <a:cxn ang="0">
                  <a:pos x="403" y="955"/>
                </a:cxn>
                <a:cxn ang="0">
                  <a:pos x="307" y="988"/>
                </a:cxn>
                <a:cxn ang="0">
                  <a:pos x="208" y="1015"/>
                </a:cxn>
                <a:cxn ang="0">
                  <a:pos x="106" y="1030"/>
                </a:cxn>
                <a:cxn ang="0">
                  <a:pos x="0" y="1034"/>
                </a:cxn>
                <a:cxn ang="0">
                  <a:pos x="54" y="1060"/>
                </a:cxn>
                <a:cxn ang="0">
                  <a:pos x="160" y="1049"/>
                </a:cxn>
                <a:cxn ang="0">
                  <a:pos x="265" y="1027"/>
                </a:cxn>
                <a:cxn ang="0">
                  <a:pos x="365" y="997"/>
                </a:cxn>
                <a:cxn ang="0">
                  <a:pos x="459" y="956"/>
                </a:cxn>
                <a:cxn ang="0">
                  <a:pos x="549" y="907"/>
                </a:cxn>
                <a:cxn ang="0">
                  <a:pos x="635" y="850"/>
                </a:cxn>
                <a:cxn ang="0">
                  <a:pos x="712" y="785"/>
                </a:cxn>
                <a:cxn ang="0">
                  <a:pos x="784" y="713"/>
                </a:cxn>
                <a:cxn ang="0">
                  <a:pos x="849" y="636"/>
                </a:cxn>
                <a:cxn ang="0">
                  <a:pos x="906" y="550"/>
                </a:cxn>
                <a:cxn ang="0">
                  <a:pos x="955" y="461"/>
                </a:cxn>
                <a:cxn ang="0">
                  <a:pos x="996" y="365"/>
                </a:cxn>
                <a:cxn ang="0">
                  <a:pos x="1026" y="266"/>
                </a:cxn>
                <a:cxn ang="0">
                  <a:pos x="1048" y="161"/>
                </a:cxn>
                <a:cxn ang="0">
                  <a:pos x="1058" y="54"/>
                </a:cxn>
                <a:cxn ang="0">
                  <a:pos x="1061" y="0"/>
                </a:cxn>
              </a:cxnLst>
              <a:rect l="0" t="0" r="r" b="b"/>
              <a:pathLst>
                <a:path w="1061" h="1062">
                  <a:moveTo>
                    <a:pt x="1033" y="0"/>
                  </a:moveTo>
                  <a:lnTo>
                    <a:pt x="1033" y="0"/>
                  </a:lnTo>
                  <a:lnTo>
                    <a:pt x="1033" y="54"/>
                  </a:lnTo>
                  <a:lnTo>
                    <a:pt x="1029" y="106"/>
                  </a:lnTo>
                  <a:lnTo>
                    <a:pt x="1023" y="159"/>
                  </a:lnTo>
                  <a:lnTo>
                    <a:pt x="1014" y="209"/>
                  </a:lnTo>
                  <a:lnTo>
                    <a:pt x="1001" y="259"/>
                  </a:lnTo>
                  <a:lnTo>
                    <a:pt x="987" y="309"/>
                  </a:lnTo>
                  <a:lnTo>
                    <a:pt x="971" y="356"/>
                  </a:lnTo>
                  <a:lnTo>
                    <a:pt x="952" y="403"/>
                  </a:lnTo>
                  <a:lnTo>
                    <a:pt x="932" y="449"/>
                  </a:lnTo>
                  <a:lnTo>
                    <a:pt x="909" y="494"/>
                  </a:lnTo>
                  <a:lnTo>
                    <a:pt x="883" y="537"/>
                  </a:lnTo>
                  <a:lnTo>
                    <a:pt x="858" y="579"/>
                  </a:lnTo>
                  <a:lnTo>
                    <a:pt x="828" y="620"/>
                  </a:lnTo>
                  <a:lnTo>
                    <a:pt x="797" y="659"/>
                  </a:lnTo>
                  <a:lnTo>
                    <a:pt x="766" y="697"/>
                  </a:lnTo>
                  <a:lnTo>
                    <a:pt x="731" y="732"/>
                  </a:lnTo>
                  <a:lnTo>
                    <a:pt x="696" y="767"/>
                  </a:lnTo>
                  <a:lnTo>
                    <a:pt x="658" y="798"/>
                  </a:lnTo>
                  <a:lnTo>
                    <a:pt x="618" y="829"/>
                  </a:lnTo>
                  <a:lnTo>
                    <a:pt x="578" y="859"/>
                  </a:lnTo>
                  <a:lnTo>
                    <a:pt x="535" y="884"/>
                  </a:lnTo>
                  <a:lnTo>
                    <a:pt x="493" y="910"/>
                  </a:lnTo>
                  <a:lnTo>
                    <a:pt x="448" y="933"/>
                  </a:lnTo>
                  <a:lnTo>
                    <a:pt x="403" y="955"/>
                  </a:lnTo>
                  <a:lnTo>
                    <a:pt x="356" y="972"/>
                  </a:lnTo>
                  <a:lnTo>
                    <a:pt x="307" y="988"/>
                  </a:lnTo>
                  <a:lnTo>
                    <a:pt x="258" y="1002"/>
                  </a:lnTo>
                  <a:lnTo>
                    <a:pt x="208" y="1015"/>
                  </a:lnTo>
                  <a:lnTo>
                    <a:pt x="158" y="1024"/>
                  </a:lnTo>
                  <a:lnTo>
                    <a:pt x="106" y="1030"/>
                  </a:lnTo>
                  <a:lnTo>
                    <a:pt x="54" y="1034"/>
                  </a:lnTo>
                  <a:lnTo>
                    <a:pt x="0" y="1034"/>
                  </a:lnTo>
                  <a:lnTo>
                    <a:pt x="0" y="1062"/>
                  </a:lnTo>
                  <a:lnTo>
                    <a:pt x="54" y="1060"/>
                  </a:lnTo>
                  <a:lnTo>
                    <a:pt x="108" y="1055"/>
                  </a:lnTo>
                  <a:lnTo>
                    <a:pt x="160" y="1049"/>
                  </a:lnTo>
                  <a:lnTo>
                    <a:pt x="213" y="1040"/>
                  </a:lnTo>
                  <a:lnTo>
                    <a:pt x="265" y="1027"/>
                  </a:lnTo>
                  <a:lnTo>
                    <a:pt x="314" y="1013"/>
                  </a:lnTo>
                  <a:lnTo>
                    <a:pt x="365" y="997"/>
                  </a:lnTo>
                  <a:lnTo>
                    <a:pt x="412" y="978"/>
                  </a:lnTo>
                  <a:lnTo>
                    <a:pt x="459" y="956"/>
                  </a:lnTo>
                  <a:lnTo>
                    <a:pt x="504" y="933"/>
                  </a:lnTo>
                  <a:lnTo>
                    <a:pt x="549" y="907"/>
                  </a:lnTo>
                  <a:lnTo>
                    <a:pt x="592" y="880"/>
                  </a:lnTo>
                  <a:lnTo>
                    <a:pt x="635" y="850"/>
                  </a:lnTo>
                  <a:lnTo>
                    <a:pt x="674" y="819"/>
                  </a:lnTo>
                  <a:lnTo>
                    <a:pt x="712" y="785"/>
                  </a:lnTo>
                  <a:lnTo>
                    <a:pt x="750" y="751"/>
                  </a:lnTo>
                  <a:lnTo>
                    <a:pt x="784" y="713"/>
                  </a:lnTo>
                  <a:lnTo>
                    <a:pt x="818" y="675"/>
                  </a:lnTo>
                  <a:lnTo>
                    <a:pt x="849" y="636"/>
                  </a:lnTo>
                  <a:lnTo>
                    <a:pt x="879" y="593"/>
                  </a:lnTo>
                  <a:lnTo>
                    <a:pt x="906" y="550"/>
                  </a:lnTo>
                  <a:lnTo>
                    <a:pt x="932" y="505"/>
                  </a:lnTo>
                  <a:lnTo>
                    <a:pt x="955" y="461"/>
                  </a:lnTo>
                  <a:lnTo>
                    <a:pt x="978" y="412"/>
                  </a:lnTo>
                  <a:lnTo>
                    <a:pt x="996" y="365"/>
                  </a:lnTo>
                  <a:lnTo>
                    <a:pt x="1012" y="315"/>
                  </a:lnTo>
                  <a:lnTo>
                    <a:pt x="1026" y="266"/>
                  </a:lnTo>
                  <a:lnTo>
                    <a:pt x="1039" y="214"/>
                  </a:lnTo>
                  <a:lnTo>
                    <a:pt x="1048" y="161"/>
                  </a:lnTo>
                  <a:lnTo>
                    <a:pt x="1054" y="108"/>
                  </a:lnTo>
                  <a:lnTo>
                    <a:pt x="1058" y="54"/>
                  </a:lnTo>
                  <a:lnTo>
                    <a:pt x="1061" y="0"/>
                  </a:lnTo>
                  <a:lnTo>
                    <a:pt x="1061" y="0"/>
                  </a:lnTo>
                  <a:lnTo>
                    <a:pt x="1033" y="0"/>
                  </a:lnTo>
                  <a:close/>
                </a:path>
              </a:pathLst>
            </a:custGeom>
            <a:solidFill>
              <a:srgbClr val="000000"/>
            </a:solidFill>
            <a:ln w="9525">
              <a:noFill/>
              <a:round/>
              <a:headEnd/>
              <a:tailEnd/>
            </a:ln>
          </p:spPr>
          <p:txBody>
            <a:bodyPr/>
            <a:lstStyle/>
            <a:p>
              <a:endParaRPr lang="tr-TR"/>
            </a:p>
          </p:txBody>
        </p:sp>
        <p:sp>
          <p:nvSpPr>
            <p:cNvPr id="6" name="Freeform 5"/>
            <p:cNvSpPr>
              <a:spLocks/>
            </p:cNvSpPr>
            <p:nvPr/>
          </p:nvSpPr>
          <p:spPr bwMode="auto">
            <a:xfrm>
              <a:off x="2807" y="2365"/>
              <a:ext cx="646" cy="668"/>
            </a:xfrm>
            <a:custGeom>
              <a:avLst/>
              <a:gdLst/>
              <a:ahLst/>
              <a:cxnLst>
                <a:cxn ang="0">
                  <a:pos x="0" y="28"/>
                </a:cxn>
                <a:cxn ang="0">
                  <a:pos x="106" y="32"/>
                </a:cxn>
                <a:cxn ang="0">
                  <a:pos x="208" y="48"/>
                </a:cxn>
                <a:cxn ang="0">
                  <a:pos x="307" y="74"/>
                </a:cxn>
                <a:cxn ang="0">
                  <a:pos x="403" y="108"/>
                </a:cxn>
                <a:cxn ang="0">
                  <a:pos x="493" y="152"/>
                </a:cxn>
                <a:cxn ang="0">
                  <a:pos x="578" y="204"/>
                </a:cxn>
                <a:cxn ang="0">
                  <a:pos x="658" y="264"/>
                </a:cxn>
                <a:cxn ang="0">
                  <a:pos x="731" y="331"/>
                </a:cxn>
                <a:cxn ang="0">
                  <a:pos x="797" y="403"/>
                </a:cxn>
                <a:cxn ang="0">
                  <a:pos x="858" y="483"/>
                </a:cxn>
                <a:cxn ang="0">
                  <a:pos x="909" y="568"/>
                </a:cxn>
                <a:cxn ang="0">
                  <a:pos x="952" y="659"/>
                </a:cxn>
                <a:cxn ang="0">
                  <a:pos x="987" y="753"/>
                </a:cxn>
                <a:cxn ang="0">
                  <a:pos x="1014" y="852"/>
                </a:cxn>
                <a:cxn ang="0">
                  <a:pos x="1029" y="955"/>
                </a:cxn>
                <a:cxn ang="0">
                  <a:pos x="1033" y="1061"/>
                </a:cxn>
                <a:cxn ang="0">
                  <a:pos x="1058" y="1007"/>
                </a:cxn>
                <a:cxn ang="0">
                  <a:pos x="1048" y="901"/>
                </a:cxn>
                <a:cxn ang="0">
                  <a:pos x="1026" y="796"/>
                </a:cxn>
                <a:cxn ang="0">
                  <a:pos x="996" y="697"/>
                </a:cxn>
                <a:cxn ang="0">
                  <a:pos x="955" y="601"/>
                </a:cxn>
                <a:cxn ang="0">
                  <a:pos x="906" y="511"/>
                </a:cxn>
                <a:cxn ang="0">
                  <a:pos x="849" y="427"/>
                </a:cxn>
                <a:cxn ang="0">
                  <a:pos x="784" y="348"/>
                </a:cxn>
                <a:cxn ang="0">
                  <a:pos x="713" y="278"/>
                </a:cxn>
                <a:cxn ang="0">
                  <a:pos x="635" y="212"/>
                </a:cxn>
                <a:cxn ang="0">
                  <a:pos x="549" y="154"/>
                </a:cxn>
                <a:cxn ang="0">
                  <a:pos x="459" y="106"/>
                </a:cxn>
                <a:cxn ang="0">
                  <a:pos x="365" y="65"/>
                </a:cxn>
                <a:cxn ang="0">
                  <a:pos x="264" y="35"/>
                </a:cxn>
                <a:cxn ang="0">
                  <a:pos x="160" y="13"/>
                </a:cxn>
                <a:cxn ang="0">
                  <a:pos x="54" y="2"/>
                </a:cxn>
                <a:cxn ang="0">
                  <a:pos x="0" y="0"/>
                </a:cxn>
              </a:cxnLst>
              <a:rect l="0" t="0" r="r" b="b"/>
              <a:pathLst>
                <a:path w="1061" h="1061">
                  <a:moveTo>
                    <a:pt x="0" y="28"/>
                  </a:moveTo>
                  <a:lnTo>
                    <a:pt x="0" y="28"/>
                  </a:lnTo>
                  <a:lnTo>
                    <a:pt x="54" y="28"/>
                  </a:lnTo>
                  <a:lnTo>
                    <a:pt x="106" y="32"/>
                  </a:lnTo>
                  <a:lnTo>
                    <a:pt x="158" y="38"/>
                  </a:lnTo>
                  <a:lnTo>
                    <a:pt x="208" y="48"/>
                  </a:lnTo>
                  <a:lnTo>
                    <a:pt x="259" y="60"/>
                  </a:lnTo>
                  <a:lnTo>
                    <a:pt x="307" y="74"/>
                  </a:lnTo>
                  <a:lnTo>
                    <a:pt x="356" y="90"/>
                  </a:lnTo>
                  <a:lnTo>
                    <a:pt x="403" y="108"/>
                  </a:lnTo>
                  <a:lnTo>
                    <a:pt x="448" y="129"/>
                  </a:lnTo>
                  <a:lnTo>
                    <a:pt x="493" y="152"/>
                  </a:lnTo>
                  <a:lnTo>
                    <a:pt x="535" y="177"/>
                  </a:lnTo>
                  <a:lnTo>
                    <a:pt x="578" y="204"/>
                  </a:lnTo>
                  <a:lnTo>
                    <a:pt x="618" y="233"/>
                  </a:lnTo>
                  <a:lnTo>
                    <a:pt x="658" y="264"/>
                  </a:lnTo>
                  <a:lnTo>
                    <a:pt x="694" y="296"/>
                  </a:lnTo>
                  <a:lnTo>
                    <a:pt x="731" y="331"/>
                  </a:lnTo>
                  <a:lnTo>
                    <a:pt x="766" y="366"/>
                  </a:lnTo>
                  <a:lnTo>
                    <a:pt x="797" y="403"/>
                  </a:lnTo>
                  <a:lnTo>
                    <a:pt x="828" y="443"/>
                  </a:lnTo>
                  <a:lnTo>
                    <a:pt x="858" y="483"/>
                  </a:lnTo>
                  <a:lnTo>
                    <a:pt x="883" y="525"/>
                  </a:lnTo>
                  <a:lnTo>
                    <a:pt x="909" y="568"/>
                  </a:lnTo>
                  <a:lnTo>
                    <a:pt x="932" y="613"/>
                  </a:lnTo>
                  <a:lnTo>
                    <a:pt x="952" y="659"/>
                  </a:lnTo>
                  <a:lnTo>
                    <a:pt x="971" y="706"/>
                  </a:lnTo>
                  <a:lnTo>
                    <a:pt x="987" y="753"/>
                  </a:lnTo>
                  <a:lnTo>
                    <a:pt x="1001" y="803"/>
                  </a:lnTo>
                  <a:lnTo>
                    <a:pt x="1014" y="852"/>
                  </a:lnTo>
                  <a:lnTo>
                    <a:pt x="1023" y="903"/>
                  </a:lnTo>
                  <a:lnTo>
                    <a:pt x="1029" y="955"/>
                  </a:lnTo>
                  <a:lnTo>
                    <a:pt x="1033" y="1007"/>
                  </a:lnTo>
                  <a:lnTo>
                    <a:pt x="1033" y="1061"/>
                  </a:lnTo>
                  <a:lnTo>
                    <a:pt x="1061" y="1061"/>
                  </a:lnTo>
                  <a:lnTo>
                    <a:pt x="1058" y="1007"/>
                  </a:lnTo>
                  <a:lnTo>
                    <a:pt x="1054" y="953"/>
                  </a:lnTo>
                  <a:lnTo>
                    <a:pt x="1048" y="901"/>
                  </a:lnTo>
                  <a:lnTo>
                    <a:pt x="1039" y="848"/>
                  </a:lnTo>
                  <a:lnTo>
                    <a:pt x="1026" y="796"/>
                  </a:lnTo>
                  <a:lnTo>
                    <a:pt x="1012" y="746"/>
                  </a:lnTo>
                  <a:lnTo>
                    <a:pt x="996" y="697"/>
                  </a:lnTo>
                  <a:lnTo>
                    <a:pt x="978" y="650"/>
                  </a:lnTo>
                  <a:lnTo>
                    <a:pt x="955" y="601"/>
                  </a:lnTo>
                  <a:lnTo>
                    <a:pt x="932" y="556"/>
                  </a:lnTo>
                  <a:lnTo>
                    <a:pt x="906" y="511"/>
                  </a:lnTo>
                  <a:lnTo>
                    <a:pt x="879" y="469"/>
                  </a:lnTo>
                  <a:lnTo>
                    <a:pt x="849" y="427"/>
                  </a:lnTo>
                  <a:lnTo>
                    <a:pt x="818" y="387"/>
                  </a:lnTo>
                  <a:lnTo>
                    <a:pt x="784" y="348"/>
                  </a:lnTo>
                  <a:lnTo>
                    <a:pt x="750" y="312"/>
                  </a:lnTo>
                  <a:lnTo>
                    <a:pt x="713" y="278"/>
                  </a:lnTo>
                  <a:lnTo>
                    <a:pt x="674" y="243"/>
                  </a:lnTo>
                  <a:lnTo>
                    <a:pt x="635" y="212"/>
                  </a:lnTo>
                  <a:lnTo>
                    <a:pt x="592" y="183"/>
                  </a:lnTo>
                  <a:lnTo>
                    <a:pt x="549" y="154"/>
                  </a:lnTo>
                  <a:lnTo>
                    <a:pt x="504" y="129"/>
                  </a:lnTo>
                  <a:lnTo>
                    <a:pt x="459" y="106"/>
                  </a:lnTo>
                  <a:lnTo>
                    <a:pt x="412" y="85"/>
                  </a:lnTo>
                  <a:lnTo>
                    <a:pt x="365" y="65"/>
                  </a:lnTo>
                  <a:lnTo>
                    <a:pt x="314" y="48"/>
                  </a:lnTo>
                  <a:lnTo>
                    <a:pt x="264" y="35"/>
                  </a:lnTo>
                  <a:lnTo>
                    <a:pt x="213" y="23"/>
                  </a:lnTo>
                  <a:lnTo>
                    <a:pt x="160" y="13"/>
                  </a:lnTo>
                  <a:lnTo>
                    <a:pt x="108" y="7"/>
                  </a:lnTo>
                  <a:lnTo>
                    <a:pt x="54" y="2"/>
                  </a:lnTo>
                  <a:lnTo>
                    <a:pt x="0" y="0"/>
                  </a:lnTo>
                  <a:lnTo>
                    <a:pt x="0" y="0"/>
                  </a:lnTo>
                  <a:lnTo>
                    <a:pt x="0" y="28"/>
                  </a:lnTo>
                  <a:close/>
                </a:path>
              </a:pathLst>
            </a:custGeom>
            <a:solidFill>
              <a:srgbClr val="000000"/>
            </a:solidFill>
            <a:ln w="9525">
              <a:noFill/>
              <a:round/>
              <a:headEnd/>
              <a:tailEnd/>
            </a:ln>
          </p:spPr>
          <p:txBody>
            <a:bodyPr/>
            <a:lstStyle/>
            <a:p>
              <a:endParaRPr lang="tr-TR"/>
            </a:p>
          </p:txBody>
        </p:sp>
        <p:sp>
          <p:nvSpPr>
            <p:cNvPr id="7" name="Freeform 6"/>
            <p:cNvSpPr>
              <a:spLocks/>
            </p:cNvSpPr>
            <p:nvPr/>
          </p:nvSpPr>
          <p:spPr bwMode="auto">
            <a:xfrm>
              <a:off x="2162" y="2365"/>
              <a:ext cx="645" cy="668"/>
            </a:xfrm>
            <a:custGeom>
              <a:avLst/>
              <a:gdLst/>
              <a:ahLst/>
              <a:cxnLst>
                <a:cxn ang="0">
                  <a:pos x="27" y="1061"/>
                </a:cxn>
                <a:cxn ang="0">
                  <a:pos x="32" y="955"/>
                </a:cxn>
                <a:cxn ang="0">
                  <a:pos x="47" y="852"/>
                </a:cxn>
                <a:cxn ang="0">
                  <a:pos x="73" y="753"/>
                </a:cxn>
                <a:cxn ang="0">
                  <a:pos x="108" y="659"/>
                </a:cxn>
                <a:cxn ang="0">
                  <a:pos x="152" y="568"/>
                </a:cxn>
                <a:cxn ang="0">
                  <a:pos x="202" y="483"/>
                </a:cxn>
                <a:cxn ang="0">
                  <a:pos x="263" y="403"/>
                </a:cxn>
                <a:cxn ang="0">
                  <a:pos x="329" y="331"/>
                </a:cxn>
                <a:cxn ang="0">
                  <a:pos x="403" y="264"/>
                </a:cxn>
                <a:cxn ang="0">
                  <a:pos x="482" y="204"/>
                </a:cxn>
                <a:cxn ang="0">
                  <a:pos x="568" y="152"/>
                </a:cxn>
                <a:cxn ang="0">
                  <a:pos x="659" y="109"/>
                </a:cxn>
                <a:cxn ang="0">
                  <a:pos x="753" y="74"/>
                </a:cxn>
                <a:cxn ang="0">
                  <a:pos x="852" y="48"/>
                </a:cxn>
                <a:cxn ang="0">
                  <a:pos x="956" y="32"/>
                </a:cxn>
                <a:cxn ang="0">
                  <a:pos x="1062" y="28"/>
                </a:cxn>
                <a:cxn ang="0">
                  <a:pos x="1008" y="2"/>
                </a:cxn>
                <a:cxn ang="0">
                  <a:pos x="900" y="13"/>
                </a:cxn>
                <a:cxn ang="0">
                  <a:pos x="797" y="35"/>
                </a:cxn>
                <a:cxn ang="0">
                  <a:pos x="697" y="65"/>
                </a:cxn>
                <a:cxn ang="0">
                  <a:pos x="601" y="106"/>
                </a:cxn>
                <a:cxn ang="0">
                  <a:pos x="511" y="154"/>
                </a:cxn>
                <a:cxn ang="0">
                  <a:pos x="426" y="212"/>
                </a:cxn>
                <a:cxn ang="0">
                  <a:pos x="347" y="278"/>
                </a:cxn>
                <a:cxn ang="0">
                  <a:pos x="276" y="348"/>
                </a:cxn>
                <a:cxn ang="0">
                  <a:pos x="212" y="427"/>
                </a:cxn>
                <a:cxn ang="0">
                  <a:pos x="154" y="511"/>
                </a:cxn>
                <a:cxn ang="0">
                  <a:pos x="106" y="601"/>
                </a:cxn>
                <a:cxn ang="0">
                  <a:pos x="64" y="697"/>
                </a:cxn>
                <a:cxn ang="0">
                  <a:pos x="34" y="796"/>
                </a:cxn>
                <a:cxn ang="0">
                  <a:pos x="12" y="901"/>
                </a:cxn>
                <a:cxn ang="0">
                  <a:pos x="2" y="1007"/>
                </a:cxn>
                <a:cxn ang="0">
                  <a:pos x="0" y="1061"/>
                </a:cxn>
              </a:cxnLst>
              <a:rect l="0" t="0" r="r" b="b"/>
              <a:pathLst>
                <a:path w="1062" h="1061">
                  <a:moveTo>
                    <a:pt x="27" y="1061"/>
                  </a:moveTo>
                  <a:lnTo>
                    <a:pt x="27" y="1061"/>
                  </a:lnTo>
                  <a:lnTo>
                    <a:pt x="27" y="1007"/>
                  </a:lnTo>
                  <a:lnTo>
                    <a:pt x="32" y="955"/>
                  </a:lnTo>
                  <a:lnTo>
                    <a:pt x="38" y="903"/>
                  </a:lnTo>
                  <a:lnTo>
                    <a:pt x="47" y="852"/>
                  </a:lnTo>
                  <a:lnTo>
                    <a:pt x="59" y="803"/>
                  </a:lnTo>
                  <a:lnTo>
                    <a:pt x="73" y="753"/>
                  </a:lnTo>
                  <a:lnTo>
                    <a:pt x="89" y="706"/>
                  </a:lnTo>
                  <a:lnTo>
                    <a:pt x="108" y="659"/>
                  </a:lnTo>
                  <a:lnTo>
                    <a:pt x="129" y="613"/>
                  </a:lnTo>
                  <a:lnTo>
                    <a:pt x="152" y="568"/>
                  </a:lnTo>
                  <a:lnTo>
                    <a:pt x="177" y="525"/>
                  </a:lnTo>
                  <a:lnTo>
                    <a:pt x="202" y="483"/>
                  </a:lnTo>
                  <a:lnTo>
                    <a:pt x="232" y="443"/>
                  </a:lnTo>
                  <a:lnTo>
                    <a:pt x="263" y="403"/>
                  </a:lnTo>
                  <a:lnTo>
                    <a:pt x="294" y="366"/>
                  </a:lnTo>
                  <a:lnTo>
                    <a:pt x="329" y="331"/>
                  </a:lnTo>
                  <a:lnTo>
                    <a:pt x="366" y="296"/>
                  </a:lnTo>
                  <a:lnTo>
                    <a:pt x="403" y="264"/>
                  </a:lnTo>
                  <a:lnTo>
                    <a:pt x="442" y="233"/>
                  </a:lnTo>
                  <a:lnTo>
                    <a:pt x="482" y="204"/>
                  </a:lnTo>
                  <a:lnTo>
                    <a:pt x="525" y="177"/>
                  </a:lnTo>
                  <a:lnTo>
                    <a:pt x="568" y="152"/>
                  </a:lnTo>
                  <a:lnTo>
                    <a:pt x="612" y="129"/>
                  </a:lnTo>
                  <a:lnTo>
                    <a:pt x="659" y="109"/>
                  </a:lnTo>
                  <a:lnTo>
                    <a:pt x="706" y="90"/>
                  </a:lnTo>
                  <a:lnTo>
                    <a:pt x="753" y="74"/>
                  </a:lnTo>
                  <a:lnTo>
                    <a:pt x="801" y="60"/>
                  </a:lnTo>
                  <a:lnTo>
                    <a:pt x="852" y="48"/>
                  </a:lnTo>
                  <a:lnTo>
                    <a:pt x="903" y="38"/>
                  </a:lnTo>
                  <a:lnTo>
                    <a:pt x="956" y="32"/>
                  </a:lnTo>
                  <a:lnTo>
                    <a:pt x="1008" y="28"/>
                  </a:lnTo>
                  <a:lnTo>
                    <a:pt x="1062" y="28"/>
                  </a:lnTo>
                  <a:lnTo>
                    <a:pt x="1062" y="0"/>
                  </a:lnTo>
                  <a:lnTo>
                    <a:pt x="1008" y="2"/>
                  </a:lnTo>
                  <a:lnTo>
                    <a:pt x="953" y="7"/>
                  </a:lnTo>
                  <a:lnTo>
                    <a:pt x="900" y="13"/>
                  </a:lnTo>
                  <a:lnTo>
                    <a:pt x="847" y="23"/>
                  </a:lnTo>
                  <a:lnTo>
                    <a:pt x="797" y="35"/>
                  </a:lnTo>
                  <a:lnTo>
                    <a:pt x="746" y="48"/>
                  </a:lnTo>
                  <a:lnTo>
                    <a:pt x="697" y="65"/>
                  </a:lnTo>
                  <a:lnTo>
                    <a:pt x="649" y="84"/>
                  </a:lnTo>
                  <a:lnTo>
                    <a:pt x="601" y="106"/>
                  </a:lnTo>
                  <a:lnTo>
                    <a:pt x="556" y="129"/>
                  </a:lnTo>
                  <a:lnTo>
                    <a:pt x="511" y="154"/>
                  </a:lnTo>
                  <a:lnTo>
                    <a:pt x="468" y="183"/>
                  </a:lnTo>
                  <a:lnTo>
                    <a:pt x="426" y="212"/>
                  </a:lnTo>
                  <a:lnTo>
                    <a:pt x="387" y="243"/>
                  </a:lnTo>
                  <a:lnTo>
                    <a:pt x="347" y="278"/>
                  </a:lnTo>
                  <a:lnTo>
                    <a:pt x="311" y="312"/>
                  </a:lnTo>
                  <a:lnTo>
                    <a:pt x="276" y="348"/>
                  </a:lnTo>
                  <a:lnTo>
                    <a:pt x="243" y="387"/>
                  </a:lnTo>
                  <a:lnTo>
                    <a:pt x="212" y="427"/>
                  </a:lnTo>
                  <a:lnTo>
                    <a:pt x="182" y="469"/>
                  </a:lnTo>
                  <a:lnTo>
                    <a:pt x="154" y="511"/>
                  </a:lnTo>
                  <a:lnTo>
                    <a:pt x="129" y="556"/>
                  </a:lnTo>
                  <a:lnTo>
                    <a:pt x="106" y="601"/>
                  </a:lnTo>
                  <a:lnTo>
                    <a:pt x="82" y="650"/>
                  </a:lnTo>
                  <a:lnTo>
                    <a:pt x="64" y="697"/>
                  </a:lnTo>
                  <a:lnTo>
                    <a:pt x="48" y="746"/>
                  </a:lnTo>
                  <a:lnTo>
                    <a:pt x="34" y="796"/>
                  </a:lnTo>
                  <a:lnTo>
                    <a:pt x="21" y="848"/>
                  </a:lnTo>
                  <a:lnTo>
                    <a:pt x="12" y="901"/>
                  </a:lnTo>
                  <a:lnTo>
                    <a:pt x="6" y="953"/>
                  </a:lnTo>
                  <a:lnTo>
                    <a:pt x="2" y="1007"/>
                  </a:lnTo>
                  <a:lnTo>
                    <a:pt x="0" y="1061"/>
                  </a:lnTo>
                  <a:lnTo>
                    <a:pt x="0" y="1061"/>
                  </a:lnTo>
                  <a:lnTo>
                    <a:pt x="27" y="1061"/>
                  </a:lnTo>
                  <a:close/>
                </a:path>
              </a:pathLst>
            </a:custGeom>
            <a:solidFill>
              <a:srgbClr val="000000"/>
            </a:solidFill>
            <a:ln w="9525">
              <a:noFill/>
              <a:round/>
              <a:headEnd/>
              <a:tailEnd/>
            </a:ln>
          </p:spPr>
          <p:txBody>
            <a:bodyPr/>
            <a:lstStyle/>
            <a:p>
              <a:endParaRPr lang="tr-TR"/>
            </a:p>
          </p:txBody>
        </p:sp>
        <p:sp>
          <p:nvSpPr>
            <p:cNvPr id="8" name="Freeform 7"/>
            <p:cNvSpPr>
              <a:spLocks/>
            </p:cNvSpPr>
            <p:nvPr/>
          </p:nvSpPr>
          <p:spPr bwMode="auto">
            <a:xfrm>
              <a:off x="2230" y="2435"/>
              <a:ext cx="1153" cy="1197"/>
            </a:xfrm>
            <a:custGeom>
              <a:avLst/>
              <a:gdLst/>
              <a:ahLst/>
              <a:cxnLst>
                <a:cxn ang="0">
                  <a:pos x="1048" y="1893"/>
                </a:cxn>
                <a:cxn ang="0">
                  <a:pos x="1188" y="1868"/>
                </a:cxn>
                <a:cxn ang="0">
                  <a:pos x="1321" y="1823"/>
                </a:cxn>
                <a:cxn ang="0">
                  <a:pos x="1443" y="1760"/>
                </a:cxn>
                <a:cxn ang="0">
                  <a:pos x="1554" y="1680"/>
                </a:cxn>
                <a:cxn ang="0">
                  <a:pos x="1652" y="1586"/>
                </a:cxn>
                <a:cxn ang="0">
                  <a:pos x="1738" y="1479"/>
                </a:cxn>
                <a:cxn ang="0">
                  <a:pos x="1806" y="1359"/>
                </a:cxn>
                <a:cxn ang="0">
                  <a:pos x="1856" y="1230"/>
                </a:cxn>
                <a:cxn ang="0">
                  <a:pos x="1889" y="1092"/>
                </a:cxn>
                <a:cxn ang="0">
                  <a:pos x="1899" y="948"/>
                </a:cxn>
                <a:cxn ang="0">
                  <a:pos x="1889" y="804"/>
                </a:cxn>
                <a:cxn ang="0">
                  <a:pos x="1856" y="666"/>
                </a:cxn>
                <a:cxn ang="0">
                  <a:pos x="1806" y="537"/>
                </a:cxn>
                <a:cxn ang="0">
                  <a:pos x="1738" y="418"/>
                </a:cxn>
                <a:cxn ang="0">
                  <a:pos x="1652" y="311"/>
                </a:cxn>
                <a:cxn ang="0">
                  <a:pos x="1554" y="216"/>
                </a:cxn>
                <a:cxn ang="0">
                  <a:pos x="1443" y="137"/>
                </a:cxn>
                <a:cxn ang="0">
                  <a:pos x="1321" y="75"/>
                </a:cxn>
                <a:cxn ang="0">
                  <a:pos x="1188" y="30"/>
                </a:cxn>
                <a:cxn ang="0">
                  <a:pos x="1048" y="5"/>
                </a:cxn>
                <a:cxn ang="0">
                  <a:pos x="902" y="1"/>
                </a:cxn>
                <a:cxn ang="0">
                  <a:pos x="760" y="20"/>
                </a:cxn>
                <a:cxn ang="0">
                  <a:pos x="625" y="58"/>
                </a:cxn>
                <a:cxn ang="0">
                  <a:pos x="498" y="114"/>
                </a:cxn>
                <a:cxn ang="0">
                  <a:pos x="383" y="189"/>
                </a:cxn>
                <a:cxn ang="0">
                  <a:pos x="279" y="278"/>
                </a:cxn>
                <a:cxn ang="0">
                  <a:pos x="189" y="381"/>
                </a:cxn>
                <a:cxn ang="0">
                  <a:pos x="116" y="496"/>
                </a:cxn>
                <a:cxn ang="0">
                  <a:pos x="58" y="622"/>
                </a:cxn>
                <a:cxn ang="0">
                  <a:pos x="20" y="757"/>
                </a:cxn>
                <a:cxn ang="0">
                  <a:pos x="1" y="899"/>
                </a:cxn>
                <a:cxn ang="0">
                  <a:pos x="5" y="1045"/>
                </a:cxn>
                <a:cxn ang="0">
                  <a:pos x="30" y="1185"/>
                </a:cxn>
                <a:cxn ang="0">
                  <a:pos x="75" y="1318"/>
                </a:cxn>
                <a:cxn ang="0">
                  <a:pos x="139" y="1441"/>
                </a:cxn>
                <a:cxn ang="0">
                  <a:pos x="218" y="1553"/>
                </a:cxn>
                <a:cxn ang="0">
                  <a:pos x="313" y="1650"/>
                </a:cxn>
                <a:cxn ang="0">
                  <a:pos x="420" y="1736"/>
                </a:cxn>
                <a:cxn ang="0">
                  <a:pos x="539" y="1805"/>
                </a:cxn>
                <a:cxn ang="0">
                  <a:pos x="668" y="1855"/>
                </a:cxn>
                <a:cxn ang="0">
                  <a:pos x="807" y="1887"/>
                </a:cxn>
                <a:cxn ang="0">
                  <a:pos x="951" y="1898"/>
                </a:cxn>
              </a:cxnLst>
              <a:rect l="0" t="0" r="r" b="b"/>
              <a:pathLst>
                <a:path w="1899" h="1898">
                  <a:moveTo>
                    <a:pt x="951" y="1898"/>
                  </a:moveTo>
                  <a:lnTo>
                    <a:pt x="999" y="1897"/>
                  </a:lnTo>
                  <a:lnTo>
                    <a:pt x="1048" y="1893"/>
                  </a:lnTo>
                  <a:lnTo>
                    <a:pt x="1095" y="1887"/>
                  </a:lnTo>
                  <a:lnTo>
                    <a:pt x="1142" y="1879"/>
                  </a:lnTo>
                  <a:lnTo>
                    <a:pt x="1188" y="1868"/>
                  </a:lnTo>
                  <a:lnTo>
                    <a:pt x="1233" y="1855"/>
                  </a:lnTo>
                  <a:lnTo>
                    <a:pt x="1277" y="1841"/>
                  </a:lnTo>
                  <a:lnTo>
                    <a:pt x="1321" y="1823"/>
                  </a:lnTo>
                  <a:lnTo>
                    <a:pt x="1362" y="1805"/>
                  </a:lnTo>
                  <a:lnTo>
                    <a:pt x="1402" y="1783"/>
                  </a:lnTo>
                  <a:lnTo>
                    <a:pt x="1443" y="1760"/>
                  </a:lnTo>
                  <a:lnTo>
                    <a:pt x="1481" y="1736"/>
                  </a:lnTo>
                  <a:lnTo>
                    <a:pt x="1519" y="1709"/>
                  </a:lnTo>
                  <a:lnTo>
                    <a:pt x="1554" y="1680"/>
                  </a:lnTo>
                  <a:lnTo>
                    <a:pt x="1589" y="1650"/>
                  </a:lnTo>
                  <a:lnTo>
                    <a:pt x="1621" y="1619"/>
                  </a:lnTo>
                  <a:lnTo>
                    <a:pt x="1652" y="1586"/>
                  </a:lnTo>
                  <a:lnTo>
                    <a:pt x="1682" y="1553"/>
                  </a:lnTo>
                  <a:lnTo>
                    <a:pt x="1711" y="1516"/>
                  </a:lnTo>
                  <a:lnTo>
                    <a:pt x="1738" y="1479"/>
                  </a:lnTo>
                  <a:lnTo>
                    <a:pt x="1762" y="1441"/>
                  </a:lnTo>
                  <a:lnTo>
                    <a:pt x="1785" y="1401"/>
                  </a:lnTo>
                  <a:lnTo>
                    <a:pt x="1806" y="1359"/>
                  </a:lnTo>
                  <a:lnTo>
                    <a:pt x="1824" y="1318"/>
                  </a:lnTo>
                  <a:lnTo>
                    <a:pt x="1841" y="1274"/>
                  </a:lnTo>
                  <a:lnTo>
                    <a:pt x="1856" y="1230"/>
                  </a:lnTo>
                  <a:lnTo>
                    <a:pt x="1869" y="1185"/>
                  </a:lnTo>
                  <a:lnTo>
                    <a:pt x="1879" y="1139"/>
                  </a:lnTo>
                  <a:lnTo>
                    <a:pt x="1889" y="1092"/>
                  </a:lnTo>
                  <a:lnTo>
                    <a:pt x="1894" y="1045"/>
                  </a:lnTo>
                  <a:lnTo>
                    <a:pt x="1898" y="996"/>
                  </a:lnTo>
                  <a:lnTo>
                    <a:pt x="1899" y="948"/>
                  </a:lnTo>
                  <a:lnTo>
                    <a:pt x="1898" y="899"/>
                  </a:lnTo>
                  <a:lnTo>
                    <a:pt x="1894" y="851"/>
                  </a:lnTo>
                  <a:lnTo>
                    <a:pt x="1889" y="804"/>
                  </a:lnTo>
                  <a:lnTo>
                    <a:pt x="1879" y="757"/>
                  </a:lnTo>
                  <a:lnTo>
                    <a:pt x="1869" y="711"/>
                  </a:lnTo>
                  <a:lnTo>
                    <a:pt x="1856" y="666"/>
                  </a:lnTo>
                  <a:lnTo>
                    <a:pt x="1841" y="622"/>
                  </a:lnTo>
                  <a:lnTo>
                    <a:pt x="1824" y="579"/>
                  </a:lnTo>
                  <a:lnTo>
                    <a:pt x="1806" y="537"/>
                  </a:lnTo>
                  <a:lnTo>
                    <a:pt x="1785" y="496"/>
                  </a:lnTo>
                  <a:lnTo>
                    <a:pt x="1762" y="456"/>
                  </a:lnTo>
                  <a:lnTo>
                    <a:pt x="1738" y="418"/>
                  </a:lnTo>
                  <a:lnTo>
                    <a:pt x="1711" y="381"/>
                  </a:lnTo>
                  <a:lnTo>
                    <a:pt x="1682" y="345"/>
                  </a:lnTo>
                  <a:lnTo>
                    <a:pt x="1652" y="311"/>
                  </a:lnTo>
                  <a:lnTo>
                    <a:pt x="1621" y="278"/>
                  </a:lnTo>
                  <a:lnTo>
                    <a:pt x="1589" y="246"/>
                  </a:lnTo>
                  <a:lnTo>
                    <a:pt x="1554" y="216"/>
                  </a:lnTo>
                  <a:lnTo>
                    <a:pt x="1519" y="189"/>
                  </a:lnTo>
                  <a:lnTo>
                    <a:pt x="1481" y="162"/>
                  </a:lnTo>
                  <a:lnTo>
                    <a:pt x="1443" y="137"/>
                  </a:lnTo>
                  <a:lnTo>
                    <a:pt x="1402" y="114"/>
                  </a:lnTo>
                  <a:lnTo>
                    <a:pt x="1362" y="93"/>
                  </a:lnTo>
                  <a:lnTo>
                    <a:pt x="1321" y="75"/>
                  </a:lnTo>
                  <a:lnTo>
                    <a:pt x="1277" y="58"/>
                  </a:lnTo>
                  <a:lnTo>
                    <a:pt x="1233" y="43"/>
                  </a:lnTo>
                  <a:lnTo>
                    <a:pt x="1188" y="30"/>
                  </a:lnTo>
                  <a:lnTo>
                    <a:pt x="1142" y="20"/>
                  </a:lnTo>
                  <a:lnTo>
                    <a:pt x="1095" y="10"/>
                  </a:lnTo>
                  <a:lnTo>
                    <a:pt x="1048" y="5"/>
                  </a:lnTo>
                  <a:lnTo>
                    <a:pt x="999" y="1"/>
                  </a:lnTo>
                  <a:lnTo>
                    <a:pt x="951" y="0"/>
                  </a:lnTo>
                  <a:lnTo>
                    <a:pt x="902" y="1"/>
                  </a:lnTo>
                  <a:lnTo>
                    <a:pt x="854" y="5"/>
                  </a:lnTo>
                  <a:lnTo>
                    <a:pt x="807" y="10"/>
                  </a:lnTo>
                  <a:lnTo>
                    <a:pt x="760" y="20"/>
                  </a:lnTo>
                  <a:lnTo>
                    <a:pt x="713" y="30"/>
                  </a:lnTo>
                  <a:lnTo>
                    <a:pt x="668" y="43"/>
                  </a:lnTo>
                  <a:lnTo>
                    <a:pt x="625" y="58"/>
                  </a:lnTo>
                  <a:lnTo>
                    <a:pt x="581" y="75"/>
                  </a:lnTo>
                  <a:lnTo>
                    <a:pt x="539" y="93"/>
                  </a:lnTo>
                  <a:lnTo>
                    <a:pt x="498" y="114"/>
                  </a:lnTo>
                  <a:lnTo>
                    <a:pt x="458" y="137"/>
                  </a:lnTo>
                  <a:lnTo>
                    <a:pt x="420" y="162"/>
                  </a:lnTo>
                  <a:lnTo>
                    <a:pt x="383" y="189"/>
                  </a:lnTo>
                  <a:lnTo>
                    <a:pt x="346" y="216"/>
                  </a:lnTo>
                  <a:lnTo>
                    <a:pt x="313" y="246"/>
                  </a:lnTo>
                  <a:lnTo>
                    <a:pt x="279" y="278"/>
                  </a:lnTo>
                  <a:lnTo>
                    <a:pt x="248" y="311"/>
                  </a:lnTo>
                  <a:lnTo>
                    <a:pt x="218" y="345"/>
                  </a:lnTo>
                  <a:lnTo>
                    <a:pt x="189" y="381"/>
                  </a:lnTo>
                  <a:lnTo>
                    <a:pt x="163" y="418"/>
                  </a:lnTo>
                  <a:lnTo>
                    <a:pt x="139" y="456"/>
                  </a:lnTo>
                  <a:lnTo>
                    <a:pt x="116" y="496"/>
                  </a:lnTo>
                  <a:lnTo>
                    <a:pt x="94" y="537"/>
                  </a:lnTo>
                  <a:lnTo>
                    <a:pt x="75" y="579"/>
                  </a:lnTo>
                  <a:lnTo>
                    <a:pt x="58" y="622"/>
                  </a:lnTo>
                  <a:lnTo>
                    <a:pt x="43" y="666"/>
                  </a:lnTo>
                  <a:lnTo>
                    <a:pt x="30" y="711"/>
                  </a:lnTo>
                  <a:lnTo>
                    <a:pt x="20" y="757"/>
                  </a:lnTo>
                  <a:lnTo>
                    <a:pt x="12" y="804"/>
                  </a:lnTo>
                  <a:lnTo>
                    <a:pt x="5" y="851"/>
                  </a:lnTo>
                  <a:lnTo>
                    <a:pt x="1" y="899"/>
                  </a:lnTo>
                  <a:lnTo>
                    <a:pt x="0" y="948"/>
                  </a:lnTo>
                  <a:lnTo>
                    <a:pt x="1" y="996"/>
                  </a:lnTo>
                  <a:lnTo>
                    <a:pt x="5" y="1045"/>
                  </a:lnTo>
                  <a:lnTo>
                    <a:pt x="12" y="1092"/>
                  </a:lnTo>
                  <a:lnTo>
                    <a:pt x="20" y="1139"/>
                  </a:lnTo>
                  <a:lnTo>
                    <a:pt x="30" y="1185"/>
                  </a:lnTo>
                  <a:lnTo>
                    <a:pt x="43" y="1230"/>
                  </a:lnTo>
                  <a:lnTo>
                    <a:pt x="58" y="1274"/>
                  </a:lnTo>
                  <a:lnTo>
                    <a:pt x="75" y="1318"/>
                  </a:lnTo>
                  <a:lnTo>
                    <a:pt x="94" y="1359"/>
                  </a:lnTo>
                  <a:lnTo>
                    <a:pt x="116" y="1401"/>
                  </a:lnTo>
                  <a:lnTo>
                    <a:pt x="139" y="1441"/>
                  </a:lnTo>
                  <a:lnTo>
                    <a:pt x="163" y="1479"/>
                  </a:lnTo>
                  <a:lnTo>
                    <a:pt x="189" y="1516"/>
                  </a:lnTo>
                  <a:lnTo>
                    <a:pt x="218" y="1553"/>
                  </a:lnTo>
                  <a:lnTo>
                    <a:pt x="248" y="1586"/>
                  </a:lnTo>
                  <a:lnTo>
                    <a:pt x="279" y="1619"/>
                  </a:lnTo>
                  <a:lnTo>
                    <a:pt x="313" y="1650"/>
                  </a:lnTo>
                  <a:lnTo>
                    <a:pt x="346" y="1680"/>
                  </a:lnTo>
                  <a:lnTo>
                    <a:pt x="383" y="1709"/>
                  </a:lnTo>
                  <a:lnTo>
                    <a:pt x="420" y="1736"/>
                  </a:lnTo>
                  <a:lnTo>
                    <a:pt x="458" y="1760"/>
                  </a:lnTo>
                  <a:lnTo>
                    <a:pt x="498" y="1783"/>
                  </a:lnTo>
                  <a:lnTo>
                    <a:pt x="539" y="1805"/>
                  </a:lnTo>
                  <a:lnTo>
                    <a:pt x="581" y="1823"/>
                  </a:lnTo>
                  <a:lnTo>
                    <a:pt x="625" y="1841"/>
                  </a:lnTo>
                  <a:lnTo>
                    <a:pt x="668" y="1855"/>
                  </a:lnTo>
                  <a:lnTo>
                    <a:pt x="713" y="1868"/>
                  </a:lnTo>
                  <a:lnTo>
                    <a:pt x="760" y="1879"/>
                  </a:lnTo>
                  <a:lnTo>
                    <a:pt x="807" y="1887"/>
                  </a:lnTo>
                  <a:lnTo>
                    <a:pt x="854" y="1893"/>
                  </a:lnTo>
                  <a:lnTo>
                    <a:pt x="902" y="1897"/>
                  </a:lnTo>
                  <a:lnTo>
                    <a:pt x="951" y="1898"/>
                  </a:lnTo>
                  <a:close/>
                </a:path>
              </a:pathLst>
            </a:custGeom>
            <a:solidFill>
              <a:srgbClr val="FF0000"/>
            </a:solidFill>
            <a:ln w="9525">
              <a:noFill/>
              <a:round/>
              <a:headEnd/>
              <a:tailEnd/>
            </a:ln>
          </p:spPr>
          <p:txBody>
            <a:bodyPr/>
            <a:lstStyle/>
            <a:p>
              <a:endParaRPr lang="tr-TR"/>
            </a:p>
          </p:txBody>
        </p:sp>
        <p:sp>
          <p:nvSpPr>
            <p:cNvPr id="9" name="Freeform 8"/>
            <p:cNvSpPr>
              <a:spLocks/>
            </p:cNvSpPr>
            <p:nvPr/>
          </p:nvSpPr>
          <p:spPr bwMode="auto">
            <a:xfrm>
              <a:off x="2807" y="3033"/>
              <a:ext cx="585" cy="608"/>
            </a:xfrm>
            <a:custGeom>
              <a:avLst/>
              <a:gdLst/>
              <a:ahLst/>
              <a:cxnLst>
                <a:cxn ang="0">
                  <a:pos x="934" y="0"/>
                </a:cxn>
                <a:cxn ang="0">
                  <a:pos x="931" y="95"/>
                </a:cxn>
                <a:cxn ang="0">
                  <a:pos x="916" y="189"/>
                </a:cxn>
                <a:cxn ang="0">
                  <a:pos x="893" y="279"/>
                </a:cxn>
                <a:cxn ang="0">
                  <a:pos x="860" y="365"/>
                </a:cxn>
                <a:cxn ang="0">
                  <a:pos x="822" y="447"/>
                </a:cxn>
                <a:cxn ang="0">
                  <a:pos x="776" y="524"/>
                </a:cxn>
                <a:cxn ang="0">
                  <a:pos x="721" y="596"/>
                </a:cxn>
                <a:cxn ang="0">
                  <a:pos x="661" y="662"/>
                </a:cxn>
                <a:cxn ang="0">
                  <a:pos x="595" y="722"/>
                </a:cxn>
                <a:cxn ang="0">
                  <a:pos x="523" y="777"/>
                </a:cxn>
                <a:cxn ang="0">
                  <a:pos x="446" y="823"/>
                </a:cxn>
                <a:cxn ang="0">
                  <a:pos x="365" y="863"/>
                </a:cxn>
                <a:cxn ang="0">
                  <a:pos x="279" y="895"/>
                </a:cxn>
                <a:cxn ang="0">
                  <a:pos x="189" y="918"/>
                </a:cxn>
                <a:cxn ang="0">
                  <a:pos x="95" y="933"/>
                </a:cxn>
                <a:cxn ang="0">
                  <a:pos x="0" y="936"/>
                </a:cxn>
                <a:cxn ang="0">
                  <a:pos x="48" y="962"/>
                </a:cxn>
                <a:cxn ang="0">
                  <a:pos x="145" y="951"/>
                </a:cxn>
                <a:cxn ang="0">
                  <a:pos x="239" y="933"/>
                </a:cxn>
                <a:cxn ang="0">
                  <a:pos x="330" y="905"/>
                </a:cxn>
                <a:cxn ang="0">
                  <a:pos x="417" y="868"/>
                </a:cxn>
                <a:cxn ang="0">
                  <a:pos x="499" y="823"/>
                </a:cxn>
                <a:cxn ang="0">
                  <a:pos x="576" y="772"/>
                </a:cxn>
                <a:cxn ang="0">
                  <a:pos x="647" y="712"/>
                </a:cxn>
                <a:cxn ang="0">
                  <a:pos x="711" y="647"/>
                </a:cxn>
                <a:cxn ang="0">
                  <a:pos x="770" y="576"/>
                </a:cxn>
                <a:cxn ang="0">
                  <a:pos x="822" y="500"/>
                </a:cxn>
                <a:cxn ang="0">
                  <a:pos x="866" y="417"/>
                </a:cxn>
                <a:cxn ang="0">
                  <a:pos x="903" y="330"/>
                </a:cxn>
                <a:cxn ang="0">
                  <a:pos x="931" y="239"/>
                </a:cxn>
                <a:cxn ang="0">
                  <a:pos x="950" y="145"/>
                </a:cxn>
                <a:cxn ang="0">
                  <a:pos x="959" y="48"/>
                </a:cxn>
                <a:cxn ang="0">
                  <a:pos x="962" y="0"/>
                </a:cxn>
              </a:cxnLst>
              <a:rect l="0" t="0" r="r" b="b"/>
              <a:pathLst>
                <a:path w="962" h="964">
                  <a:moveTo>
                    <a:pt x="934" y="0"/>
                  </a:moveTo>
                  <a:lnTo>
                    <a:pt x="934" y="0"/>
                  </a:lnTo>
                  <a:lnTo>
                    <a:pt x="934" y="48"/>
                  </a:lnTo>
                  <a:lnTo>
                    <a:pt x="931" y="95"/>
                  </a:lnTo>
                  <a:lnTo>
                    <a:pt x="925" y="143"/>
                  </a:lnTo>
                  <a:lnTo>
                    <a:pt x="916" y="189"/>
                  </a:lnTo>
                  <a:lnTo>
                    <a:pt x="905" y="235"/>
                  </a:lnTo>
                  <a:lnTo>
                    <a:pt x="893" y="279"/>
                  </a:lnTo>
                  <a:lnTo>
                    <a:pt x="878" y="321"/>
                  </a:lnTo>
                  <a:lnTo>
                    <a:pt x="860" y="365"/>
                  </a:lnTo>
                  <a:lnTo>
                    <a:pt x="843" y="405"/>
                  </a:lnTo>
                  <a:lnTo>
                    <a:pt x="822" y="447"/>
                  </a:lnTo>
                  <a:lnTo>
                    <a:pt x="799" y="486"/>
                  </a:lnTo>
                  <a:lnTo>
                    <a:pt x="776" y="524"/>
                  </a:lnTo>
                  <a:lnTo>
                    <a:pt x="750" y="560"/>
                  </a:lnTo>
                  <a:lnTo>
                    <a:pt x="721" y="596"/>
                  </a:lnTo>
                  <a:lnTo>
                    <a:pt x="692" y="629"/>
                  </a:lnTo>
                  <a:lnTo>
                    <a:pt x="661" y="662"/>
                  </a:lnTo>
                  <a:lnTo>
                    <a:pt x="629" y="693"/>
                  </a:lnTo>
                  <a:lnTo>
                    <a:pt x="595" y="722"/>
                  </a:lnTo>
                  <a:lnTo>
                    <a:pt x="560" y="751"/>
                  </a:lnTo>
                  <a:lnTo>
                    <a:pt x="523" y="777"/>
                  </a:lnTo>
                  <a:lnTo>
                    <a:pt x="485" y="800"/>
                  </a:lnTo>
                  <a:lnTo>
                    <a:pt x="446" y="823"/>
                  </a:lnTo>
                  <a:lnTo>
                    <a:pt x="405" y="845"/>
                  </a:lnTo>
                  <a:lnTo>
                    <a:pt x="365" y="863"/>
                  </a:lnTo>
                  <a:lnTo>
                    <a:pt x="321" y="880"/>
                  </a:lnTo>
                  <a:lnTo>
                    <a:pt x="279" y="895"/>
                  </a:lnTo>
                  <a:lnTo>
                    <a:pt x="235" y="907"/>
                  </a:lnTo>
                  <a:lnTo>
                    <a:pt x="189" y="918"/>
                  </a:lnTo>
                  <a:lnTo>
                    <a:pt x="143" y="926"/>
                  </a:lnTo>
                  <a:lnTo>
                    <a:pt x="95" y="933"/>
                  </a:lnTo>
                  <a:lnTo>
                    <a:pt x="48" y="936"/>
                  </a:lnTo>
                  <a:lnTo>
                    <a:pt x="0" y="936"/>
                  </a:lnTo>
                  <a:lnTo>
                    <a:pt x="0" y="964"/>
                  </a:lnTo>
                  <a:lnTo>
                    <a:pt x="48" y="962"/>
                  </a:lnTo>
                  <a:lnTo>
                    <a:pt x="98" y="958"/>
                  </a:lnTo>
                  <a:lnTo>
                    <a:pt x="145" y="951"/>
                  </a:lnTo>
                  <a:lnTo>
                    <a:pt x="193" y="943"/>
                  </a:lnTo>
                  <a:lnTo>
                    <a:pt x="239" y="933"/>
                  </a:lnTo>
                  <a:lnTo>
                    <a:pt x="285" y="920"/>
                  </a:lnTo>
                  <a:lnTo>
                    <a:pt x="330" y="905"/>
                  </a:lnTo>
                  <a:lnTo>
                    <a:pt x="374" y="888"/>
                  </a:lnTo>
                  <a:lnTo>
                    <a:pt x="417" y="868"/>
                  </a:lnTo>
                  <a:lnTo>
                    <a:pt x="457" y="846"/>
                  </a:lnTo>
                  <a:lnTo>
                    <a:pt x="499" y="823"/>
                  </a:lnTo>
                  <a:lnTo>
                    <a:pt x="537" y="798"/>
                  </a:lnTo>
                  <a:lnTo>
                    <a:pt x="576" y="772"/>
                  </a:lnTo>
                  <a:lnTo>
                    <a:pt x="611" y="743"/>
                  </a:lnTo>
                  <a:lnTo>
                    <a:pt x="647" y="712"/>
                  </a:lnTo>
                  <a:lnTo>
                    <a:pt x="679" y="681"/>
                  </a:lnTo>
                  <a:lnTo>
                    <a:pt x="711" y="647"/>
                  </a:lnTo>
                  <a:lnTo>
                    <a:pt x="742" y="613"/>
                  </a:lnTo>
                  <a:lnTo>
                    <a:pt x="770" y="576"/>
                  </a:lnTo>
                  <a:lnTo>
                    <a:pt x="797" y="538"/>
                  </a:lnTo>
                  <a:lnTo>
                    <a:pt x="822" y="500"/>
                  </a:lnTo>
                  <a:lnTo>
                    <a:pt x="845" y="458"/>
                  </a:lnTo>
                  <a:lnTo>
                    <a:pt x="866" y="417"/>
                  </a:lnTo>
                  <a:lnTo>
                    <a:pt x="886" y="374"/>
                  </a:lnTo>
                  <a:lnTo>
                    <a:pt x="903" y="330"/>
                  </a:lnTo>
                  <a:lnTo>
                    <a:pt x="918" y="286"/>
                  </a:lnTo>
                  <a:lnTo>
                    <a:pt x="931" y="239"/>
                  </a:lnTo>
                  <a:lnTo>
                    <a:pt x="941" y="193"/>
                  </a:lnTo>
                  <a:lnTo>
                    <a:pt x="950" y="145"/>
                  </a:lnTo>
                  <a:lnTo>
                    <a:pt x="956" y="98"/>
                  </a:lnTo>
                  <a:lnTo>
                    <a:pt x="959" y="48"/>
                  </a:lnTo>
                  <a:lnTo>
                    <a:pt x="962" y="0"/>
                  </a:lnTo>
                  <a:lnTo>
                    <a:pt x="962" y="0"/>
                  </a:lnTo>
                  <a:lnTo>
                    <a:pt x="934" y="0"/>
                  </a:lnTo>
                  <a:close/>
                </a:path>
              </a:pathLst>
            </a:custGeom>
            <a:solidFill>
              <a:srgbClr val="000000"/>
            </a:solidFill>
            <a:ln w="9525">
              <a:noFill/>
              <a:round/>
              <a:headEnd/>
              <a:tailEnd/>
            </a:ln>
          </p:spPr>
          <p:txBody>
            <a:bodyPr/>
            <a:lstStyle/>
            <a:p>
              <a:endParaRPr lang="tr-TR"/>
            </a:p>
          </p:txBody>
        </p:sp>
        <p:sp>
          <p:nvSpPr>
            <p:cNvPr id="10" name="Freeform 9"/>
            <p:cNvSpPr>
              <a:spLocks/>
            </p:cNvSpPr>
            <p:nvPr/>
          </p:nvSpPr>
          <p:spPr bwMode="auto">
            <a:xfrm>
              <a:off x="2807" y="2426"/>
              <a:ext cx="585" cy="607"/>
            </a:xfrm>
            <a:custGeom>
              <a:avLst/>
              <a:gdLst/>
              <a:ahLst/>
              <a:cxnLst>
                <a:cxn ang="0">
                  <a:pos x="0" y="28"/>
                </a:cxn>
                <a:cxn ang="0">
                  <a:pos x="95" y="31"/>
                </a:cxn>
                <a:cxn ang="0">
                  <a:pos x="189" y="46"/>
                </a:cxn>
                <a:cxn ang="0">
                  <a:pos x="279" y="69"/>
                </a:cxn>
                <a:cxn ang="0">
                  <a:pos x="365" y="101"/>
                </a:cxn>
                <a:cxn ang="0">
                  <a:pos x="446" y="139"/>
                </a:cxn>
                <a:cxn ang="0">
                  <a:pos x="523" y="187"/>
                </a:cxn>
                <a:cxn ang="0">
                  <a:pos x="595" y="241"/>
                </a:cxn>
                <a:cxn ang="0">
                  <a:pos x="661" y="301"/>
                </a:cxn>
                <a:cxn ang="0">
                  <a:pos x="721" y="368"/>
                </a:cxn>
                <a:cxn ang="0">
                  <a:pos x="776" y="439"/>
                </a:cxn>
                <a:cxn ang="0">
                  <a:pos x="822" y="516"/>
                </a:cxn>
                <a:cxn ang="0">
                  <a:pos x="860" y="598"/>
                </a:cxn>
                <a:cxn ang="0">
                  <a:pos x="893" y="683"/>
                </a:cxn>
                <a:cxn ang="0">
                  <a:pos x="916" y="773"/>
                </a:cxn>
                <a:cxn ang="0">
                  <a:pos x="931" y="866"/>
                </a:cxn>
                <a:cxn ang="0">
                  <a:pos x="934" y="962"/>
                </a:cxn>
                <a:cxn ang="0">
                  <a:pos x="959" y="913"/>
                </a:cxn>
                <a:cxn ang="0">
                  <a:pos x="950" y="817"/>
                </a:cxn>
                <a:cxn ang="0">
                  <a:pos x="931" y="722"/>
                </a:cxn>
                <a:cxn ang="0">
                  <a:pos x="903" y="631"/>
                </a:cxn>
                <a:cxn ang="0">
                  <a:pos x="866" y="545"/>
                </a:cxn>
                <a:cxn ang="0">
                  <a:pos x="822" y="463"/>
                </a:cxn>
                <a:cxn ang="0">
                  <a:pos x="770" y="387"/>
                </a:cxn>
                <a:cxn ang="0">
                  <a:pos x="711" y="316"/>
                </a:cxn>
                <a:cxn ang="0">
                  <a:pos x="647" y="251"/>
                </a:cxn>
                <a:cxn ang="0">
                  <a:pos x="576" y="192"/>
                </a:cxn>
                <a:cxn ang="0">
                  <a:pos x="499" y="139"/>
                </a:cxn>
                <a:cxn ang="0">
                  <a:pos x="417" y="96"/>
                </a:cxn>
                <a:cxn ang="0">
                  <a:pos x="330" y="59"/>
                </a:cxn>
                <a:cxn ang="0">
                  <a:pos x="239" y="31"/>
                </a:cxn>
                <a:cxn ang="0">
                  <a:pos x="145" y="12"/>
                </a:cxn>
                <a:cxn ang="0">
                  <a:pos x="48" y="2"/>
                </a:cxn>
                <a:cxn ang="0">
                  <a:pos x="0" y="0"/>
                </a:cxn>
              </a:cxnLst>
              <a:rect l="0" t="0" r="r" b="b"/>
              <a:pathLst>
                <a:path w="962" h="962">
                  <a:moveTo>
                    <a:pt x="0" y="28"/>
                  </a:moveTo>
                  <a:lnTo>
                    <a:pt x="0" y="28"/>
                  </a:lnTo>
                  <a:lnTo>
                    <a:pt x="48" y="28"/>
                  </a:lnTo>
                  <a:lnTo>
                    <a:pt x="95" y="31"/>
                  </a:lnTo>
                  <a:lnTo>
                    <a:pt x="143" y="37"/>
                  </a:lnTo>
                  <a:lnTo>
                    <a:pt x="189" y="46"/>
                  </a:lnTo>
                  <a:lnTo>
                    <a:pt x="235" y="57"/>
                  </a:lnTo>
                  <a:lnTo>
                    <a:pt x="279" y="69"/>
                  </a:lnTo>
                  <a:lnTo>
                    <a:pt x="321" y="84"/>
                  </a:lnTo>
                  <a:lnTo>
                    <a:pt x="365" y="101"/>
                  </a:lnTo>
                  <a:lnTo>
                    <a:pt x="405" y="119"/>
                  </a:lnTo>
                  <a:lnTo>
                    <a:pt x="446" y="139"/>
                  </a:lnTo>
                  <a:lnTo>
                    <a:pt x="485" y="163"/>
                  </a:lnTo>
                  <a:lnTo>
                    <a:pt x="523" y="187"/>
                  </a:lnTo>
                  <a:lnTo>
                    <a:pt x="560" y="213"/>
                  </a:lnTo>
                  <a:lnTo>
                    <a:pt x="595" y="241"/>
                  </a:lnTo>
                  <a:lnTo>
                    <a:pt x="629" y="270"/>
                  </a:lnTo>
                  <a:lnTo>
                    <a:pt x="661" y="301"/>
                  </a:lnTo>
                  <a:lnTo>
                    <a:pt x="692" y="334"/>
                  </a:lnTo>
                  <a:lnTo>
                    <a:pt x="721" y="368"/>
                  </a:lnTo>
                  <a:lnTo>
                    <a:pt x="750" y="403"/>
                  </a:lnTo>
                  <a:lnTo>
                    <a:pt x="776" y="439"/>
                  </a:lnTo>
                  <a:lnTo>
                    <a:pt x="799" y="477"/>
                  </a:lnTo>
                  <a:lnTo>
                    <a:pt x="822" y="516"/>
                  </a:lnTo>
                  <a:lnTo>
                    <a:pt x="843" y="556"/>
                  </a:lnTo>
                  <a:lnTo>
                    <a:pt x="860" y="598"/>
                  </a:lnTo>
                  <a:lnTo>
                    <a:pt x="878" y="641"/>
                  </a:lnTo>
                  <a:lnTo>
                    <a:pt x="893" y="683"/>
                  </a:lnTo>
                  <a:lnTo>
                    <a:pt x="905" y="727"/>
                  </a:lnTo>
                  <a:lnTo>
                    <a:pt x="916" y="773"/>
                  </a:lnTo>
                  <a:lnTo>
                    <a:pt x="925" y="819"/>
                  </a:lnTo>
                  <a:lnTo>
                    <a:pt x="931" y="866"/>
                  </a:lnTo>
                  <a:lnTo>
                    <a:pt x="934" y="913"/>
                  </a:lnTo>
                  <a:lnTo>
                    <a:pt x="934" y="962"/>
                  </a:lnTo>
                  <a:lnTo>
                    <a:pt x="962" y="962"/>
                  </a:lnTo>
                  <a:lnTo>
                    <a:pt x="959" y="913"/>
                  </a:lnTo>
                  <a:lnTo>
                    <a:pt x="956" y="864"/>
                  </a:lnTo>
                  <a:lnTo>
                    <a:pt x="950" y="817"/>
                  </a:lnTo>
                  <a:lnTo>
                    <a:pt x="941" y="768"/>
                  </a:lnTo>
                  <a:lnTo>
                    <a:pt x="931" y="722"/>
                  </a:lnTo>
                  <a:lnTo>
                    <a:pt x="918" y="676"/>
                  </a:lnTo>
                  <a:lnTo>
                    <a:pt x="903" y="631"/>
                  </a:lnTo>
                  <a:lnTo>
                    <a:pt x="886" y="589"/>
                  </a:lnTo>
                  <a:lnTo>
                    <a:pt x="866" y="545"/>
                  </a:lnTo>
                  <a:lnTo>
                    <a:pt x="845" y="505"/>
                  </a:lnTo>
                  <a:lnTo>
                    <a:pt x="822" y="463"/>
                  </a:lnTo>
                  <a:lnTo>
                    <a:pt x="797" y="425"/>
                  </a:lnTo>
                  <a:lnTo>
                    <a:pt x="770" y="387"/>
                  </a:lnTo>
                  <a:lnTo>
                    <a:pt x="742" y="351"/>
                  </a:lnTo>
                  <a:lnTo>
                    <a:pt x="711" y="316"/>
                  </a:lnTo>
                  <a:lnTo>
                    <a:pt x="679" y="282"/>
                  </a:lnTo>
                  <a:lnTo>
                    <a:pt x="647" y="251"/>
                  </a:lnTo>
                  <a:lnTo>
                    <a:pt x="611" y="220"/>
                  </a:lnTo>
                  <a:lnTo>
                    <a:pt x="576" y="192"/>
                  </a:lnTo>
                  <a:lnTo>
                    <a:pt x="537" y="166"/>
                  </a:lnTo>
                  <a:lnTo>
                    <a:pt x="499" y="139"/>
                  </a:lnTo>
                  <a:lnTo>
                    <a:pt x="457" y="116"/>
                  </a:lnTo>
                  <a:lnTo>
                    <a:pt x="417" y="96"/>
                  </a:lnTo>
                  <a:lnTo>
                    <a:pt x="374" y="76"/>
                  </a:lnTo>
                  <a:lnTo>
                    <a:pt x="330" y="59"/>
                  </a:lnTo>
                  <a:lnTo>
                    <a:pt x="285" y="44"/>
                  </a:lnTo>
                  <a:lnTo>
                    <a:pt x="239" y="31"/>
                  </a:lnTo>
                  <a:lnTo>
                    <a:pt x="193" y="21"/>
                  </a:lnTo>
                  <a:lnTo>
                    <a:pt x="145" y="12"/>
                  </a:lnTo>
                  <a:lnTo>
                    <a:pt x="98" y="6"/>
                  </a:lnTo>
                  <a:lnTo>
                    <a:pt x="48" y="2"/>
                  </a:lnTo>
                  <a:lnTo>
                    <a:pt x="0" y="0"/>
                  </a:lnTo>
                  <a:lnTo>
                    <a:pt x="0" y="0"/>
                  </a:lnTo>
                  <a:lnTo>
                    <a:pt x="0" y="28"/>
                  </a:lnTo>
                  <a:close/>
                </a:path>
              </a:pathLst>
            </a:custGeom>
            <a:solidFill>
              <a:srgbClr val="000000"/>
            </a:solidFill>
            <a:ln w="9525">
              <a:noFill/>
              <a:round/>
              <a:headEnd/>
              <a:tailEnd/>
            </a:ln>
          </p:spPr>
          <p:txBody>
            <a:bodyPr/>
            <a:lstStyle/>
            <a:p>
              <a:endParaRPr lang="tr-TR"/>
            </a:p>
          </p:txBody>
        </p:sp>
        <p:sp>
          <p:nvSpPr>
            <p:cNvPr id="11" name="Freeform 10"/>
            <p:cNvSpPr>
              <a:spLocks/>
            </p:cNvSpPr>
            <p:nvPr/>
          </p:nvSpPr>
          <p:spPr bwMode="auto">
            <a:xfrm>
              <a:off x="2221" y="2426"/>
              <a:ext cx="586" cy="607"/>
            </a:xfrm>
            <a:custGeom>
              <a:avLst/>
              <a:gdLst/>
              <a:ahLst/>
              <a:cxnLst>
                <a:cxn ang="0">
                  <a:pos x="28" y="962"/>
                </a:cxn>
                <a:cxn ang="0">
                  <a:pos x="32" y="866"/>
                </a:cxn>
                <a:cxn ang="0">
                  <a:pos x="47" y="773"/>
                </a:cxn>
                <a:cxn ang="0">
                  <a:pos x="70" y="683"/>
                </a:cxn>
                <a:cxn ang="0">
                  <a:pos x="102" y="598"/>
                </a:cxn>
                <a:cxn ang="0">
                  <a:pos x="141" y="516"/>
                </a:cxn>
                <a:cxn ang="0">
                  <a:pos x="187" y="439"/>
                </a:cxn>
                <a:cxn ang="0">
                  <a:pos x="242" y="368"/>
                </a:cxn>
                <a:cxn ang="0">
                  <a:pos x="302" y="301"/>
                </a:cxn>
                <a:cxn ang="0">
                  <a:pos x="368" y="241"/>
                </a:cxn>
                <a:cxn ang="0">
                  <a:pos x="441" y="187"/>
                </a:cxn>
                <a:cxn ang="0">
                  <a:pos x="518" y="139"/>
                </a:cxn>
                <a:cxn ang="0">
                  <a:pos x="600" y="101"/>
                </a:cxn>
                <a:cxn ang="0">
                  <a:pos x="686" y="69"/>
                </a:cxn>
                <a:cxn ang="0">
                  <a:pos x="776" y="46"/>
                </a:cxn>
                <a:cxn ang="0">
                  <a:pos x="869" y="31"/>
                </a:cxn>
                <a:cxn ang="0">
                  <a:pos x="965" y="28"/>
                </a:cxn>
                <a:cxn ang="0">
                  <a:pos x="916" y="2"/>
                </a:cxn>
                <a:cxn ang="0">
                  <a:pos x="820" y="12"/>
                </a:cxn>
                <a:cxn ang="0">
                  <a:pos x="725" y="31"/>
                </a:cxn>
                <a:cxn ang="0">
                  <a:pos x="634" y="59"/>
                </a:cxn>
                <a:cxn ang="0">
                  <a:pos x="548" y="96"/>
                </a:cxn>
                <a:cxn ang="0">
                  <a:pos x="465" y="139"/>
                </a:cxn>
                <a:cxn ang="0">
                  <a:pos x="389" y="192"/>
                </a:cxn>
                <a:cxn ang="0">
                  <a:pos x="317" y="251"/>
                </a:cxn>
                <a:cxn ang="0">
                  <a:pos x="253" y="316"/>
                </a:cxn>
                <a:cxn ang="0">
                  <a:pos x="193" y="387"/>
                </a:cxn>
                <a:cxn ang="0">
                  <a:pos x="141" y="463"/>
                </a:cxn>
                <a:cxn ang="0">
                  <a:pos x="96" y="545"/>
                </a:cxn>
                <a:cxn ang="0">
                  <a:pos x="59" y="631"/>
                </a:cxn>
                <a:cxn ang="0">
                  <a:pos x="32" y="722"/>
                </a:cxn>
                <a:cxn ang="0">
                  <a:pos x="13" y="817"/>
                </a:cxn>
                <a:cxn ang="0">
                  <a:pos x="3" y="913"/>
                </a:cxn>
                <a:cxn ang="0">
                  <a:pos x="0" y="962"/>
                </a:cxn>
              </a:cxnLst>
              <a:rect l="0" t="0" r="r" b="b"/>
              <a:pathLst>
                <a:path w="965" h="962">
                  <a:moveTo>
                    <a:pt x="28" y="962"/>
                  </a:moveTo>
                  <a:lnTo>
                    <a:pt x="28" y="962"/>
                  </a:lnTo>
                  <a:lnTo>
                    <a:pt x="28" y="913"/>
                  </a:lnTo>
                  <a:lnTo>
                    <a:pt x="32" y="866"/>
                  </a:lnTo>
                  <a:lnTo>
                    <a:pt x="38" y="819"/>
                  </a:lnTo>
                  <a:lnTo>
                    <a:pt x="47" y="773"/>
                  </a:lnTo>
                  <a:lnTo>
                    <a:pt x="57" y="727"/>
                  </a:lnTo>
                  <a:lnTo>
                    <a:pt x="70" y="683"/>
                  </a:lnTo>
                  <a:lnTo>
                    <a:pt x="85" y="641"/>
                  </a:lnTo>
                  <a:lnTo>
                    <a:pt x="102" y="598"/>
                  </a:lnTo>
                  <a:lnTo>
                    <a:pt x="119" y="556"/>
                  </a:lnTo>
                  <a:lnTo>
                    <a:pt x="141" y="516"/>
                  </a:lnTo>
                  <a:lnTo>
                    <a:pt x="164" y="477"/>
                  </a:lnTo>
                  <a:lnTo>
                    <a:pt x="187" y="439"/>
                  </a:lnTo>
                  <a:lnTo>
                    <a:pt x="214" y="403"/>
                  </a:lnTo>
                  <a:lnTo>
                    <a:pt x="242" y="368"/>
                  </a:lnTo>
                  <a:lnTo>
                    <a:pt x="271" y="334"/>
                  </a:lnTo>
                  <a:lnTo>
                    <a:pt x="302" y="301"/>
                  </a:lnTo>
                  <a:lnTo>
                    <a:pt x="336" y="270"/>
                  </a:lnTo>
                  <a:lnTo>
                    <a:pt x="368" y="241"/>
                  </a:lnTo>
                  <a:lnTo>
                    <a:pt x="405" y="213"/>
                  </a:lnTo>
                  <a:lnTo>
                    <a:pt x="441" y="187"/>
                  </a:lnTo>
                  <a:lnTo>
                    <a:pt x="479" y="163"/>
                  </a:lnTo>
                  <a:lnTo>
                    <a:pt x="518" y="139"/>
                  </a:lnTo>
                  <a:lnTo>
                    <a:pt x="559" y="119"/>
                  </a:lnTo>
                  <a:lnTo>
                    <a:pt x="600" y="101"/>
                  </a:lnTo>
                  <a:lnTo>
                    <a:pt x="643" y="84"/>
                  </a:lnTo>
                  <a:lnTo>
                    <a:pt x="686" y="69"/>
                  </a:lnTo>
                  <a:lnTo>
                    <a:pt x="730" y="57"/>
                  </a:lnTo>
                  <a:lnTo>
                    <a:pt x="776" y="46"/>
                  </a:lnTo>
                  <a:lnTo>
                    <a:pt x="822" y="37"/>
                  </a:lnTo>
                  <a:lnTo>
                    <a:pt x="869" y="31"/>
                  </a:lnTo>
                  <a:lnTo>
                    <a:pt x="916" y="28"/>
                  </a:lnTo>
                  <a:lnTo>
                    <a:pt x="965" y="28"/>
                  </a:lnTo>
                  <a:lnTo>
                    <a:pt x="965" y="0"/>
                  </a:lnTo>
                  <a:lnTo>
                    <a:pt x="916" y="2"/>
                  </a:lnTo>
                  <a:lnTo>
                    <a:pt x="867" y="6"/>
                  </a:lnTo>
                  <a:lnTo>
                    <a:pt x="820" y="12"/>
                  </a:lnTo>
                  <a:lnTo>
                    <a:pt x="771" y="21"/>
                  </a:lnTo>
                  <a:lnTo>
                    <a:pt x="725" y="31"/>
                  </a:lnTo>
                  <a:lnTo>
                    <a:pt x="679" y="44"/>
                  </a:lnTo>
                  <a:lnTo>
                    <a:pt x="634" y="59"/>
                  </a:lnTo>
                  <a:lnTo>
                    <a:pt x="590" y="76"/>
                  </a:lnTo>
                  <a:lnTo>
                    <a:pt x="548" y="96"/>
                  </a:lnTo>
                  <a:lnTo>
                    <a:pt x="506" y="116"/>
                  </a:lnTo>
                  <a:lnTo>
                    <a:pt x="465" y="139"/>
                  </a:lnTo>
                  <a:lnTo>
                    <a:pt x="427" y="166"/>
                  </a:lnTo>
                  <a:lnTo>
                    <a:pt x="389" y="192"/>
                  </a:lnTo>
                  <a:lnTo>
                    <a:pt x="352" y="220"/>
                  </a:lnTo>
                  <a:lnTo>
                    <a:pt x="317" y="251"/>
                  </a:lnTo>
                  <a:lnTo>
                    <a:pt x="284" y="282"/>
                  </a:lnTo>
                  <a:lnTo>
                    <a:pt x="253" y="316"/>
                  </a:lnTo>
                  <a:lnTo>
                    <a:pt x="222" y="351"/>
                  </a:lnTo>
                  <a:lnTo>
                    <a:pt x="193" y="387"/>
                  </a:lnTo>
                  <a:lnTo>
                    <a:pt x="166" y="425"/>
                  </a:lnTo>
                  <a:lnTo>
                    <a:pt x="141" y="463"/>
                  </a:lnTo>
                  <a:lnTo>
                    <a:pt x="118" y="505"/>
                  </a:lnTo>
                  <a:lnTo>
                    <a:pt x="96" y="545"/>
                  </a:lnTo>
                  <a:lnTo>
                    <a:pt x="77" y="589"/>
                  </a:lnTo>
                  <a:lnTo>
                    <a:pt x="59" y="631"/>
                  </a:lnTo>
                  <a:lnTo>
                    <a:pt x="44" y="676"/>
                  </a:lnTo>
                  <a:lnTo>
                    <a:pt x="32" y="722"/>
                  </a:lnTo>
                  <a:lnTo>
                    <a:pt x="21" y="768"/>
                  </a:lnTo>
                  <a:lnTo>
                    <a:pt x="13" y="817"/>
                  </a:lnTo>
                  <a:lnTo>
                    <a:pt x="6" y="864"/>
                  </a:lnTo>
                  <a:lnTo>
                    <a:pt x="3" y="913"/>
                  </a:lnTo>
                  <a:lnTo>
                    <a:pt x="0" y="962"/>
                  </a:lnTo>
                  <a:lnTo>
                    <a:pt x="0" y="962"/>
                  </a:lnTo>
                  <a:lnTo>
                    <a:pt x="28" y="962"/>
                  </a:lnTo>
                  <a:close/>
                </a:path>
              </a:pathLst>
            </a:custGeom>
            <a:solidFill>
              <a:srgbClr val="000000"/>
            </a:solidFill>
            <a:ln w="9525">
              <a:noFill/>
              <a:round/>
              <a:headEnd/>
              <a:tailEnd/>
            </a:ln>
          </p:spPr>
          <p:txBody>
            <a:bodyPr/>
            <a:lstStyle/>
            <a:p>
              <a:endParaRPr lang="tr-TR"/>
            </a:p>
          </p:txBody>
        </p:sp>
        <p:sp>
          <p:nvSpPr>
            <p:cNvPr id="12" name="Freeform 11"/>
            <p:cNvSpPr>
              <a:spLocks/>
            </p:cNvSpPr>
            <p:nvPr/>
          </p:nvSpPr>
          <p:spPr bwMode="auto">
            <a:xfrm>
              <a:off x="2369" y="2580"/>
              <a:ext cx="876" cy="907"/>
            </a:xfrm>
            <a:custGeom>
              <a:avLst/>
              <a:gdLst/>
              <a:ahLst/>
              <a:cxnLst>
                <a:cxn ang="0">
                  <a:pos x="794" y="1436"/>
                </a:cxn>
                <a:cxn ang="0">
                  <a:pos x="935" y="1408"/>
                </a:cxn>
                <a:cxn ang="0">
                  <a:pos x="1064" y="1352"/>
                </a:cxn>
                <a:cxn ang="0">
                  <a:pos x="1178" y="1275"/>
                </a:cxn>
                <a:cxn ang="0">
                  <a:pos x="1276" y="1177"/>
                </a:cxn>
                <a:cxn ang="0">
                  <a:pos x="1354" y="1063"/>
                </a:cxn>
                <a:cxn ang="0">
                  <a:pos x="1409" y="933"/>
                </a:cxn>
                <a:cxn ang="0">
                  <a:pos x="1437" y="793"/>
                </a:cxn>
                <a:cxn ang="0">
                  <a:pos x="1437" y="645"/>
                </a:cxn>
                <a:cxn ang="0">
                  <a:pos x="1409" y="506"/>
                </a:cxn>
                <a:cxn ang="0">
                  <a:pos x="1354" y="377"/>
                </a:cxn>
                <a:cxn ang="0">
                  <a:pos x="1276" y="262"/>
                </a:cxn>
                <a:cxn ang="0">
                  <a:pos x="1178" y="165"/>
                </a:cxn>
                <a:cxn ang="0">
                  <a:pos x="1064" y="87"/>
                </a:cxn>
                <a:cxn ang="0">
                  <a:pos x="935" y="32"/>
                </a:cxn>
                <a:cxn ang="0">
                  <a:pos x="794" y="4"/>
                </a:cxn>
                <a:cxn ang="0">
                  <a:pos x="647" y="4"/>
                </a:cxn>
                <a:cxn ang="0">
                  <a:pos x="506" y="32"/>
                </a:cxn>
                <a:cxn ang="0">
                  <a:pos x="376" y="87"/>
                </a:cxn>
                <a:cxn ang="0">
                  <a:pos x="262" y="165"/>
                </a:cxn>
                <a:cxn ang="0">
                  <a:pos x="164" y="262"/>
                </a:cxn>
                <a:cxn ang="0">
                  <a:pos x="87" y="377"/>
                </a:cxn>
                <a:cxn ang="0">
                  <a:pos x="32" y="506"/>
                </a:cxn>
                <a:cxn ang="0">
                  <a:pos x="3" y="645"/>
                </a:cxn>
                <a:cxn ang="0">
                  <a:pos x="3" y="793"/>
                </a:cxn>
                <a:cxn ang="0">
                  <a:pos x="32" y="933"/>
                </a:cxn>
                <a:cxn ang="0">
                  <a:pos x="87" y="1063"/>
                </a:cxn>
                <a:cxn ang="0">
                  <a:pos x="164" y="1177"/>
                </a:cxn>
                <a:cxn ang="0">
                  <a:pos x="262" y="1275"/>
                </a:cxn>
                <a:cxn ang="0">
                  <a:pos x="376" y="1352"/>
                </a:cxn>
                <a:cxn ang="0">
                  <a:pos x="506" y="1408"/>
                </a:cxn>
                <a:cxn ang="0">
                  <a:pos x="647" y="1436"/>
                </a:cxn>
              </a:cxnLst>
              <a:rect l="0" t="0" r="r" b="b"/>
              <a:pathLst>
                <a:path w="1441" h="1440">
                  <a:moveTo>
                    <a:pt x="721" y="1440"/>
                  </a:moveTo>
                  <a:lnTo>
                    <a:pt x="794" y="1436"/>
                  </a:lnTo>
                  <a:lnTo>
                    <a:pt x="866" y="1425"/>
                  </a:lnTo>
                  <a:lnTo>
                    <a:pt x="935" y="1408"/>
                  </a:lnTo>
                  <a:lnTo>
                    <a:pt x="1001" y="1383"/>
                  </a:lnTo>
                  <a:lnTo>
                    <a:pt x="1064" y="1352"/>
                  </a:lnTo>
                  <a:lnTo>
                    <a:pt x="1123" y="1317"/>
                  </a:lnTo>
                  <a:lnTo>
                    <a:pt x="1178" y="1275"/>
                  </a:lnTo>
                  <a:lnTo>
                    <a:pt x="1230" y="1229"/>
                  </a:lnTo>
                  <a:lnTo>
                    <a:pt x="1276" y="1177"/>
                  </a:lnTo>
                  <a:lnTo>
                    <a:pt x="1318" y="1122"/>
                  </a:lnTo>
                  <a:lnTo>
                    <a:pt x="1354" y="1063"/>
                  </a:lnTo>
                  <a:lnTo>
                    <a:pt x="1384" y="1000"/>
                  </a:lnTo>
                  <a:lnTo>
                    <a:pt x="1409" y="933"/>
                  </a:lnTo>
                  <a:lnTo>
                    <a:pt x="1426" y="864"/>
                  </a:lnTo>
                  <a:lnTo>
                    <a:pt x="1437" y="793"/>
                  </a:lnTo>
                  <a:lnTo>
                    <a:pt x="1441" y="719"/>
                  </a:lnTo>
                  <a:lnTo>
                    <a:pt x="1437" y="645"/>
                  </a:lnTo>
                  <a:lnTo>
                    <a:pt x="1426" y="574"/>
                  </a:lnTo>
                  <a:lnTo>
                    <a:pt x="1409" y="506"/>
                  </a:lnTo>
                  <a:lnTo>
                    <a:pt x="1384" y="439"/>
                  </a:lnTo>
                  <a:lnTo>
                    <a:pt x="1354" y="377"/>
                  </a:lnTo>
                  <a:lnTo>
                    <a:pt x="1318" y="317"/>
                  </a:lnTo>
                  <a:lnTo>
                    <a:pt x="1276" y="262"/>
                  </a:lnTo>
                  <a:lnTo>
                    <a:pt x="1230" y="211"/>
                  </a:lnTo>
                  <a:lnTo>
                    <a:pt x="1178" y="165"/>
                  </a:lnTo>
                  <a:lnTo>
                    <a:pt x="1123" y="123"/>
                  </a:lnTo>
                  <a:lnTo>
                    <a:pt x="1064" y="87"/>
                  </a:lnTo>
                  <a:lnTo>
                    <a:pt x="1001" y="57"/>
                  </a:lnTo>
                  <a:lnTo>
                    <a:pt x="935" y="32"/>
                  </a:lnTo>
                  <a:lnTo>
                    <a:pt x="866" y="15"/>
                  </a:lnTo>
                  <a:lnTo>
                    <a:pt x="794" y="4"/>
                  </a:lnTo>
                  <a:lnTo>
                    <a:pt x="721" y="0"/>
                  </a:lnTo>
                  <a:lnTo>
                    <a:pt x="647" y="4"/>
                  </a:lnTo>
                  <a:lnTo>
                    <a:pt x="576" y="15"/>
                  </a:lnTo>
                  <a:lnTo>
                    <a:pt x="506" y="32"/>
                  </a:lnTo>
                  <a:lnTo>
                    <a:pt x="440" y="57"/>
                  </a:lnTo>
                  <a:lnTo>
                    <a:pt x="376" y="87"/>
                  </a:lnTo>
                  <a:lnTo>
                    <a:pt x="318" y="123"/>
                  </a:lnTo>
                  <a:lnTo>
                    <a:pt x="262" y="165"/>
                  </a:lnTo>
                  <a:lnTo>
                    <a:pt x="210" y="211"/>
                  </a:lnTo>
                  <a:lnTo>
                    <a:pt x="164" y="262"/>
                  </a:lnTo>
                  <a:lnTo>
                    <a:pt x="123" y="317"/>
                  </a:lnTo>
                  <a:lnTo>
                    <a:pt x="87" y="377"/>
                  </a:lnTo>
                  <a:lnTo>
                    <a:pt x="56" y="439"/>
                  </a:lnTo>
                  <a:lnTo>
                    <a:pt x="32" y="506"/>
                  </a:lnTo>
                  <a:lnTo>
                    <a:pt x="15" y="574"/>
                  </a:lnTo>
                  <a:lnTo>
                    <a:pt x="3" y="645"/>
                  </a:lnTo>
                  <a:lnTo>
                    <a:pt x="0" y="719"/>
                  </a:lnTo>
                  <a:lnTo>
                    <a:pt x="3" y="793"/>
                  </a:lnTo>
                  <a:lnTo>
                    <a:pt x="15" y="864"/>
                  </a:lnTo>
                  <a:lnTo>
                    <a:pt x="32" y="933"/>
                  </a:lnTo>
                  <a:lnTo>
                    <a:pt x="56" y="1000"/>
                  </a:lnTo>
                  <a:lnTo>
                    <a:pt x="87" y="1063"/>
                  </a:lnTo>
                  <a:lnTo>
                    <a:pt x="123" y="1122"/>
                  </a:lnTo>
                  <a:lnTo>
                    <a:pt x="164" y="1177"/>
                  </a:lnTo>
                  <a:lnTo>
                    <a:pt x="210" y="1229"/>
                  </a:lnTo>
                  <a:lnTo>
                    <a:pt x="262" y="1275"/>
                  </a:lnTo>
                  <a:lnTo>
                    <a:pt x="318" y="1317"/>
                  </a:lnTo>
                  <a:lnTo>
                    <a:pt x="376" y="1352"/>
                  </a:lnTo>
                  <a:lnTo>
                    <a:pt x="440" y="1383"/>
                  </a:lnTo>
                  <a:lnTo>
                    <a:pt x="506" y="1408"/>
                  </a:lnTo>
                  <a:lnTo>
                    <a:pt x="576" y="1425"/>
                  </a:lnTo>
                  <a:lnTo>
                    <a:pt x="647" y="1436"/>
                  </a:lnTo>
                  <a:lnTo>
                    <a:pt x="721" y="1440"/>
                  </a:lnTo>
                  <a:close/>
                </a:path>
              </a:pathLst>
            </a:custGeom>
            <a:solidFill>
              <a:srgbClr val="00FFFF"/>
            </a:solidFill>
            <a:ln w="9525">
              <a:noFill/>
              <a:round/>
              <a:headEnd/>
              <a:tailEnd/>
            </a:ln>
          </p:spPr>
          <p:txBody>
            <a:bodyPr/>
            <a:lstStyle/>
            <a:p>
              <a:endParaRPr lang="tr-TR"/>
            </a:p>
          </p:txBody>
        </p:sp>
        <p:sp>
          <p:nvSpPr>
            <p:cNvPr id="13" name="Freeform 12"/>
            <p:cNvSpPr>
              <a:spLocks/>
            </p:cNvSpPr>
            <p:nvPr/>
          </p:nvSpPr>
          <p:spPr bwMode="auto">
            <a:xfrm>
              <a:off x="2807" y="3033"/>
              <a:ext cx="446" cy="463"/>
            </a:xfrm>
            <a:custGeom>
              <a:avLst/>
              <a:gdLst/>
              <a:ahLst/>
              <a:cxnLst>
                <a:cxn ang="0">
                  <a:pos x="706" y="0"/>
                </a:cxn>
                <a:cxn ang="0">
                  <a:pos x="706" y="0"/>
                </a:cxn>
                <a:cxn ang="0">
                  <a:pos x="704" y="72"/>
                </a:cxn>
                <a:cxn ang="0">
                  <a:pos x="692" y="143"/>
                </a:cxn>
                <a:cxn ang="0">
                  <a:pos x="675" y="211"/>
                </a:cxn>
                <a:cxn ang="0">
                  <a:pos x="651" y="276"/>
                </a:cxn>
                <a:cxn ang="0">
                  <a:pos x="622" y="338"/>
                </a:cxn>
                <a:cxn ang="0">
                  <a:pos x="586" y="396"/>
                </a:cxn>
                <a:cxn ang="0">
                  <a:pos x="545" y="450"/>
                </a:cxn>
                <a:cxn ang="0">
                  <a:pos x="500" y="501"/>
                </a:cxn>
                <a:cxn ang="0">
                  <a:pos x="449" y="546"/>
                </a:cxn>
                <a:cxn ang="0">
                  <a:pos x="395" y="587"/>
                </a:cxn>
                <a:cxn ang="0">
                  <a:pos x="337" y="622"/>
                </a:cxn>
                <a:cxn ang="0">
                  <a:pos x="275" y="652"/>
                </a:cxn>
                <a:cxn ang="0">
                  <a:pos x="211" y="676"/>
                </a:cxn>
                <a:cxn ang="0">
                  <a:pos x="143" y="693"/>
                </a:cxn>
                <a:cxn ang="0">
                  <a:pos x="72" y="705"/>
                </a:cxn>
                <a:cxn ang="0">
                  <a:pos x="0" y="707"/>
                </a:cxn>
                <a:cxn ang="0">
                  <a:pos x="0" y="735"/>
                </a:cxn>
                <a:cxn ang="0">
                  <a:pos x="75" y="730"/>
                </a:cxn>
                <a:cxn ang="0">
                  <a:pos x="147" y="719"/>
                </a:cxn>
                <a:cxn ang="0">
                  <a:pos x="217" y="701"/>
                </a:cxn>
                <a:cxn ang="0">
                  <a:pos x="284" y="677"/>
                </a:cxn>
                <a:cxn ang="0">
                  <a:pos x="349" y="645"/>
                </a:cxn>
                <a:cxn ang="0">
                  <a:pos x="409" y="608"/>
                </a:cxn>
                <a:cxn ang="0">
                  <a:pos x="465" y="567"/>
                </a:cxn>
                <a:cxn ang="0">
                  <a:pos x="518" y="519"/>
                </a:cxn>
                <a:cxn ang="0">
                  <a:pos x="565" y="466"/>
                </a:cxn>
                <a:cxn ang="0">
                  <a:pos x="607" y="410"/>
                </a:cxn>
                <a:cxn ang="0">
                  <a:pos x="645" y="350"/>
                </a:cxn>
                <a:cxn ang="0">
                  <a:pos x="676" y="286"/>
                </a:cxn>
                <a:cxn ang="0">
                  <a:pos x="700" y="218"/>
                </a:cxn>
                <a:cxn ang="0">
                  <a:pos x="717" y="147"/>
                </a:cxn>
                <a:cxn ang="0">
                  <a:pos x="729" y="75"/>
                </a:cxn>
                <a:cxn ang="0">
                  <a:pos x="734" y="0"/>
                </a:cxn>
                <a:cxn ang="0">
                  <a:pos x="734" y="0"/>
                </a:cxn>
                <a:cxn ang="0">
                  <a:pos x="706" y="0"/>
                </a:cxn>
              </a:cxnLst>
              <a:rect l="0" t="0" r="r" b="b"/>
              <a:pathLst>
                <a:path w="734" h="735">
                  <a:moveTo>
                    <a:pt x="706" y="0"/>
                  </a:moveTo>
                  <a:lnTo>
                    <a:pt x="706" y="0"/>
                  </a:lnTo>
                  <a:lnTo>
                    <a:pt x="704" y="72"/>
                  </a:lnTo>
                  <a:lnTo>
                    <a:pt x="692" y="143"/>
                  </a:lnTo>
                  <a:lnTo>
                    <a:pt x="675" y="211"/>
                  </a:lnTo>
                  <a:lnTo>
                    <a:pt x="651" y="276"/>
                  </a:lnTo>
                  <a:lnTo>
                    <a:pt x="622" y="338"/>
                  </a:lnTo>
                  <a:lnTo>
                    <a:pt x="586" y="396"/>
                  </a:lnTo>
                  <a:lnTo>
                    <a:pt x="545" y="450"/>
                  </a:lnTo>
                  <a:lnTo>
                    <a:pt x="500" y="501"/>
                  </a:lnTo>
                  <a:lnTo>
                    <a:pt x="449" y="546"/>
                  </a:lnTo>
                  <a:lnTo>
                    <a:pt x="395" y="587"/>
                  </a:lnTo>
                  <a:lnTo>
                    <a:pt x="337" y="622"/>
                  </a:lnTo>
                  <a:lnTo>
                    <a:pt x="275" y="652"/>
                  </a:lnTo>
                  <a:lnTo>
                    <a:pt x="211" y="676"/>
                  </a:lnTo>
                  <a:lnTo>
                    <a:pt x="143" y="693"/>
                  </a:lnTo>
                  <a:lnTo>
                    <a:pt x="72" y="705"/>
                  </a:lnTo>
                  <a:lnTo>
                    <a:pt x="0" y="707"/>
                  </a:lnTo>
                  <a:lnTo>
                    <a:pt x="0" y="735"/>
                  </a:lnTo>
                  <a:lnTo>
                    <a:pt x="75" y="730"/>
                  </a:lnTo>
                  <a:lnTo>
                    <a:pt x="147" y="719"/>
                  </a:lnTo>
                  <a:lnTo>
                    <a:pt x="217" y="701"/>
                  </a:lnTo>
                  <a:lnTo>
                    <a:pt x="284" y="677"/>
                  </a:lnTo>
                  <a:lnTo>
                    <a:pt x="349" y="645"/>
                  </a:lnTo>
                  <a:lnTo>
                    <a:pt x="409" y="608"/>
                  </a:lnTo>
                  <a:lnTo>
                    <a:pt x="465" y="567"/>
                  </a:lnTo>
                  <a:lnTo>
                    <a:pt x="518" y="519"/>
                  </a:lnTo>
                  <a:lnTo>
                    <a:pt x="565" y="466"/>
                  </a:lnTo>
                  <a:lnTo>
                    <a:pt x="607" y="410"/>
                  </a:lnTo>
                  <a:lnTo>
                    <a:pt x="645" y="350"/>
                  </a:lnTo>
                  <a:lnTo>
                    <a:pt x="676" y="286"/>
                  </a:lnTo>
                  <a:lnTo>
                    <a:pt x="700" y="218"/>
                  </a:lnTo>
                  <a:lnTo>
                    <a:pt x="717" y="147"/>
                  </a:lnTo>
                  <a:lnTo>
                    <a:pt x="729" y="75"/>
                  </a:lnTo>
                  <a:lnTo>
                    <a:pt x="734" y="0"/>
                  </a:lnTo>
                  <a:lnTo>
                    <a:pt x="734" y="0"/>
                  </a:lnTo>
                  <a:lnTo>
                    <a:pt x="706" y="0"/>
                  </a:lnTo>
                  <a:close/>
                </a:path>
              </a:pathLst>
            </a:custGeom>
            <a:solidFill>
              <a:srgbClr val="000000"/>
            </a:solidFill>
            <a:ln w="9525">
              <a:noFill/>
              <a:round/>
              <a:headEnd/>
              <a:tailEnd/>
            </a:ln>
          </p:spPr>
          <p:txBody>
            <a:bodyPr/>
            <a:lstStyle/>
            <a:p>
              <a:endParaRPr lang="tr-TR"/>
            </a:p>
          </p:txBody>
        </p:sp>
        <p:sp>
          <p:nvSpPr>
            <p:cNvPr id="14" name="Freeform 13"/>
            <p:cNvSpPr>
              <a:spLocks/>
            </p:cNvSpPr>
            <p:nvPr/>
          </p:nvSpPr>
          <p:spPr bwMode="auto">
            <a:xfrm>
              <a:off x="2807" y="2571"/>
              <a:ext cx="446" cy="462"/>
            </a:xfrm>
            <a:custGeom>
              <a:avLst/>
              <a:gdLst/>
              <a:ahLst/>
              <a:cxnLst>
                <a:cxn ang="0">
                  <a:pos x="0" y="28"/>
                </a:cxn>
                <a:cxn ang="0">
                  <a:pos x="0" y="28"/>
                </a:cxn>
                <a:cxn ang="0">
                  <a:pos x="72" y="30"/>
                </a:cxn>
                <a:cxn ang="0">
                  <a:pos x="143" y="42"/>
                </a:cxn>
                <a:cxn ang="0">
                  <a:pos x="211" y="59"/>
                </a:cxn>
                <a:cxn ang="0">
                  <a:pos x="275" y="83"/>
                </a:cxn>
                <a:cxn ang="0">
                  <a:pos x="337" y="112"/>
                </a:cxn>
                <a:cxn ang="0">
                  <a:pos x="395" y="148"/>
                </a:cxn>
                <a:cxn ang="0">
                  <a:pos x="449" y="189"/>
                </a:cxn>
                <a:cxn ang="0">
                  <a:pos x="500" y="234"/>
                </a:cxn>
                <a:cxn ang="0">
                  <a:pos x="545" y="284"/>
                </a:cxn>
                <a:cxn ang="0">
                  <a:pos x="586" y="338"/>
                </a:cxn>
                <a:cxn ang="0">
                  <a:pos x="622" y="397"/>
                </a:cxn>
                <a:cxn ang="0">
                  <a:pos x="651" y="458"/>
                </a:cxn>
                <a:cxn ang="0">
                  <a:pos x="675" y="523"/>
                </a:cxn>
                <a:cxn ang="0">
                  <a:pos x="692" y="590"/>
                </a:cxn>
                <a:cxn ang="0">
                  <a:pos x="704" y="660"/>
                </a:cxn>
                <a:cxn ang="0">
                  <a:pos x="706" y="733"/>
                </a:cxn>
                <a:cxn ang="0">
                  <a:pos x="734" y="733"/>
                </a:cxn>
                <a:cxn ang="0">
                  <a:pos x="729" y="658"/>
                </a:cxn>
                <a:cxn ang="0">
                  <a:pos x="717" y="585"/>
                </a:cxn>
                <a:cxn ang="0">
                  <a:pos x="700" y="516"/>
                </a:cxn>
                <a:cxn ang="0">
                  <a:pos x="676" y="448"/>
                </a:cxn>
                <a:cxn ang="0">
                  <a:pos x="645" y="385"/>
                </a:cxn>
                <a:cxn ang="0">
                  <a:pos x="607" y="324"/>
                </a:cxn>
                <a:cxn ang="0">
                  <a:pos x="565" y="268"/>
                </a:cxn>
                <a:cxn ang="0">
                  <a:pos x="518" y="216"/>
                </a:cxn>
                <a:cxn ang="0">
                  <a:pos x="465" y="168"/>
                </a:cxn>
                <a:cxn ang="0">
                  <a:pos x="409" y="127"/>
                </a:cxn>
                <a:cxn ang="0">
                  <a:pos x="349" y="89"/>
                </a:cxn>
                <a:cxn ang="0">
                  <a:pos x="284" y="58"/>
                </a:cxn>
                <a:cxn ang="0">
                  <a:pos x="217" y="34"/>
                </a:cxn>
                <a:cxn ang="0">
                  <a:pos x="147" y="16"/>
                </a:cxn>
                <a:cxn ang="0">
                  <a:pos x="75" y="5"/>
                </a:cxn>
                <a:cxn ang="0">
                  <a:pos x="0" y="0"/>
                </a:cxn>
                <a:cxn ang="0">
                  <a:pos x="0" y="0"/>
                </a:cxn>
                <a:cxn ang="0">
                  <a:pos x="0" y="28"/>
                </a:cxn>
              </a:cxnLst>
              <a:rect l="0" t="0" r="r" b="b"/>
              <a:pathLst>
                <a:path w="734" h="733">
                  <a:moveTo>
                    <a:pt x="0" y="28"/>
                  </a:moveTo>
                  <a:lnTo>
                    <a:pt x="0" y="28"/>
                  </a:lnTo>
                  <a:lnTo>
                    <a:pt x="72" y="30"/>
                  </a:lnTo>
                  <a:lnTo>
                    <a:pt x="143" y="42"/>
                  </a:lnTo>
                  <a:lnTo>
                    <a:pt x="211" y="59"/>
                  </a:lnTo>
                  <a:lnTo>
                    <a:pt x="275" y="83"/>
                  </a:lnTo>
                  <a:lnTo>
                    <a:pt x="337" y="112"/>
                  </a:lnTo>
                  <a:lnTo>
                    <a:pt x="395" y="148"/>
                  </a:lnTo>
                  <a:lnTo>
                    <a:pt x="449" y="189"/>
                  </a:lnTo>
                  <a:lnTo>
                    <a:pt x="500" y="234"/>
                  </a:lnTo>
                  <a:lnTo>
                    <a:pt x="545" y="284"/>
                  </a:lnTo>
                  <a:lnTo>
                    <a:pt x="586" y="338"/>
                  </a:lnTo>
                  <a:lnTo>
                    <a:pt x="622" y="397"/>
                  </a:lnTo>
                  <a:lnTo>
                    <a:pt x="651" y="458"/>
                  </a:lnTo>
                  <a:lnTo>
                    <a:pt x="675" y="523"/>
                  </a:lnTo>
                  <a:lnTo>
                    <a:pt x="692" y="590"/>
                  </a:lnTo>
                  <a:lnTo>
                    <a:pt x="704" y="660"/>
                  </a:lnTo>
                  <a:lnTo>
                    <a:pt x="706" y="733"/>
                  </a:lnTo>
                  <a:lnTo>
                    <a:pt x="734" y="733"/>
                  </a:lnTo>
                  <a:lnTo>
                    <a:pt x="729" y="658"/>
                  </a:lnTo>
                  <a:lnTo>
                    <a:pt x="717" y="585"/>
                  </a:lnTo>
                  <a:lnTo>
                    <a:pt x="700" y="516"/>
                  </a:lnTo>
                  <a:lnTo>
                    <a:pt x="676" y="448"/>
                  </a:lnTo>
                  <a:lnTo>
                    <a:pt x="645" y="385"/>
                  </a:lnTo>
                  <a:lnTo>
                    <a:pt x="607" y="324"/>
                  </a:lnTo>
                  <a:lnTo>
                    <a:pt x="565" y="268"/>
                  </a:lnTo>
                  <a:lnTo>
                    <a:pt x="518" y="216"/>
                  </a:lnTo>
                  <a:lnTo>
                    <a:pt x="465" y="168"/>
                  </a:lnTo>
                  <a:lnTo>
                    <a:pt x="409" y="127"/>
                  </a:lnTo>
                  <a:lnTo>
                    <a:pt x="349" y="89"/>
                  </a:lnTo>
                  <a:lnTo>
                    <a:pt x="284" y="58"/>
                  </a:lnTo>
                  <a:lnTo>
                    <a:pt x="217" y="34"/>
                  </a:lnTo>
                  <a:lnTo>
                    <a:pt x="147" y="16"/>
                  </a:lnTo>
                  <a:lnTo>
                    <a:pt x="75" y="5"/>
                  </a:lnTo>
                  <a:lnTo>
                    <a:pt x="0" y="0"/>
                  </a:lnTo>
                  <a:lnTo>
                    <a:pt x="0" y="0"/>
                  </a:lnTo>
                  <a:lnTo>
                    <a:pt x="0" y="28"/>
                  </a:lnTo>
                  <a:close/>
                </a:path>
              </a:pathLst>
            </a:custGeom>
            <a:solidFill>
              <a:srgbClr val="000000"/>
            </a:solidFill>
            <a:ln w="9525">
              <a:noFill/>
              <a:round/>
              <a:headEnd/>
              <a:tailEnd/>
            </a:ln>
          </p:spPr>
          <p:txBody>
            <a:bodyPr/>
            <a:lstStyle/>
            <a:p>
              <a:endParaRPr lang="tr-TR"/>
            </a:p>
          </p:txBody>
        </p:sp>
        <p:sp>
          <p:nvSpPr>
            <p:cNvPr id="15" name="Freeform 14"/>
            <p:cNvSpPr>
              <a:spLocks/>
            </p:cNvSpPr>
            <p:nvPr/>
          </p:nvSpPr>
          <p:spPr bwMode="auto">
            <a:xfrm>
              <a:off x="2361" y="2571"/>
              <a:ext cx="446" cy="462"/>
            </a:xfrm>
            <a:custGeom>
              <a:avLst/>
              <a:gdLst/>
              <a:ahLst/>
              <a:cxnLst>
                <a:cxn ang="0">
                  <a:pos x="27" y="733"/>
                </a:cxn>
                <a:cxn ang="0">
                  <a:pos x="27" y="733"/>
                </a:cxn>
                <a:cxn ang="0">
                  <a:pos x="30" y="660"/>
                </a:cxn>
                <a:cxn ang="0">
                  <a:pos x="41" y="590"/>
                </a:cxn>
                <a:cxn ang="0">
                  <a:pos x="58" y="523"/>
                </a:cxn>
                <a:cxn ang="0">
                  <a:pos x="83" y="458"/>
                </a:cxn>
                <a:cxn ang="0">
                  <a:pos x="113" y="397"/>
                </a:cxn>
                <a:cxn ang="0">
                  <a:pos x="147" y="338"/>
                </a:cxn>
                <a:cxn ang="0">
                  <a:pos x="189" y="284"/>
                </a:cxn>
                <a:cxn ang="0">
                  <a:pos x="234" y="234"/>
                </a:cxn>
                <a:cxn ang="0">
                  <a:pos x="284" y="189"/>
                </a:cxn>
                <a:cxn ang="0">
                  <a:pos x="338" y="148"/>
                </a:cxn>
                <a:cxn ang="0">
                  <a:pos x="396" y="112"/>
                </a:cxn>
                <a:cxn ang="0">
                  <a:pos x="458" y="83"/>
                </a:cxn>
                <a:cxn ang="0">
                  <a:pos x="524" y="59"/>
                </a:cxn>
                <a:cxn ang="0">
                  <a:pos x="592" y="42"/>
                </a:cxn>
                <a:cxn ang="0">
                  <a:pos x="662" y="30"/>
                </a:cxn>
                <a:cxn ang="0">
                  <a:pos x="735" y="28"/>
                </a:cxn>
                <a:cxn ang="0">
                  <a:pos x="735" y="0"/>
                </a:cxn>
                <a:cxn ang="0">
                  <a:pos x="660" y="5"/>
                </a:cxn>
                <a:cxn ang="0">
                  <a:pos x="587" y="16"/>
                </a:cxn>
                <a:cxn ang="0">
                  <a:pos x="517" y="34"/>
                </a:cxn>
                <a:cxn ang="0">
                  <a:pos x="449" y="58"/>
                </a:cxn>
                <a:cxn ang="0">
                  <a:pos x="385" y="89"/>
                </a:cxn>
                <a:cxn ang="0">
                  <a:pos x="325" y="127"/>
                </a:cxn>
                <a:cxn ang="0">
                  <a:pos x="268" y="168"/>
                </a:cxn>
                <a:cxn ang="0">
                  <a:pos x="215" y="216"/>
                </a:cxn>
                <a:cxn ang="0">
                  <a:pos x="168" y="268"/>
                </a:cxn>
                <a:cxn ang="0">
                  <a:pos x="126" y="324"/>
                </a:cxn>
                <a:cxn ang="0">
                  <a:pos x="90" y="385"/>
                </a:cxn>
                <a:cxn ang="0">
                  <a:pos x="57" y="448"/>
                </a:cxn>
                <a:cxn ang="0">
                  <a:pos x="33" y="516"/>
                </a:cxn>
                <a:cxn ang="0">
                  <a:pos x="16" y="585"/>
                </a:cxn>
                <a:cxn ang="0">
                  <a:pos x="4" y="658"/>
                </a:cxn>
                <a:cxn ang="0">
                  <a:pos x="0" y="733"/>
                </a:cxn>
                <a:cxn ang="0">
                  <a:pos x="0" y="733"/>
                </a:cxn>
                <a:cxn ang="0">
                  <a:pos x="27" y="733"/>
                </a:cxn>
              </a:cxnLst>
              <a:rect l="0" t="0" r="r" b="b"/>
              <a:pathLst>
                <a:path w="735" h="733">
                  <a:moveTo>
                    <a:pt x="27" y="733"/>
                  </a:moveTo>
                  <a:lnTo>
                    <a:pt x="27" y="733"/>
                  </a:lnTo>
                  <a:lnTo>
                    <a:pt x="30" y="660"/>
                  </a:lnTo>
                  <a:lnTo>
                    <a:pt x="41" y="590"/>
                  </a:lnTo>
                  <a:lnTo>
                    <a:pt x="58" y="523"/>
                  </a:lnTo>
                  <a:lnTo>
                    <a:pt x="83" y="458"/>
                  </a:lnTo>
                  <a:lnTo>
                    <a:pt x="113" y="397"/>
                  </a:lnTo>
                  <a:lnTo>
                    <a:pt x="147" y="338"/>
                  </a:lnTo>
                  <a:lnTo>
                    <a:pt x="189" y="284"/>
                  </a:lnTo>
                  <a:lnTo>
                    <a:pt x="234" y="234"/>
                  </a:lnTo>
                  <a:lnTo>
                    <a:pt x="284" y="189"/>
                  </a:lnTo>
                  <a:lnTo>
                    <a:pt x="338" y="148"/>
                  </a:lnTo>
                  <a:lnTo>
                    <a:pt x="396" y="112"/>
                  </a:lnTo>
                  <a:lnTo>
                    <a:pt x="458" y="83"/>
                  </a:lnTo>
                  <a:lnTo>
                    <a:pt x="524" y="59"/>
                  </a:lnTo>
                  <a:lnTo>
                    <a:pt x="592" y="42"/>
                  </a:lnTo>
                  <a:lnTo>
                    <a:pt x="662" y="30"/>
                  </a:lnTo>
                  <a:lnTo>
                    <a:pt x="735" y="28"/>
                  </a:lnTo>
                  <a:lnTo>
                    <a:pt x="735" y="0"/>
                  </a:lnTo>
                  <a:lnTo>
                    <a:pt x="660" y="5"/>
                  </a:lnTo>
                  <a:lnTo>
                    <a:pt x="587" y="16"/>
                  </a:lnTo>
                  <a:lnTo>
                    <a:pt x="517" y="34"/>
                  </a:lnTo>
                  <a:lnTo>
                    <a:pt x="449" y="58"/>
                  </a:lnTo>
                  <a:lnTo>
                    <a:pt x="385" y="89"/>
                  </a:lnTo>
                  <a:lnTo>
                    <a:pt x="325" y="127"/>
                  </a:lnTo>
                  <a:lnTo>
                    <a:pt x="268" y="168"/>
                  </a:lnTo>
                  <a:lnTo>
                    <a:pt x="215" y="216"/>
                  </a:lnTo>
                  <a:lnTo>
                    <a:pt x="168" y="268"/>
                  </a:lnTo>
                  <a:lnTo>
                    <a:pt x="126" y="324"/>
                  </a:lnTo>
                  <a:lnTo>
                    <a:pt x="90" y="385"/>
                  </a:lnTo>
                  <a:lnTo>
                    <a:pt x="57" y="448"/>
                  </a:lnTo>
                  <a:lnTo>
                    <a:pt x="33" y="516"/>
                  </a:lnTo>
                  <a:lnTo>
                    <a:pt x="16" y="585"/>
                  </a:lnTo>
                  <a:lnTo>
                    <a:pt x="4" y="658"/>
                  </a:lnTo>
                  <a:lnTo>
                    <a:pt x="0" y="733"/>
                  </a:lnTo>
                  <a:lnTo>
                    <a:pt x="0" y="733"/>
                  </a:lnTo>
                  <a:lnTo>
                    <a:pt x="27" y="733"/>
                  </a:lnTo>
                  <a:close/>
                </a:path>
              </a:pathLst>
            </a:custGeom>
            <a:solidFill>
              <a:srgbClr val="000000"/>
            </a:solidFill>
            <a:ln w="9525">
              <a:noFill/>
              <a:round/>
              <a:headEnd/>
              <a:tailEnd/>
            </a:ln>
          </p:spPr>
          <p:txBody>
            <a:bodyPr/>
            <a:lstStyle/>
            <a:p>
              <a:endParaRPr lang="tr-TR"/>
            </a:p>
          </p:txBody>
        </p:sp>
        <p:sp>
          <p:nvSpPr>
            <p:cNvPr id="16" name="Freeform 15"/>
            <p:cNvSpPr>
              <a:spLocks/>
            </p:cNvSpPr>
            <p:nvPr/>
          </p:nvSpPr>
          <p:spPr bwMode="auto">
            <a:xfrm>
              <a:off x="2508" y="2724"/>
              <a:ext cx="598" cy="619"/>
            </a:xfrm>
            <a:custGeom>
              <a:avLst/>
              <a:gdLst/>
              <a:ahLst/>
              <a:cxnLst>
                <a:cxn ang="0">
                  <a:pos x="542" y="979"/>
                </a:cxn>
                <a:cxn ang="0">
                  <a:pos x="638" y="960"/>
                </a:cxn>
                <a:cxn ang="0">
                  <a:pos x="726" y="922"/>
                </a:cxn>
                <a:cxn ang="0">
                  <a:pos x="804" y="870"/>
                </a:cxn>
                <a:cxn ang="0">
                  <a:pos x="871" y="803"/>
                </a:cxn>
                <a:cxn ang="0">
                  <a:pos x="924" y="725"/>
                </a:cxn>
                <a:cxn ang="0">
                  <a:pos x="961" y="636"/>
                </a:cxn>
                <a:cxn ang="0">
                  <a:pos x="980" y="541"/>
                </a:cxn>
                <a:cxn ang="0">
                  <a:pos x="980" y="440"/>
                </a:cxn>
                <a:cxn ang="0">
                  <a:pos x="961" y="345"/>
                </a:cxn>
                <a:cxn ang="0">
                  <a:pos x="924" y="257"/>
                </a:cxn>
                <a:cxn ang="0">
                  <a:pos x="871" y="179"/>
                </a:cxn>
                <a:cxn ang="0">
                  <a:pos x="804" y="112"/>
                </a:cxn>
                <a:cxn ang="0">
                  <a:pos x="726" y="59"/>
                </a:cxn>
                <a:cxn ang="0">
                  <a:pos x="638" y="22"/>
                </a:cxn>
                <a:cxn ang="0">
                  <a:pos x="542" y="3"/>
                </a:cxn>
                <a:cxn ang="0">
                  <a:pos x="441" y="3"/>
                </a:cxn>
                <a:cxn ang="0">
                  <a:pos x="345" y="22"/>
                </a:cxn>
                <a:cxn ang="0">
                  <a:pos x="257" y="59"/>
                </a:cxn>
                <a:cxn ang="0">
                  <a:pos x="178" y="112"/>
                </a:cxn>
                <a:cxn ang="0">
                  <a:pos x="112" y="179"/>
                </a:cxn>
                <a:cxn ang="0">
                  <a:pos x="60" y="257"/>
                </a:cxn>
                <a:cxn ang="0">
                  <a:pos x="22" y="345"/>
                </a:cxn>
                <a:cxn ang="0">
                  <a:pos x="2" y="440"/>
                </a:cxn>
                <a:cxn ang="0">
                  <a:pos x="2" y="541"/>
                </a:cxn>
                <a:cxn ang="0">
                  <a:pos x="22" y="636"/>
                </a:cxn>
                <a:cxn ang="0">
                  <a:pos x="60" y="725"/>
                </a:cxn>
                <a:cxn ang="0">
                  <a:pos x="112" y="803"/>
                </a:cxn>
                <a:cxn ang="0">
                  <a:pos x="178" y="870"/>
                </a:cxn>
                <a:cxn ang="0">
                  <a:pos x="257" y="922"/>
                </a:cxn>
                <a:cxn ang="0">
                  <a:pos x="345" y="960"/>
                </a:cxn>
                <a:cxn ang="0">
                  <a:pos x="441" y="979"/>
                </a:cxn>
              </a:cxnLst>
              <a:rect l="0" t="0" r="r" b="b"/>
              <a:pathLst>
                <a:path w="983" h="982">
                  <a:moveTo>
                    <a:pt x="492" y="982"/>
                  </a:moveTo>
                  <a:lnTo>
                    <a:pt x="542" y="979"/>
                  </a:lnTo>
                  <a:lnTo>
                    <a:pt x="591" y="971"/>
                  </a:lnTo>
                  <a:lnTo>
                    <a:pt x="638" y="960"/>
                  </a:lnTo>
                  <a:lnTo>
                    <a:pt x="683" y="943"/>
                  </a:lnTo>
                  <a:lnTo>
                    <a:pt x="726" y="922"/>
                  </a:lnTo>
                  <a:lnTo>
                    <a:pt x="766" y="898"/>
                  </a:lnTo>
                  <a:lnTo>
                    <a:pt x="804" y="870"/>
                  </a:lnTo>
                  <a:lnTo>
                    <a:pt x="839" y="838"/>
                  </a:lnTo>
                  <a:lnTo>
                    <a:pt x="871" y="803"/>
                  </a:lnTo>
                  <a:lnTo>
                    <a:pt x="898" y="765"/>
                  </a:lnTo>
                  <a:lnTo>
                    <a:pt x="924" y="725"/>
                  </a:lnTo>
                  <a:lnTo>
                    <a:pt x="943" y="681"/>
                  </a:lnTo>
                  <a:lnTo>
                    <a:pt x="961" y="636"/>
                  </a:lnTo>
                  <a:lnTo>
                    <a:pt x="972" y="589"/>
                  </a:lnTo>
                  <a:lnTo>
                    <a:pt x="980" y="541"/>
                  </a:lnTo>
                  <a:lnTo>
                    <a:pt x="983" y="490"/>
                  </a:lnTo>
                  <a:lnTo>
                    <a:pt x="980" y="440"/>
                  </a:lnTo>
                  <a:lnTo>
                    <a:pt x="972" y="392"/>
                  </a:lnTo>
                  <a:lnTo>
                    <a:pt x="961" y="345"/>
                  </a:lnTo>
                  <a:lnTo>
                    <a:pt x="943" y="300"/>
                  </a:lnTo>
                  <a:lnTo>
                    <a:pt x="924" y="257"/>
                  </a:lnTo>
                  <a:lnTo>
                    <a:pt x="898" y="217"/>
                  </a:lnTo>
                  <a:lnTo>
                    <a:pt x="871" y="179"/>
                  </a:lnTo>
                  <a:lnTo>
                    <a:pt x="839" y="144"/>
                  </a:lnTo>
                  <a:lnTo>
                    <a:pt x="804" y="112"/>
                  </a:lnTo>
                  <a:lnTo>
                    <a:pt x="766" y="84"/>
                  </a:lnTo>
                  <a:lnTo>
                    <a:pt x="726" y="59"/>
                  </a:lnTo>
                  <a:lnTo>
                    <a:pt x="683" y="38"/>
                  </a:lnTo>
                  <a:lnTo>
                    <a:pt x="638" y="22"/>
                  </a:lnTo>
                  <a:lnTo>
                    <a:pt x="591" y="11"/>
                  </a:lnTo>
                  <a:lnTo>
                    <a:pt x="542" y="3"/>
                  </a:lnTo>
                  <a:lnTo>
                    <a:pt x="492" y="0"/>
                  </a:lnTo>
                  <a:lnTo>
                    <a:pt x="441" y="3"/>
                  </a:lnTo>
                  <a:lnTo>
                    <a:pt x="393" y="11"/>
                  </a:lnTo>
                  <a:lnTo>
                    <a:pt x="345" y="22"/>
                  </a:lnTo>
                  <a:lnTo>
                    <a:pt x="301" y="38"/>
                  </a:lnTo>
                  <a:lnTo>
                    <a:pt x="257" y="59"/>
                  </a:lnTo>
                  <a:lnTo>
                    <a:pt x="216" y="84"/>
                  </a:lnTo>
                  <a:lnTo>
                    <a:pt x="178" y="112"/>
                  </a:lnTo>
                  <a:lnTo>
                    <a:pt x="144" y="144"/>
                  </a:lnTo>
                  <a:lnTo>
                    <a:pt x="112" y="179"/>
                  </a:lnTo>
                  <a:lnTo>
                    <a:pt x="84" y="217"/>
                  </a:lnTo>
                  <a:lnTo>
                    <a:pt x="60" y="257"/>
                  </a:lnTo>
                  <a:lnTo>
                    <a:pt x="39" y="300"/>
                  </a:lnTo>
                  <a:lnTo>
                    <a:pt x="22" y="345"/>
                  </a:lnTo>
                  <a:lnTo>
                    <a:pt x="10" y="392"/>
                  </a:lnTo>
                  <a:lnTo>
                    <a:pt x="2" y="440"/>
                  </a:lnTo>
                  <a:lnTo>
                    <a:pt x="0" y="490"/>
                  </a:lnTo>
                  <a:lnTo>
                    <a:pt x="2" y="541"/>
                  </a:lnTo>
                  <a:lnTo>
                    <a:pt x="10" y="589"/>
                  </a:lnTo>
                  <a:lnTo>
                    <a:pt x="22" y="636"/>
                  </a:lnTo>
                  <a:lnTo>
                    <a:pt x="39" y="681"/>
                  </a:lnTo>
                  <a:lnTo>
                    <a:pt x="60" y="725"/>
                  </a:lnTo>
                  <a:lnTo>
                    <a:pt x="84" y="765"/>
                  </a:lnTo>
                  <a:lnTo>
                    <a:pt x="112" y="803"/>
                  </a:lnTo>
                  <a:lnTo>
                    <a:pt x="144" y="838"/>
                  </a:lnTo>
                  <a:lnTo>
                    <a:pt x="178" y="870"/>
                  </a:lnTo>
                  <a:lnTo>
                    <a:pt x="216" y="898"/>
                  </a:lnTo>
                  <a:lnTo>
                    <a:pt x="257" y="922"/>
                  </a:lnTo>
                  <a:lnTo>
                    <a:pt x="301" y="943"/>
                  </a:lnTo>
                  <a:lnTo>
                    <a:pt x="345" y="960"/>
                  </a:lnTo>
                  <a:lnTo>
                    <a:pt x="393" y="971"/>
                  </a:lnTo>
                  <a:lnTo>
                    <a:pt x="441" y="979"/>
                  </a:lnTo>
                  <a:lnTo>
                    <a:pt x="492" y="982"/>
                  </a:lnTo>
                  <a:close/>
                </a:path>
              </a:pathLst>
            </a:custGeom>
            <a:solidFill>
              <a:srgbClr val="FF7F00"/>
            </a:solidFill>
            <a:ln w="9525">
              <a:noFill/>
              <a:round/>
              <a:headEnd/>
              <a:tailEnd/>
            </a:ln>
          </p:spPr>
          <p:txBody>
            <a:bodyPr/>
            <a:lstStyle/>
            <a:p>
              <a:endParaRPr lang="tr-TR"/>
            </a:p>
          </p:txBody>
        </p:sp>
        <p:sp>
          <p:nvSpPr>
            <p:cNvPr id="17" name="Freeform 16"/>
            <p:cNvSpPr>
              <a:spLocks/>
            </p:cNvSpPr>
            <p:nvPr/>
          </p:nvSpPr>
          <p:spPr bwMode="auto">
            <a:xfrm>
              <a:off x="2807" y="3033"/>
              <a:ext cx="308" cy="319"/>
            </a:xfrm>
            <a:custGeom>
              <a:avLst/>
              <a:gdLst/>
              <a:ahLst/>
              <a:cxnLst>
                <a:cxn ang="0">
                  <a:pos x="477" y="0"/>
                </a:cxn>
                <a:cxn ang="0">
                  <a:pos x="477" y="0"/>
                </a:cxn>
                <a:cxn ang="0">
                  <a:pos x="476" y="49"/>
                </a:cxn>
                <a:cxn ang="0">
                  <a:pos x="467" y="97"/>
                </a:cxn>
                <a:cxn ang="0">
                  <a:pos x="456" y="143"/>
                </a:cxn>
                <a:cxn ang="0">
                  <a:pos x="439" y="186"/>
                </a:cxn>
                <a:cxn ang="0">
                  <a:pos x="420" y="229"/>
                </a:cxn>
                <a:cxn ang="0">
                  <a:pos x="396" y="268"/>
                </a:cxn>
                <a:cxn ang="0">
                  <a:pos x="368" y="305"/>
                </a:cxn>
                <a:cxn ang="0">
                  <a:pos x="337" y="338"/>
                </a:cxn>
                <a:cxn ang="0">
                  <a:pos x="304" y="370"/>
                </a:cxn>
                <a:cxn ang="0">
                  <a:pos x="267" y="397"/>
                </a:cxn>
                <a:cxn ang="0">
                  <a:pos x="228" y="420"/>
                </a:cxn>
                <a:cxn ang="0">
                  <a:pos x="186" y="441"/>
                </a:cxn>
                <a:cxn ang="0">
                  <a:pos x="143" y="457"/>
                </a:cxn>
                <a:cxn ang="0">
                  <a:pos x="97" y="469"/>
                </a:cxn>
                <a:cxn ang="0">
                  <a:pos x="49" y="477"/>
                </a:cxn>
                <a:cxn ang="0">
                  <a:pos x="0" y="478"/>
                </a:cxn>
                <a:cxn ang="0">
                  <a:pos x="0" y="505"/>
                </a:cxn>
                <a:cxn ang="0">
                  <a:pos x="52" y="502"/>
                </a:cxn>
                <a:cxn ang="0">
                  <a:pos x="101" y="494"/>
                </a:cxn>
                <a:cxn ang="0">
                  <a:pos x="150" y="482"/>
                </a:cxn>
                <a:cxn ang="0">
                  <a:pos x="196" y="464"/>
                </a:cxn>
                <a:cxn ang="0">
                  <a:pos x="239" y="443"/>
                </a:cxn>
                <a:cxn ang="0">
                  <a:pos x="281" y="418"/>
                </a:cxn>
                <a:cxn ang="0">
                  <a:pos x="320" y="390"/>
                </a:cxn>
                <a:cxn ang="0">
                  <a:pos x="356" y="357"/>
                </a:cxn>
                <a:cxn ang="0">
                  <a:pos x="389" y="321"/>
                </a:cxn>
                <a:cxn ang="0">
                  <a:pos x="417" y="282"/>
                </a:cxn>
                <a:cxn ang="0">
                  <a:pos x="443" y="241"/>
                </a:cxn>
                <a:cxn ang="0">
                  <a:pos x="464" y="196"/>
                </a:cxn>
                <a:cxn ang="0">
                  <a:pos x="481" y="150"/>
                </a:cxn>
                <a:cxn ang="0">
                  <a:pos x="493" y="101"/>
                </a:cxn>
                <a:cxn ang="0">
                  <a:pos x="501" y="52"/>
                </a:cxn>
                <a:cxn ang="0">
                  <a:pos x="504" y="0"/>
                </a:cxn>
                <a:cxn ang="0">
                  <a:pos x="504" y="0"/>
                </a:cxn>
                <a:cxn ang="0">
                  <a:pos x="477" y="0"/>
                </a:cxn>
              </a:cxnLst>
              <a:rect l="0" t="0" r="r" b="b"/>
              <a:pathLst>
                <a:path w="504" h="505">
                  <a:moveTo>
                    <a:pt x="477" y="0"/>
                  </a:moveTo>
                  <a:lnTo>
                    <a:pt x="477" y="0"/>
                  </a:lnTo>
                  <a:lnTo>
                    <a:pt x="476" y="49"/>
                  </a:lnTo>
                  <a:lnTo>
                    <a:pt x="467" y="97"/>
                  </a:lnTo>
                  <a:lnTo>
                    <a:pt x="456" y="143"/>
                  </a:lnTo>
                  <a:lnTo>
                    <a:pt x="439" y="186"/>
                  </a:lnTo>
                  <a:lnTo>
                    <a:pt x="420" y="229"/>
                  </a:lnTo>
                  <a:lnTo>
                    <a:pt x="396" y="268"/>
                  </a:lnTo>
                  <a:lnTo>
                    <a:pt x="368" y="305"/>
                  </a:lnTo>
                  <a:lnTo>
                    <a:pt x="337" y="338"/>
                  </a:lnTo>
                  <a:lnTo>
                    <a:pt x="304" y="370"/>
                  </a:lnTo>
                  <a:lnTo>
                    <a:pt x="267" y="397"/>
                  </a:lnTo>
                  <a:lnTo>
                    <a:pt x="228" y="420"/>
                  </a:lnTo>
                  <a:lnTo>
                    <a:pt x="186" y="441"/>
                  </a:lnTo>
                  <a:lnTo>
                    <a:pt x="143" y="457"/>
                  </a:lnTo>
                  <a:lnTo>
                    <a:pt x="97" y="469"/>
                  </a:lnTo>
                  <a:lnTo>
                    <a:pt x="49" y="477"/>
                  </a:lnTo>
                  <a:lnTo>
                    <a:pt x="0" y="478"/>
                  </a:lnTo>
                  <a:lnTo>
                    <a:pt x="0" y="505"/>
                  </a:lnTo>
                  <a:lnTo>
                    <a:pt x="52" y="502"/>
                  </a:lnTo>
                  <a:lnTo>
                    <a:pt x="101" y="494"/>
                  </a:lnTo>
                  <a:lnTo>
                    <a:pt x="150" y="482"/>
                  </a:lnTo>
                  <a:lnTo>
                    <a:pt x="196" y="464"/>
                  </a:lnTo>
                  <a:lnTo>
                    <a:pt x="239" y="443"/>
                  </a:lnTo>
                  <a:lnTo>
                    <a:pt x="281" y="418"/>
                  </a:lnTo>
                  <a:lnTo>
                    <a:pt x="320" y="390"/>
                  </a:lnTo>
                  <a:lnTo>
                    <a:pt x="356" y="357"/>
                  </a:lnTo>
                  <a:lnTo>
                    <a:pt x="389" y="321"/>
                  </a:lnTo>
                  <a:lnTo>
                    <a:pt x="417" y="282"/>
                  </a:lnTo>
                  <a:lnTo>
                    <a:pt x="443" y="241"/>
                  </a:lnTo>
                  <a:lnTo>
                    <a:pt x="464" y="196"/>
                  </a:lnTo>
                  <a:lnTo>
                    <a:pt x="481" y="150"/>
                  </a:lnTo>
                  <a:lnTo>
                    <a:pt x="493" y="101"/>
                  </a:lnTo>
                  <a:lnTo>
                    <a:pt x="501" y="52"/>
                  </a:lnTo>
                  <a:lnTo>
                    <a:pt x="504" y="0"/>
                  </a:lnTo>
                  <a:lnTo>
                    <a:pt x="504" y="0"/>
                  </a:lnTo>
                  <a:lnTo>
                    <a:pt x="477" y="0"/>
                  </a:lnTo>
                  <a:close/>
                </a:path>
              </a:pathLst>
            </a:custGeom>
            <a:solidFill>
              <a:srgbClr val="000000"/>
            </a:solidFill>
            <a:ln w="9525">
              <a:noFill/>
              <a:round/>
              <a:headEnd/>
              <a:tailEnd/>
            </a:ln>
          </p:spPr>
          <p:txBody>
            <a:bodyPr/>
            <a:lstStyle/>
            <a:p>
              <a:endParaRPr lang="tr-TR"/>
            </a:p>
          </p:txBody>
        </p:sp>
        <p:sp>
          <p:nvSpPr>
            <p:cNvPr id="18" name="Freeform 17"/>
            <p:cNvSpPr>
              <a:spLocks/>
            </p:cNvSpPr>
            <p:nvPr/>
          </p:nvSpPr>
          <p:spPr bwMode="auto">
            <a:xfrm>
              <a:off x="2807" y="2715"/>
              <a:ext cx="308" cy="318"/>
            </a:xfrm>
            <a:custGeom>
              <a:avLst/>
              <a:gdLst/>
              <a:ahLst/>
              <a:cxnLst>
                <a:cxn ang="0">
                  <a:pos x="0" y="27"/>
                </a:cxn>
                <a:cxn ang="0">
                  <a:pos x="0" y="27"/>
                </a:cxn>
                <a:cxn ang="0">
                  <a:pos x="49" y="28"/>
                </a:cxn>
                <a:cxn ang="0">
                  <a:pos x="97" y="36"/>
                </a:cxn>
                <a:cxn ang="0">
                  <a:pos x="143" y="48"/>
                </a:cxn>
                <a:cxn ang="0">
                  <a:pos x="186" y="64"/>
                </a:cxn>
                <a:cxn ang="0">
                  <a:pos x="228" y="84"/>
                </a:cxn>
                <a:cxn ang="0">
                  <a:pos x="267" y="108"/>
                </a:cxn>
                <a:cxn ang="0">
                  <a:pos x="304" y="135"/>
                </a:cxn>
                <a:cxn ang="0">
                  <a:pos x="337" y="167"/>
                </a:cxn>
                <a:cxn ang="0">
                  <a:pos x="368" y="200"/>
                </a:cxn>
                <a:cxn ang="0">
                  <a:pos x="396" y="237"/>
                </a:cxn>
                <a:cxn ang="0">
                  <a:pos x="420" y="276"/>
                </a:cxn>
                <a:cxn ang="0">
                  <a:pos x="439" y="317"/>
                </a:cxn>
                <a:cxn ang="0">
                  <a:pos x="456" y="361"/>
                </a:cxn>
                <a:cxn ang="0">
                  <a:pos x="467" y="407"/>
                </a:cxn>
                <a:cxn ang="0">
                  <a:pos x="476" y="454"/>
                </a:cxn>
                <a:cxn ang="0">
                  <a:pos x="477" y="503"/>
                </a:cxn>
                <a:cxn ang="0">
                  <a:pos x="504" y="503"/>
                </a:cxn>
                <a:cxn ang="0">
                  <a:pos x="501" y="452"/>
                </a:cxn>
                <a:cxn ang="0">
                  <a:pos x="493" y="403"/>
                </a:cxn>
                <a:cxn ang="0">
                  <a:pos x="481" y="354"/>
                </a:cxn>
                <a:cxn ang="0">
                  <a:pos x="464" y="308"/>
                </a:cxn>
                <a:cxn ang="0">
                  <a:pos x="443" y="264"/>
                </a:cxn>
                <a:cxn ang="0">
                  <a:pos x="417" y="223"/>
                </a:cxn>
                <a:cxn ang="0">
                  <a:pos x="389" y="184"/>
                </a:cxn>
                <a:cxn ang="0">
                  <a:pos x="356" y="148"/>
                </a:cxn>
                <a:cxn ang="0">
                  <a:pos x="320" y="115"/>
                </a:cxn>
                <a:cxn ang="0">
                  <a:pos x="281" y="87"/>
                </a:cxn>
                <a:cxn ang="0">
                  <a:pos x="239" y="61"/>
                </a:cxn>
                <a:cxn ang="0">
                  <a:pos x="196" y="39"/>
                </a:cxn>
                <a:cxn ang="0">
                  <a:pos x="150" y="23"/>
                </a:cxn>
                <a:cxn ang="0">
                  <a:pos x="101" y="11"/>
                </a:cxn>
                <a:cxn ang="0">
                  <a:pos x="52" y="3"/>
                </a:cxn>
                <a:cxn ang="0">
                  <a:pos x="0" y="0"/>
                </a:cxn>
                <a:cxn ang="0">
                  <a:pos x="0" y="0"/>
                </a:cxn>
                <a:cxn ang="0">
                  <a:pos x="0" y="27"/>
                </a:cxn>
              </a:cxnLst>
              <a:rect l="0" t="0" r="r" b="b"/>
              <a:pathLst>
                <a:path w="504" h="503">
                  <a:moveTo>
                    <a:pt x="0" y="27"/>
                  </a:moveTo>
                  <a:lnTo>
                    <a:pt x="0" y="27"/>
                  </a:lnTo>
                  <a:lnTo>
                    <a:pt x="49" y="28"/>
                  </a:lnTo>
                  <a:lnTo>
                    <a:pt x="97" y="36"/>
                  </a:lnTo>
                  <a:lnTo>
                    <a:pt x="143" y="48"/>
                  </a:lnTo>
                  <a:lnTo>
                    <a:pt x="186" y="64"/>
                  </a:lnTo>
                  <a:lnTo>
                    <a:pt x="228" y="84"/>
                  </a:lnTo>
                  <a:lnTo>
                    <a:pt x="267" y="108"/>
                  </a:lnTo>
                  <a:lnTo>
                    <a:pt x="304" y="135"/>
                  </a:lnTo>
                  <a:lnTo>
                    <a:pt x="337" y="167"/>
                  </a:lnTo>
                  <a:lnTo>
                    <a:pt x="368" y="200"/>
                  </a:lnTo>
                  <a:lnTo>
                    <a:pt x="396" y="237"/>
                  </a:lnTo>
                  <a:lnTo>
                    <a:pt x="420" y="276"/>
                  </a:lnTo>
                  <a:lnTo>
                    <a:pt x="439" y="317"/>
                  </a:lnTo>
                  <a:lnTo>
                    <a:pt x="456" y="361"/>
                  </a:lnTo>
                  <a:lnTo>
                    <a:pt x="467" y="407"/>
                  </a:lnTo>
                  <a:lnTo>
                    <a:pt x="476" y="454"/>
                  </a:lnTo>
                  <a:lnTo>
                    <a:pt x="477" y="503"/>
                  </a:lnTo>
                  <a:lnTo>
                    <a:pt x="504" y="503"/>
                  </a:lnTo>
                  <a:lnTo>
                    <a:pt x="501" y="452"/>
                  </a:lnTo>
                  <a:lnTo>
                    <a:pt x="493" y="403"/>
                  </a:lnTo>
                  <a:lnTo>
                    <a:pt x="481" y="354"/>
                  </a:lnTo>
                  <a:lnTo>
                    <a:pt x="464" y="308"/>
                  </a:lnTo>
                  <a:lnTo>
                    <a:pt x="443" y="264"/>
                  </a:lnTo>
                  <a:lnTo>
                    <a:pt x="417" y="223"/>
                  </a:lnTo>
                  <a:lnTo>
                    <a:pt x="389" y="184"/>
                  </a:lnTo>
                  <a:lnTo>
                    <a:pt x="356" y="148"/>
                  </a:lnTo>
                  <a:lnTo>
                    <a:pt x="320" y="115"/>
                  </a:lnTo>
                  <a:lnTo>
                    <a:pt x="281" y="87"/>
                  </a:lnTo>
                  <a:lnTo>
                    <a:pt x="239" y="61"/>
                  </a:lnTo>
                  <a:lnTo>
                    <a:pt x="196" y="39"/>
                  </a:lnTo>
                  <a:lnTo>
                    <a:pt x="150" y="23"/>
                  </a:lnTo>
                  <a:lnTo>
                    <a:pt x="101" y="11"/>
                  </a:lnTo>
                  <a:lnTo>
                    <a:pt x="52" y="3"/>
                  </a:lnTo>
                  <a:lnTo>
                    <a:pt x="0" y="0"/>
                  </a:lnTo>
                  <a:lnTo>
                    <a:pt x="0" y="0"/>
                  </a:lnTo>
                  <a:lnTo>
                    <a:pt x="0" y="27"/>
                  </a:lnTo>
                  <a:close/>
                </a:path>
              </a:pathLst>
            </a:custGeom>
            <a:solidFill>
              <a:srgbClr val="000000"/>
            </a:solidFill>
            <a:ln w="9525">
              <a:noFill/>
              <a:round/>
              <a:headEnd/>
              <a:tailEnd/>
            </a:ln>
          </p:spPr>
          <p:txBody>
            <a:bodyPr/>
            <a:lstStyle/>
            <a:p>
              <a:endParaRPr lang="tr-TR"/>
            </a:p>
          </p:txBody>
        </p:sp>
        <p:sp>
          <p:nvSpPr>
            <p:cNvPr id="19" name="Freeform 18"/>
            <p:cNvSpPr>
              <a:spLocks/>
            </p:cNvSpPr>
            <p:nvPr/>
          </p:nvSpPr>
          <p:spPr bwMode="auto">
            <a:xfrm>
              <a:off x="2499" y="2715"/>
              <a:ext cx="308" cy="318"/>
            </a:xfrm>
            <a:custGeom>
              <a:avLst/>
              <a:gdLst/>
              <a:ahLst/>
              <a:cxnLst>
                <a:cxn ang="0">
                  <a:pos x="28" y="503"/>
                </a:cxn>
                <a:cxn ang="0">
                  <a:pos x="28" y="503"/>
                </a:cxn>
                <a:cxn ang="0">
                  <a:pos x="29" y="454"/>
                </a:cxn>
                <a:cxn ang="0">
                  <a:pos x="37" y="407"/>
                </a:cxn>
                <a:cxn ang="0">
                  <a:pos x="48" y="361"/>
                </a:cxn>
                <a:cxn ang="0">
                  <a:pos x="65" y="317"/>
                </a:cxn>
                <a:cxn ang="0">
                  <a:pos x="85" y="276"/>
                </a:cxn>
                <a:cxn ang="0">
                  <a:pos x="108" y="237"/>
                </a:cxn>
                <a:cxn ang="0">
                  <a:pos x="136" y="200"/>
                </a:cxn>
                <a:cxn ang="0">
                  <a:pos x="167" y="167"/>
                </a:cxn>
                <a:cxn ang="0">
                  <a:pos x="200" y="135"/>
                </a:cxn>
                <a:cxn ang="0">
                  <a:pos x="237" y="108"/>
                </a:cxn>
                <a:cxn ang="0">
                  <a:pos x="276" y="84"/>
                </a:cxn>
                <a:cxn ang="0">
                  <a:pos x="319" y="64"/>
                </a:cxn>
                <a:cxn ang="0">
                  <a:pos x="363" y="48"/>
                </a:cxn>
                <a:cxn ang="0">
                  <a:pos x="409" y="36"/>
                </a:cxn>
                <a:cxn ang="0">
                  <a:pos x="456" y="28"/>
                </a:cxn>
                <a:cxn ang="0">
                  <a:pos x="506" y="27"/>
                </a:cxn>
                <a:cxn ang="0">
                  <a:pos x="506" y="0"/>
                </a:cxn>
                <a:cxn ang="0">
                  <a:pos x="454" y="3"/>
                </a:cxn>
                <a:cxn ang="0">
                  <a:pos x="404" y="11"/>
                </a:cxn>
                <a:cxn ang="0">
                  <a:pos x="356" y="23"/>
                </a:cxn>
                <a:cxn ang="0">
                  <a:pos x="310" y="39"/>
                </a:cxn>
                <a:cxn ang="0">
                  <a:pos x="265" y="61"/>
                </a:cxn>
                <a:cxn ang="0">
                  <a:pos x="223" y="87"/>
                </a:cxn>
                <a:cxn ang="0">
                  <a:pos x="184" y="115"/>
                </a:cxn>
                <a:cxn ang="0">
                  <a:pos x="149" y="148"/>
                </a:cxn>
                <a:cxn ang="0">
                  <a:pos x="115" y="184"/>
                </a:cxn>
                <a:cxn ang="0">
                  <a:pos x="88" y="223"/>
                </a:cxn>
                <a:cxn ang="0">
                  <a:pos x="62" y="264"/>
                </a:cxn>
                <a:cxn ang="0">
                  <a:pos x="41" y="308"/>
                </a:cxn>
                <a:cxn ang="0">
                  <a:pos x="23" y="354"/>
                </a:cxn>
                <a:cxn ang="0">
                  <a:pos x="12" y="403"/>
                </a:cxn>
                <a:cxn ang="0">
                  <a:pos x="3" y="452"/>
                </a:cxn>
                <a:cxn ang="0">
                  <a:pos x="0" y="503"/>
                </a:cxn>
                <a:cxn ang="0">
                  <a:pos x="0" y="503"/>
                </a:cxn>
                <a:cxn ang="0">
                  <a:pos x="28" y="503"/>
                </a:cxn>
              </a:cxnLst>
              <a:rect l="0" t="0" r="r" b="b"/>
              <a:pathLst>
                <a:path w="506" h="503">
                  <a:moveTo>
                    <a:pt x="28" y="503"/>
                  </a:moveTo>
                  <a:lnTo>
                    <a:pt x="28" y="503"/>
                  </a:lnTo>
                  <a:lnTo>
                    <a:pt x="29" y="454"/>
                  </a:lnTo>
                  <a:lnTo>
                    <a:pt x="37" y="407"/>
                  </a:lnTo>
                  <a:lnTo>
                    <a:pt x="48" y="361"/>
                  </a:lnTo>
                  <a:lnTo>
                    <a:pt x="65" y="317"/>
                  </a:lnTo>
                  <a:lnTo>
                    <a:pt x="85" y="276"/>
                  </a:lnTo>
                  <a:lnTo>
                    <a:pt x="108" y="237"/>
                  </a:lnTo>
                  <a:lnTo>
                    <a:pt x="136" y="200"/>
                  </a:lnTo>
                  <a:lnTo>
                    <a:pt x="167" y="167"/>
                  </a:lnTo>
                  <a:lnTo>
                    <a:pt x="200" y="135"/>
                  </a:lnTo>
                  <a:lnTo>
                    <a:pt x="237" y="108"/>
                  </a:lnTo>
                  <a:lnTo>
                    <a:pt x="276" y="84"/>
                  </a:lnTo>
                  <a:lnTo>
                    <a:pt x="319" y="64"/>
                  </a:lnTo>
                  <a:lnTo>
                    <a:pt x="363" y="48"/>
                  </a:lnTo>
                  <a:lnTo>
                    <a:pt x="409" y="36"/>
                  </a:lnTo>
                  <a:lnTo>
                    <a:pt x="456" y="28"/>
                  </a:lnTo>
                  <a:lnTo>
                    <a:pt x="506" y="27"/>
                  </a:lnTo>
                  <a:lnTo>
                    <a:pt x="506" y="0"/>
                  </a:lnTo>
                  <a:lnTo>
                    <a:pt x="454" y="3"/>
                  </a:lnTo>
                  <a:lnTo>
                    <a:pt x="404" y="11"/>
                  </a:lnTo>
                  <a:lnTo>
                    <a:pt x="356" y="23"/>
                  </a:lnTo>
                  <a:lnTo>
                    <a:pt x="310" y="39"/>
                  </a:lnTo>
                  <a:lnTo>
                    <a:pt x="265" y="61"/>
                  </a:lnTo>
                  <a:lnTo>
                    <a:pt x="223" y="87"/>
                  </a:lnTo>
                  <a:lnTo>
                    <a:pt x="184" y="115"/>
                  </a:lnTo>
                  <a:lnTo>
                    <a:pt x="149" y="148"/>
                  </a:lnTo>
                  <a:lnTo>
                    <a:pt x="115" y="184"/>
                  </a:lnTo>
                  <a:lnTo>
                    <a:pt x="88" y="223"/>
                  </a:lnTo>
                  <a:lnTo>
                    <a:pt x="62" y="264"/>
                  </a:lnTo>
                  <a:lnTo>
                    <a:pt x="41" y="308"/>
                  </a:lnTo>
                  <a:lnTo>
                    <a:pt x="23" y="354"/>
                  </a:lnTo>
                  <a:lnTo>
                    <a:pt x="12" y="403"/>
                  </a:lnTo>
                  <a:lnTo>
                    <a:pt x="3" y="452"/>
                  </a:lnTo>
                  <a:lnTo>
                    <a:pt x="0" y="503"/>
                  </a:lnTo>
                  <a:lnTo>
                    <a:pt x="0" y="503"/>
                  </a:lnTo>
                  <a:lnTo>
                    <a:pt x="28" y="503"/>
                  </a:lnTo>
                  <a:close/>
                </a:path>
              </a:pathLst>
            </a:custGeom>
            <a:solidFill>
              <a:srgbClr val="000000"/>
            </a:solidFill>
            <a:ln w="9525">
              <a:noFill/>
              <a:round/>
              <a:headEnd/>
              <a:tailEnd/>
            </a:ln>
          </p:spPr>
          <p:txBody>
            <a:bodyPr/>
            <a:lstStyle/>
            <a:p>
              <a:endParaRPr lang="tr-TR"/>
            </a:p>
          </p:txBody>
        </p:sp>
        <p:sp>
          <p:nvSpPr>
            <p:cNvPr id="20" name="Freeform 19"/>
            <p:cNvSpPr>
              <a:spLocks/>
            </p:cNvSpPr>
            <p:nvPr/>
          </p:nvSpPr>
          <p:spPr bwMode="auto">
            <a:xfrm>
              <a:off x="2648" y="2869"/>
              <a:ext cx="318" cy="329"/>
            </a:xfrm>
            <a:custGeom>
              <a:avLst/>
              <a:gdLst/>
              <a:ahLst/>
              <a:cxnLst>
                <a:cxn ang="0">
                  <a:pos x="289" y="521"/>
                </a:cxn>
                <a:cxn ang="0">
                  <a:pos x="340" y="511"/>
                </a:cxn>
                <a:cxn ang="0">
                  <a:pos x="387" y="490"/>
                </a:cxn>
                <a:cxn ang="0">
                  <a:pos x="429" y="463"/>
                </a:cxn>
                <a:cxn ang="0">
                  <a:pos x="464" y="427"/>
                </a:cxn>
                <a:cxn ang="0">
                  <a:pos x="493" y="385"/>
                </a:cxn>
                <a:cxn ang="0">
                  <a:pos x="513" y="338"/>
                </a:cxn>
                <a:cxn ang="0">
                  <a:pos x="523" y="286"/>
                </a:cxn>
                <a:cxn ang="0">
                  <a:pos x="523" y="233"/>
                </a:cxn>
                <a:cxn ang="0">
                  <a:pos x="513" y="183"/>
                </a:cxn>
                <a:cxn ang="0">
                  <a:pos x="493" y="135"/>
                </a:cxn>
                <a:cxn ang="0">
                  <a:pos x="464" y="94"/>
                </a:cxn>
                <a:cxn ang="0">
                  <a:pos x="429" y="59"/>
                </a:cxn>
                <a:cxn ang="0">
                  <a:pos x="387" y="31"/>
                </a:cxn>
                <a:cxn ang="0">
                  <a:pos x="340" y="11"/>
                </a:cxn>
                <a:cxn ang="0">
                  <a:pos x="289" y="1"/>
                </a:cxn>
                <a:cxn ang="0">
                  <a:pos x="236" y="1"/>
                </a:cxn>
                <a:cxn ang="0">
                  <a:pos x="184" y="11"/>
                </a:cxn>
                <a:cxn ang="0">
                  <a:pos x="137" y="31"/>
                </a:cxn>
                <a:cxn ang="0">
                  <a:pos x="96" y="59"/>
                </a:cxn>
                <a:cxn ang="0">
                  <a:pos x="60" y="94"/>
                </a:cxn>
                <a:cxn ang="0">
                  <a:pos x="32" y="135"/>
                </a:cxn>
                <a:cxn ang="0">
                  <a:pos x="12" y="183"/>
                </a:cxn>
                <a:cxn ang="0">
                  <a:pos x="1" y="233"/>
                </a:cxn>
                <a:cxn ang="0">
                  <a:pos x="1" y="286"/>
                </a:cxn>
                <a:cxn ang="0">
                  <a:pos x="12" y="338"/>
                </a:cxn>
                <a:cxn ang="0">
                  <a:pos x="32" y="385"/>
                </a:cxn>
                <a:cxn ang="0">
                  <a:pos x="60" y="427"/>
                </a:cxn>
                <a:cxn ang="0">
                  <a:pos x="96" y="463"/>
                </a:cxn>
                <a:cxn ang="0">
                  <a:pos x="137" y="490"/>
                </a:cxn>
                <a:cxn ang="0">
                  <a:pos x="184" y="511"/>
                </a:cxn>
                <a:cxn ang="0">
                  <a:pos x="236" y="521"/>
                </a:cxn>
              </a:cxnLst>
              <a:rect l="0" t="0" r="r" b="b"/>
              <a:pathLst>
                <a:path w="524" h="522">
                  <a:moveTo>
                    <a:pt x="263" y="522"/>
                  </a:moveTo>
                  <a:lnTo>
                    <a:pt x="289" y="521"/>
                  </a:lnTo>
                  <a:lnTo>
                    <a:pt x="316" y="517"/>
                  </a:lnTo>
                  <a:lnTo>
                    <a:pt x="340" y="511"/>
                  </a:lnTo>
                  <a:lnTo>
                    <a:pt x="364" y="502"/>
                  </a:lnTo>
                  <a:lnTo>
                    <a:pt x="387" y="490"/>
                  </a:lnTo>
                  <a:lnTo>
                    <a:pt x="409" y="478"/>
                  </a:lnTo>
                  <a:lnTo>
                    <a:pt x="429" y="463"/>
                  </a:lnTo>
                  <a:lnTo>
                    <a:pt x="447" y="445"/>
                  </a:lnTo>
                  <a:lnTo>
                    <a:pt x="464" y="427"/>
                  </a:lnTo>
                  <a:lnTo>
                    <a:pt x="479" y="407"/>
                  </a:lnTo>
                  <a:lnTo>
                    <a:pt x="493" y="385"/>
                  </a:lnTo>
                  <a:lnTo>
                    <a:pt x="504" y="362"/>
                  </a:lnTo>
                  <a:lnTo>
                    <a:pt x="513" y="338"/>
                  </a:lnTo>
                  <a:lnTo>
                    <a:pt x="518" y="313"/>
                  </a:lnTo>
                  <a:lnTo>
                    <a:pt x="523" y="286"/>
                  </a:lnTo>
                  <a:lnTo>
                    <a:pt x="524" y="260"/>
                  </a:lnTo>
                  <a:lnTo>
                    <a:pt x="523" y="233"/>
                  </a:lnTo>
                  <a:lnTo>
                    <a:pt x="518" y="207"/>
                  </a:lnTo>
                  <a:lnTo>
                    <a:pt x="513" y="183"/>
                  </a:lnTo>
                  <a:lnTo>
                    <a:pt x="504" y="158"/>
                  </a:lnTo>
                  <a:lnTo>
                    <a:pt x="493" y="135"/>
                  </a:lnTo>
                  <a:lnTo>
                    <a:pt x="479" y="115"/>
                  </a:lnTo>
                  <a:lnTo>
                    <a:pt x="464" y="94"/>
                  </a:lnTo>
                  <a:lnTo>
                    <a:pt x="447" y="76"/>
                  </a:lnTo>
                  <a:lnTo>
                    <a:pt x="429" y="59"/>
                  </a:lnTo>
                  <a:lnTo>
                    <a:pt x="409" y="44"/>
                  </a:lnTo>
                  <a:lnTo>
                    <a:pt x="387" y="31"/>
                  </a:lnTo>
                  <a:lnTo>
                    <a:pt x="364" y="20"/>
                  </a:lnTo>
                  <a:lnTo>
                    <a:pt x="340" y="11"/>
                  </a:lnTo>
                  <a:lnTo>
                    <a:pt x="316" y="5"/>
                  </a:lnTo>
                  <a:lnTo>
                    <a:pt x="289" y="1"/>
                  </a:lnTo>
                  <a:lnTo>
                    <a:pt x="263" y="0"/>
                  </a:lnTo>
                  <a:lnTo>
                    <a:pt x="236" y="1"/>
                  </a:lnTo>
                  <a:lnTo>
                    <a:pt x="210" y="5"/>
                  </a:lnTo>
                  <a:lnTo>
                    <a:pt x="184" y="11"/>
                  </a:lnTo>
                  <a:lnTo>
                    <a:pt x="160" y="20"/>
                  </a:lnTo>
                  <a:lnTo>
                    <a:pt x="137" y="31"/>
                  </a:lnTo>
                  <a:lnTo>
                    <a:pt x="115" y="44"/>
                  </a:lnTo>
                  <a:lnTo>
                    <a:pt x="96" y="59"/>
                  </a:lnTo>
                  <a:lnTo>
                    <a:pt x="77" y="76"/>
                  </a:lnTo>
                  <a:lnTo>
                    <a:pt x="60" y="94"/>
                  </a:lnTo>
                  <a:lnTo>
                    <a:pt x="45" y="115"/>
                  </a:lnTo>
                  <a:lnTo>
                    <a:pt x="32" y="135"/>
                  </a:lnTo>
                  <a:lnTo>
                    <a:pt x="21" y="158"/>
                  </a:lnTo>
                  <a:lnTo>
                    <a:pt x="12" y="183"/>
                  </a:lnTo>
                  <a:lnTo>
                    <a:pt x="6" y="207"/>
                  </a:lnTo>
                  <a:lnTo>
                    <a:pt x="1" y="233"/>
                  </a:lnTo>
                  <a:lnTo>
                    <a:pt x="0" y="260"/>
                  </a:lnTo>
                  <a:lnTo>
                    <a:pt x="1" y="286"/>
                  </a:lnTo>
                  <a:lnTo>
                    <a:pt x="6" y="313"/>
                  </a:lnTo>
                  <a:lnTo>
                    <a:pt x="12" y="338"/>
                  </a:lnTo>
                  <a:lnTo>
                    <a:pt x="21" y="362"/>
                  </a:lnTo>
                  <a:lnTo>
                    <a:pt x="32" y="385"/>
                  </a:lnTo>
                  <a:lnTo>
                    <a:pt x="45" y="407"/>
                  </a:lnTo>
                  <a:lnTo>
                    <a:pt x="60" y="427"/>
                  </a:lnTo>
                  <a:lnTo>
                    <a:pt x="77" y="445"/>
                  </a:lnTo>
                  <a:lnTo>
                    <a:pt x="96" y="463"/>
                  </a:lnTo>
                  <a:lnTo>
                    <a:pt x="115" y="478"/>
                  </a:lnTo>
                  <a:lnTo>
                    <a:pt x="137" y="490"/>
                  </a:lnTo>
                  <a:lnTo>
                    <a:pt x="160" y="502"/>
                  </a:lnTo>
                  <a:lnTo>
                    <a:pt x="184" y="511"/>
                  </a:lnTo>
                  <a:lnTo>
                    <a:pt x="210" y="517"/>
                  </a:lnTo>
                  <a:lnTo>
                    <a:pt x="236" y="521"/>
                  </a:lnTo>
                  <a:lnTo>
                    <a:pt x="263" y="522"/>
                  </a:lnTo>
                  <a:close/>
                </a:path>
              </a:pathLst>
            </a:custGeom>
            <a:solidFill>
              <a:srgbClr val="FFFF00"/>
            </a:solidFill>
            <a:ln w="9525">
              <a:noFill/>
              <a:round/>
              <a:headEnd/>
              <a:tailEnd/>
            </a:ln>
          </p:spPr>
          <p:txBody>
            <a:bodyPr/>
            <a:lstStyle/>
            <a:p>
              <a:endParaRPr lang="tr-TR"/>
            </a:p>
          </p:txBody>
        </p:sp>
        <p:sp>
          <p:nvSpPr>
            <p:cNvPr id="21" name="Freeform 20"/>
            <p:cNvSpPr>
              <a:spLocks/>
            </p:cNvSpPr>
            <p:nvPr/>
          </p:nvSpPr>
          <p:spPr bwMode="auto">
            <a:xfrm>
              <a:off x="2807" y="3033"/>
              <a:ext cx="168" cy="174"/>
            </a:xfrm>
            <a:custGeom>
              <a:avLst/>
              <a:gdLst/>
              <a:ahLst/>
              <a:cxnLst>
                <a:cxn ang="0">
                  <a:pos x="247" y="0"/>
                </a:cxn>
                <a:cxn ang="0">
                  <a:pos x="247" y="0"/>
                </a:cxn>
                <a:cxn ang="0">
                  <a:pos x="247" y="25"/>
                </a:cxn>
                <a:cxn ang="0">
                  <a:pos x="243" y="51"/>
                </a:cxn>
                <a:cxn ang="0">
                  <a:pos x="237" y="75"/>
                </a:cxn>
                <a:cxn ang="0">
                  <a:pos x="228" y="98"/>
                </a:cxn>
                <a:cxn ang="0">
                  <a:pos x="219" y="120"/>
                </a:cxn>
                <a:cxn ang="0">
                  <a:pos x="206" y="140"/>
                </a:cxn>
                <a:cxn ang="0">
                  <a:pos x="191" y="159"/>
                </a:cxn>
                <a:cxn ang="0">
                  <a:pos x="175" y="176"/>
                </a:cxn>
                <a:cxn ang="0">
                  <a:pos x="158" y="192"/>
                </a:cxn>
                <a:cxn ang="0">
                  <a:pos x="139" y="207"/>
                </a:cxn>
                <a:cxn ang="0">
                  <a:pos x="118" y="219"/>
                </a:cxn>
                <a:cxn ang="0">
                  <a:pos x="97" y="230"/>
                </a:cxn>
                <a:cxn ang="0">
                  <a:pos x="73" y="238"/>
                </a:cxn>
                <a:cxn ang="0">
                  <a:pos x="50" y="244"/>
                </a:cxn>
                <a:cxn ang="0">
                  <a:pos x="25" y="249"/>
                </a:cxn>
                <a:cxn ang="0">
                  <a:pos x="0" y="249"/>
                </a:cxn>
                <a:cxn ang="0">
                  <a:pos x="0" y="276"/>
                </a:cxn>
                <a:cxn ang="0">
                  <a:pos x="27" y="274"/>
                </a:cxn>
                <a:cxn ang="0">
                  <a:pos x="55" y="269"/>
                </a:cxn>
                <a:cxn ang="0">
                  <a:pos x="80" y="264"/>
                </a:cxn>
                <a:cxn ang="0">
                  <a:pos x="106" y="253"/>
                </a:cxn>
                <a:cxn ang="0">
                  <a:pos x="130" y="242"/>
                </a:cxn>
                <a:cxn ang="0">
                  <a:pos x="153" y="228"/>
                </a:cxn>
                <a:cxn ang="0">
                  <a:pos x="174" y="213"/>
                </a:cxn>
                <a:cxn ang="0">
                  <a:pos x="193" y="195"/>
                </a:cxn>
                <a:cxn ang="0">
                  <a:pos x="212" y="175"/>
                </a:cxn>
                <a:cxn ang="0">
                  <a:pos x="227" y="154"/>
                </a:cxn>
                <a:cxn ang="0">
                  <a:pos x="242" y="131"/>
                </a:cxn>
                <a:cxn ang="0">
                  <a:pos x="253" y="107"/>
                </a:cxn>
                <a:cxn ang="0">
                  <a:pos x="262" y="82"/>
                </a:cxn>
                <a:cxn ang="0">
                  <a:pos x="268" y="55"/>
                </a:cxn>
                <a:cxn ang="0">
                  <a:pos x="273" y="28"/>
                </a:cxn>
                <a:cxn ang="0">
                  <a:pos x="275" y="0"/>
                </a:cxn>
                <a:cxn ang="0">
                  <a:pos x="275" y="0"/>
                </a:cxn>
                <a:cxn ang="0">
                  <a:pos x="247" y="0"/>
                </a:cxn>
              </a:cxnLst>
              <a:rect l="0" t="0" r="r" b="b"/>
              <a:pathLst>
                <a:path w="275" h="276">
                  <a:moveTo>
                    <a:pt x="247" y="0"/>
                  </a:moveTo>
                  <a:lnTo>
                    <a:pt x="247" y="0"/>
                  </a:lnTo>
                  <a:lnTo>
                    <a:pt x="247" y="25"/>
                  </a:lnTo>
                  <a:lnTo>
                    <a:pt x="243" y="51"/>
                  </a:lnTo>
                  <a:lnTo>
                    <a:pt x="237" y="75"/>
                  </a:lnTo>
                  <a:lnTo>
                    <a:pt x="228" y="98"/>
                  </a:lnTo>
                  <a:lnTo>
                    <a:pt x="219" y="120"/>
                  </a:lnTo>
                  <a:lnTo>
                    <a:pt x="206" y="140"/>
                  </a:lnTo>
                  <a:lnTo>
                    <a:pt x="191" y="159"/>
                  </a:lnTo>
                  <a:lnTo>
                    <a:pt x="175" y="176"/>
                  </a:lnTo>
                  <a:lnTo>
                    <a:pt x="158" y="192"/>
                  </a:lnTo>
                  <a:lnTo>
                    <a:pt x="139" y="207"/>
                  </a:lnTo>
                  <a:lnTo>
                    <a:pt x="118" y="219"/>
                  </a:lnTo>
                  <a:lnTo>
                    <a:pt x="97" y="230"/>
                  </a:lnTo>
                  <a:lnTo>
                    <a:pt x="73" y="238"/>
                  </a:lnTo>
                  <a:lnTo>
                    <a:pt x="50" y="244"/>
                  </a:lnTo>
                  <a:lnTo>
                    <a:pt x="25" y="249"/>
                  </a:lnTo>
                  <a:lnTo>
                    <a:pt x="0" y="249"/>
                  </a:lnTo>
                  <a:lnTo>
                    <a:pt x="0" y="276"/>
                  </a:lnTo>
                  <a:lnTo>
                    <a:pt x="27" y="274"/>
                  </a:lnTo>
                  <a:lnTo>
                    <a:pt x="55" y="269"/>
                  </a:lnTo>
                  <a:lnTo>
                    <a:pt x="80" y="264"/>
                  </a:lnTo>
                  <a:lnTo>
                    <a:pt x="106" y="253"/>
                  </a:lnTo>
                  <a:lnTo>
                    <a:pt x="130" y="242"/>
                  </a:lnTo>
                  <a:lnTo>
                    <a:pt x="153" y="228"/>
                  </a:lnTo>
                  <a:lnTo>
                    <a:pt x="174" y="213"/>
                  </a:lnTo>
                  <a:lnTo>
                    <a:pt x="193" y="195"/>
                  </a:lnTo>
                  <a:lnTo>
                    <a:pt x="212" y="175"/>
                  </a:lnTo>
                  <a:lnTo>
                    <a:pt x="227" y="154"/>
                  </a:lnTo>
                  <a:lnTo>
                    <a:pt x="242" y="131"/>
                  </a:lnTo>
                  <a:lnTo>
                    <a:pt x="253" y="107"/>
                  </a:lnTo>
                  <a:lnTo>
                    <a:pt x="262" y="82"/>
                  </a:lnTo>
                  <a:lnTo>
                    <a:pt x="268" y="55"/>
                  </a:lnTo>
                  <a:lnTo>
                    <a:pt x="273" y="28"/>
                  </a:lnTo>
                  <a:lnTo>
                    <a:pt x="275" y="0"/>
                  </a:lnTo>
                  <a:lnTo>
                    <a:pt x="275" y="0"/>
                  </a:lnTo>
                  <a:lnTo>
                    <a:pt x="247" y="0"/>
                  </a:lnTo>
                  <a:close/>
                </a:path>
              </a:pathLst>
            </a:custGeom>
            <a:solidFill>
              <a:srgbClr val="000000"/>
            </a:solidFill>
            <a:ln w="9525">
              <a:noFill/>
              <a:round/>
              <a:headEnd/>
              <a:tailEnd/>
            </a:ln>
          </p:spPr>
          <p:txBody>
            <a:bodyPr/>
            <a:lstStyle/>
            <a:p>
              <a:endParaRPr lang="tr-TR"/>
            </a:p>
          </p:txBody>
        </p:sp>
        <p:sp>
          <p:nvSpPr>
            <p:cNvPr id="22" name="Freeform 21"/>
            <p:cNvSpPr>
              <a:spLocks/>
            </p:cNvSpPr>
            <p:nvPr/>
          </p:nvSpPr>
          <p:spPr bwMode="auto">
            <a:xfrm>
              <a:off x="2807" y="2860"/>
              <a:ext cx="168" cy="173"/>
            </a:xfrm>
            <a:custGeom>
              <a:avLst/>
              <a:gdLst/>
              <a:ahLst/>
              <a:cxnLst>
                <a:cxn ang="0">
                  <a:pos x="0" y="27"/>
                </a:cxn>
                <a:cxn ang="0">
                  <a:pos x="0" y="27"/>
                </a:cxn>
                <a:cxn ang="0">
                  <a:pos x="25" y="27"/>
                </a:cxn>
                <a:cxn ang="0">
                  <a:pos x="50" y="32"/>
                </a:cxn>
                <a:cxn ang="0">
                  <a:pos x="73" y="38"/>
                </a:cxn>
                <a:cxn ang="0">
                  <a:pos x="97" y="47"/>
                </a:cxn>
                <a:cxn ang="0">
                  <a:pos x="118" y="56"/>
                </a:cxn>
                <a:cxn ang="0">
                  <a:pos x="139" y="69"/>
                </a:cxn>
                <a:cxn ang="0">
                  <a:pos x="158" y="84"/>
                </a:cxn>
                <a:cxn ang="0">
                  <a:pos x="175" y="99"/>
                </a:cxn>
                <a:cxn ang="0">
                  <a:pos x="191" y="116"/>
                </a:cxn>
                <a:cxn ang="0">
                  <a:pos x="206" y="136"/>
                </a:cxn>
                <a:cxn ang="0">
                  <a:pos x="219" y="155"/>
                </a:cxn>
                <a:cxn ang="0">
                  <a:pos x="228" y="177"/>
                </a:cxn>
                <a:cxn ang="0">
                  <a:pos x="237" y="200"/>
                </a:cxn>
                <a:cxn ang="0">
                  <a:pos x="243" y="223"/>
                </a:cxn>
                <a:cxn ang="0">
                  <a:pos x="247" y="249"/>
                </a:cxn>
                <a:cxn ang="0">
                  <a:pos x="247" y="274"/>
                </a:cxn>
                <a:cxn ang="0">
                  <a:pos x="275" y="274"/>
                </a:cxn>
                <a:cxn ang="0">
                  <a:pos x="273" y="246"/>
                </a:cxn>
                <a:cxn ang="0">
                  <a:pos x="268" y="219"/>
                </a:cxn>
                <a:cxn ang="0">
                  <a:pos x="262" y="193"/>
                </a:cxn>
                <a:cxn ang="0">
                  <a:pos x="253" y="168"/>
                </a:cxn>
                <a:cxn ang="0">
                  <a:pos x="242" y="144"/>
                </a:cxn>
                <a:cxn ang="0">
                  <a:pos x="227" y="122"/>
                </a:cxn>
                <a:cxn ang="0">
                  <a:pos x="212" y="100"/>
                </a:cxn>
                <a:cxn ang="0">
                  <a:pos x="193" y="80"/>
                </a:cxn>
                <a:cxn ang="0">
                  <a:pos x="174" y="63"/>
                </a:cxn>
                <a:cxn ang="0">
                  <a:pos x="153" y="48"/>
                </a:cxn>
                <a:cxn ang="0">
                  <a:pos x="130" y="33"/>
                </a:cxn>
                <a:cxn ang="0">
                  <a:pos x="106" y="22"/>
                </a:cxn>
                <a:cxn ang="0">
                  <a:pos x="80" y="12"/>
                </a:cxn>
                <a:cxn ang="0">
                  <a:pos x="55" y="7"/>
                </a:cxn>
                <a:cxn ang="0">
                  <a:pos x="27" y="2"/>
                </a:cxn>
                <a:cxn ang="0">
                  <a:pos x="0" y="0"/>
                </a:cxn>
                <a:cxn ang="0">
                  <a:pos x="0" y="0"/>
                </a:cxn>
                <a:cxn ang="0">
                  <a:pos x="0" y="27"/>
                </a:cxn>
              </a:cxnLst>
              <a:rect l="0" t="0" r="r" b="b"/>
              <a:pathLst>
                <a:path w="275" h="274">
                  <a:moveTo>
                    <a:pt x="0" y="27"/>
                  </a:moveTo>
                  <a:lnTo>
                    <a:pt x="0" y="27"/>
                  </a:lnTo>
                  <a:lnTo>
                    <a:pt x="25" y="27"/>
                  </a:lnTo>
                  <a:lnTo>
                    <a:pt x="50" y="32"/>
                  </a:lnTo>
                  <a:lnTo>
                    <a:pt x="73" y="38"/>
                  </a:lnTo>
                  <a:lnTo>
                    <a:pt x="97" y="47"/>
                  </a:lnTo>
                  <a:lnTo>
                    <a:pt x="118" y="56"/>
                  </a:lnTo>
                  <a:lnTo>
                    <a:pt x="139" y="69"/>
                  </a:lnTo>
                  <a:lnTo>
                    <a:pt x="158" y="84"/>
                  </a:lnTo>
                  <a:lnTo>
                    <a:pt x="175" y="99"/>
                  </a:lnTo>
                  <a:lnTo>
                    <a:pt x="191" y="116"/>
                  </a:lnTo>
                  <a:lnTo>
                    <a:pt x="206" y="136"/>
                  </a:lnTo>
                  <a:lnTo>
                    <a:pt x="219" y="155"/>
                  </a:lnTo>
                  <a:lnTo>
                    <a:pt x="228" y="177"/>
                  </a:lnTo>
                  <a:lnTo>
                    <a:pt x="237" y="200"/>
                  </a:lnTo>
                  <a:lnTo>
                    <a:pt x="243" y="223"/>
                  </a:lnTo>
                  <a:lnTo>
                    <a:pt x="247" y="249"/>
                  </a:lnTo>
                  <a:lnTo>
                    <a:pt x="247" y="274"/>
                  </a:lnTo>
                  <a:lnTo>
                    <a:pt x="275" y="274"/>
                  </a:lnTo>
                  <a:lnTo>
                    <a:pt x="273" y="246"/>
                  </a:lnTo>
                  <a:lnTo>
                    <a:pt x="268" y="219"/>
                  </a:lnTo>
                  <a:lnTo>
                    <a:pt x="262" y="193"/>
                  </a:lnTo>
                  <a:lnTo>
                    <a:pt x="253" y="168"/>
                  </a:lnTo>
                  <a:lnTo>
                    <a:pt x="242" y="144"/>
                  </a:lnTo>
                  <a:lnTo>
                    <a:pt x="227" y="122"/>
                  </a:lnTo>
                  <a:lnTo>
                    <a:pt x="212" y="100"/>
                  </a:lnTo>
                  <a:lnTo>
                    <a:pt x="193" y="80"/>
                  </a:lnTo>
                  <a:lnTo>
                    <a:pt x="174" y="63"/>
                  </a:lnTo>
                  <a:lnTo>
                    <a:pt x="153" y="48"/>
                  </a:lnTo>
                  <a:lnTo>
                    <a:pt x="130" y="33"/>
                  </a:lnTo>
                  <a:lnTo>
                    <a:pt x="106" y="22"/>
                  </a:lnTo>
                  <a:lnTo>
                    <a:pt x="80" y="12"/>
                  </a:lnTo>
                  <a:lnTo>
                    <a:pt x="55" y="7"/>
                  </a:lnTo>
                  <a:lnTo>
                    <a:pt x="27" y="2"/>
                  </a:lnTo>
                  <a:lnTo>
                    <a:pt x="0" y="0"/>
                  </a:lnTo>
                  <a:lnTo>
                    <a:pt x="0" y="0"/>
                  </a:lnTo>
                  <a:lnTo>
                    <a:pt x="0" y="27"/>
                  </a:lnTo>
                  <a:close/>
                </a:path>
              </a:pathLst>
            </a:custGeom>
            <a:solidFill>
              <a:srgbClr val="000000"/>
            </a:solidFill>
            <a:ln w="9525">
              <a:noFill/>
              <a:round/>
              <a:headEnd/>
              <a:tailEnd/>
            </a:ln>
          </p:spPr>
          <p:txBody>
            <a:bodyPr/>
            <a:lstStyle/>
            <a:p>
              <a:endParaRPr lang="tr-TR"/>
            </a:p>
          </p:txBody>
        </p:sp>
        <p:sp>
          <p:nvSpPr>
            <p:cNvPr id="23" name="Freeform 22"/>
            <p:cNvSpPr>
              <a:spLocks/>
            </p:cNvSpPr>
            <p:nvPr/>
          </p:nvSpPr>
          <p:spPr bwMode="auto">
            <a:xfrm>
              <a:off x="2709" y="2931"/>
              <a:ext cx="198" cy="206"/>
            </a:xfrm>
            <a:custGeom>
              <a:avLst/>
              <a:gdLst/>
              <a:ahLst/>
              <a:cxnLst>
                <a:cxn ang="0">
                  <a:pos x="164" y="326"/>
                </a:cxn>
                <a:cxn ang="0">
                  <a:pos x="196" y="323"/>
                </a:cxn>
                <a:cxn ang="0">
                  <a:pos x="227" y="314"/>
                </a:cxn>
                <a:cxn ang="0">
                  <a:pos x="255" y="299"/>
                </a:cxn>
                <a:cxn ang="0">
                  <a:pos x="279" y="279"/>
                </a:cxn>
                <a:cxn ang="0">
                  <a:pos x="300" y="255"/>
                </a:cxn>
                <a:cxn ang="0">
                  <a:pos x="315" y="227"/>
                </a:cxn>
                <a:cxn ang="0">
                  <a:pos x="324" y="196"/>
                </a:cxn>
                <a:cxn ang="0">
                  <a:pos x="327" y="163"/>
                </a:cxn>
                <a:cxn ang="0">
                  <a:pos x="324" y="131"/>
                </a:cxn>
                <a:cxn ang="0">
                  <a:pos x="315" y="100"/>
                </a:cxn>
                <a:cxn ang="0">
                  <a:pos x="300" y="72"/>
                </a:cxn>
                <a:cxn ang="0">
                  <a:pos x="279" y="48"/>
                </a:cxn>
                <a:cxn ang="0">
                  <a:pos x="255" y="28"/>
                </a:cxn>
                <a:cxn ang="0">
                  <a:pos x="227" y="13"/>
                </a:cxn>
                <a:cxn ang="0">
                  <a:pos x="196" y="4"/>
                </a:cxn>
                <a:cxn ang="0">
                  <a:pos x="164" y="0"/>
                </a:cxn>
                <a:cxn ang="0">
                  <a:pos x="130" y="4"/>
                </a:cxn>
                <a:cxn ang="0">
                  <a:pos x="99" y="13"/>
                </a:cxn>
                <a:cxn ang="0">
                  <a:pos x="72" y="28"/>
                </a:cxn>
                <a:cxn ang="0">
                  <a:pos x="47" y="48"/>
                </a:cxn>
                <a:cxn ang="0">
                  <a:pos x="28" y="72"/>
                </a:cxn>
                <a:cxn ang="0">
                  <a:pos x="13" y="100"/>
                </a:cxn>
                <a:cxn ang="0">
                  <a:pos x="4" y="131"/>
                </a:cxn>
                <a:cxn ang="0">
                  <a:pos x="0" y="163"/>
                </a:cxn>
                <a:cxn ang="0">
                  <a:pos x="4" y="196"/>
                </a:cxn>
                <a:cxn ang="0">
                  <a:pos x="13" y="227"/>
                </a:cxn>
                <a:cxn ang="0">
                  <a:pos x="28" y="255"/>
                </a:cxn>
                <a:cxn ang="0">
                  <a:pos x="47" y="279"/>
                </a:cxn>
                <a:cxn ang="0">
                  <a:pos x="72" y="299"/>
                </a:cxn>
                <a:cxn ang="0">
                  <a:pos x="99" y="314"/>
                </a:cxn>
                <a:cxn ang="0">
                  <a:pos x="130" y="323"/>
                </a:cxn>
                <a:cxn ang="0">
                  <a:pos x="164" y="326"/>
                </a:cxn>
              </a:cxnLst>
              <a:rect l="0" t="0" r="r" b="b"/>
              <a:pathLst>
                <a:path w="327" h="326">
                  <a:moveTo>
                    <a:pt x="164" y="326"/>
                  </a:moveTo>
                  <a:lnTo>
                    <a:pt x="196" y="323"/>
                  </a:lnTo>
                  <a:lnTo>
                    <a:pt x="227" y="314"/>
                  </a:lnTo>
                  <a:lnTo>
                    <a:pt x="255" y="299"/>
                  </a:lnTo>
                  <a:lnTo>
                    <a:pt x="279" y="279"/>
                  </a:lnTo>
                  <a:lnTo>
                    <a:pt x="300" y="255"/>
                  </a:lnTo>
                  <a:lnTo>
                    <a:pt x="315" y="227"/>
                  </a:lnTo>
                  <a:lnTo>
                    <a:pt x="324" y="196"/>
                  </a:lnTo>
                  <a:lnTo>
                    <a:pt x="327" y="163"/>
                  </a:lnTo>
                  <a:lnTo>
                    <a:pt x="324" y="131"/>
                  </a:lnTo>
                  <a:lnTo>
                    <a:pt x="315" y="100"/>
                  </a:lnTo>
                  <a:lnTo>
                    <a:pt x="300" y="72"/>
                  </a:lnTo>
                  <a:lnTo>
                    <a:pt x="279" y="48"/>
                  </a:lnTo>
                  <a:lnTo>
                    <a:pt x="255" y="28"/>
                  </a:lnTo>
                  <a:lnTo>
                    <a:pt x="227" y="13"/>
                  </a:lnTo>
                  <a:lnTo>
                    <a:pt x="196" y="4"/>
                  </a:lnTo>
                  <a:lnTo>
                    <a:pt x="164" y="0"/>
                  </a:lnTo>
                  <a:lnTo>
                    <a:pt x="130" y="4"/>
                  </a:lnTo>
                  <a:lnTo>
                    <a:pt x="99" y="13"/>
                  </a:lnTo>
                  <a:lnTo>
                    <a:pt x="72" y="28"/>
                  </a:lnTo>
                  <a:lnTo>
                    <a:pt x="47" y="48"/>
                  </a:lnTo>
                  <a:lnTo>
                    <a:pt x="28" y="72"/>
                  </a:lnTo>
                  <a:lnTo>
                    <a:pt x="13" y="100"/>
                  </a:lnTo>
                  <a:lnTo>
                    <a:pt x="4" y="131"/>
                  </a:lnTo>
                  <a:lnTo>
                    <a:pt x="0" y="163"/>
                  </a:lnTo>
                  <a:lnTo>
                    <a:pt x="4" y="196"/>
                  </a:lnTo>
                  <a:lnTo>
                    <a:pt x="13" y="227"/>
                  </a:lnTo>
                  <a:lnTo>
                    <a:pt x="28" y="255"/>
                  </a:lnTo>
                  <a:lnTo>
                    <a:pt x="47" y="279"/>
                  </a:lnTo>
                  <a:lnTo>
                    <a:pt x="72" y="299"/>
                  </a:lnTo>
                  <a:lnTo>
                    <a:pt x="99" y="314"/>
                  </a:lnTo>
                  <a:lnTo>
                    <a:pt x="130" y="323"/>
                  </a:lnTo>
                  <a:lnTo>
                    <a:pt x="164" y="326"/>
                  </a:lnTo>
                  <a:close/>
                </a:path>
              </a:pathLst>
            </a:custGeom>
            <a:solidFill>
              <a:srgbClr val="FF0000"/>
            </a:solidFill>
            <a:ln w="9525">
              <a:noFill/>
              <a:round/>
              <a:headEnd/>
              <a:tailEnd/>
            </a:ln>
          </p:spPr>
          <p:txBody>
            <a:bodyPr/>
            <a:lstStyle/>
            <a:p>
              <a:endParaRPr lang="tr-TR"/>
            </a:p>
          </p:txBody>
        </p:sp>
        <p:sp>
          <p:nvSpPr>
            <p:cNvPr id="24" name="Freeform 23"/>
            <p:cNvSpPr>
              <a:spLocks/>
            </p:cNvSpPr>
            <p:nvPr/>
          </p:nvSpPr>
          <p:spPr bwMode="auto">
            <a:xfrm>
              <a:off x="2162" y="3033"/>
              <a:ext cx="645" cy="670"/>
            </a:xfrm>
            <a:custGeom>
              <a:avLst/>
              <a:gdLst/>
              <a:ahLst/>
              <a:cxnLst>
                <a:cxn ang="0">
                  <a:pos x="1062" y="1034"/>
                </a:cxn>
                <a:cxn ang="0">
                  <a:pos x="956" y="1030"/>
                </a:cxn>
                <a:cxn ang="0">
                  <a:pos x="852" y="1015"/>
                </a:cxn>
                <a:cxn ang="0">
                  <a:pos x="753" y="988"/>
                </a:cxn>
                <a:cxn ang="0">
                  <a:pos x="659" y="954"/>
                </a:cxn>
                <a:cxn ang="0">
                  <a:pos x="568" y="910"/>
                </a:cxn>
                <a:cxn ang="0">
                  <a:pos x="482" y="859"/>
                </a:cxn>
                <a:cxn ang="0">
                  <a:pos x="403" y="798"/>
                </a:cxn>
                <a:cxn ang="0">
                  <a:pos x="329" y="732"/>
                </a:cxn>
                <a:cxn ang="0">
                  <a:pos x="263" y="659"/>
                </a:cxn>
                <a:cxn ang="0">
                  <a:pos x="202" y="579"/>
                </a:cxn>
                <a:cxn ang="0">
                  <a:pos x="152" y="494"/>
                </a:cxn>
                <a:cxn ang="0">
                  <a:pos x="108" y="403"/>
                </a:cxn>
                <a:cxn ang="0">
                  <a:pos x="73" y="309"/>
                </a:cxn>
                <a:cxn ang="0">
                  <a:pos x="47" y="209"/>
                </a:cxn>
                <a:cxn ang="0">
                  <a:pos x="32" y="106"/>
                </a:cxn>
                <a:cxn ang="0">
                  <a:pos x="27" y="0"/>
                </a:cxn>
                <a:cxn ang="0">
                  <a:pos x="2" y="54"/>
                </a:cxn>
                <a:cxn ang="0">
                  <a:pos x="12" y="161"/>
                </a:cxn>
                <a:cxn ang="0">
                  <a:pos x="34" y="266"/>
                </a:cxn>
                <a:cxn ang="0">
                  <a:pos x="64" y="365"/>
                </a:cxn>
                <a:cxn ang="0">
                  <a:pos x="106" y="461"/>
                </a:cxn>
                <a:cxn ang="0">
                  <a:pos x="154" y="550"/>
                </a:cxn>
                <a:cxn ang="0">
                  <a:pos x="212" y="636"/>
                </a:cxn>
                <a:cxn ang="0">
                  <a:pos x="276" y="713"/>
                </a:cxn>
                <a:cxn ang="0">
                  <a:pos x="349" y="785"/>
                </a:cxn>
                <a:cxn ang="0">
                  <a:pos x="426" y="850"/>
                </a:cxn>
                <a:cxn ang="0">
                  <a:pos x="511" y="907"/>
                </a:cxn>
                <a:cxn ang="0">
                  <a:pos x="601" y="956"/>
                </a:cxn>
                <a:cxn ang="0">
                  <a:pos x="697" y="997"/>
                </a:cxn>
                <a:cxn ang="0">
                  <a:pos x="796" y="1027"/>
                </a:cxn>
                <a:cxn ang="0">
                  <a:pos x="900" y="1049"/>
                </a:cxn>
                <a:cxn ang="0">
                  <a:pos x="1008" y="1060"/>
                </a:cxn>
                <a:cxn ang="0">
                  <a:pos x="1062" y="1062"/>
                </a:cxn>
              </a:cxnLst>
              <a:rect l="0" t="0" r="r" b="b"/>
              <a:pathLst>
                <a:path w="1062" h="1062">
                  <a:moveTo>
                    <a:pt x="1062" y="1034"/>
                  </a:moveTo>
                  <a:lnTo>
                    <a:pt x="1062" y="1034"/>
                  </a:lnTo>
                  <a:lnTo>
                    <a:pt x="1008" y="1034"/>
                  </a:lnTo>
                  <a:lnTo>
                    <a:pt x="956" y="1030"/>
                  </a:lnTo>
                  <a:lnTo>
                    <a:pt x="903" y="1024"/>
                  </a:lnTo>
                  <a:lnTo>
                    <a:pt x="852" y="1015"/>
                  </a:lnTo>
                  <a:lnTo>
                    <a:pt x="803" y="1002"/>
                  </a:lnTo>
                  <a:lnTo>
                    <a:pt x="753" y="988"/>
                  </a:lnTo>
                  <a:lnTo>
                    <a:pt x="706" y="972"/>
                  </a:lnTo>
                  <a:lnTo>
                    <a:pt x="659" y="954"/>
                  </a:lnTo>
                  <a:lnTo>
                    <a:pt x="612" y="933"/>
                  </a:lnTo>
                  <a:lnTo>
                    <a:pt x="568" y="910"/>
                  </a:lnTo>
                  <a:lnTo>
                    <a:pt x="525" y="884"/>
                  </a:lnTo>
                  <a:lnTo>
                    <a:pt x="482" y="859"/>
                  </a:lnTo>
                  <a:lnTo>
                    <a:pt x="442" y="829"/>
                  </a:lnTo>
                  <a:lnTo>
                    <a:pt x="403" y="798"/>
                  </a:lnTo>
                  <a:lnTo>
                    <a:pt x="365" y="767"/>
                  </a:lnTo>
                  <a:lnTo>
                    <a:pt x="329" y="732"/>
                  </a:lnTo>
                  <a:lnTo>
                    <a:pt x="294" y="697"/>
                  </a:lnTo>
                  <a:lnTo>
                    <a:pt x="263" y="659"/>
                  </a:lnTo>
                  <a:lnTo>
                    <a:pt x="232" y="620"/>
                  </a:lnTo>
                  <a:lnTo>
                    <a:pt x="202" y="579"/>
                  </a:lnTo>
                  <a:lnTo>
                    <a:pt x="177" y="537"/>
                  </a:lnTo>
                  <a:lnTo>
                    <a:pt x="152" y="494"/>
                  </a:lnTo>
                  <a:lnTo>
                    <a:pt x="129" y="449"/>
                  </a:lnTo>
                  <a:lnTo>
                    <a:pt x="108" y="403"/>
                  </a:lnTo>
                  <a:lnTo>
                    <a:pt x="89" y="356"/>
                  </a:lnTo>
                  <a:lnTo>
                    <a:pt x="73" y="309"/>
                  </a:lnTo>
                  <a:lnTo>
                    <a:pt x="59" y="259"/>
                  </a:lnTo>
                  <a:lnTo>
                    <a:pt x="47" y="209"/>
                  </a:lnTo>
                  <a:lnTo>
                    <a:pt x="38" y="159"/>
                  </a:lnTo>
                  <a:lnTo>
                    <a:pt x="32" y="106"/>
                  </a:lnTo>
                  <a:lnTo>
                    <a:pt x="27" y="54"/>
                  </a:lnTo>
                  <a:lnTo>
                    <a:pt x="27" y="0"/>
                  </a:lnTo>
                  <a:lnTo>
                    <a:pt x="0" y="0"/>
                  </a:lnTo>
                  <a:lnTo>
                    <a:pt x="2" y="54"/>
                  </a:lnTo>
                  <a:lnTo>
                    <a:pt x="6" y="108"/>
                  </a:lnTo>
                  <a:lnTo>
                    <a:pt x="12" y="161"/>
                  </a:lnTo>
                  <a:lnTo>
                    <a:pt x="21" y="214"/>
                  </a:lnTo>
                  <a:lnTo>
                    <a:pt x="34" y="266"/>
                  </a:lnTo>
                  <a:lnTo>
                    <a:pt x="48" y="315"/>
                  </a:lnTo>
                  <a:lnTo>
                    <a:pt x="64" y="365"/>
                  </a:lnTo>
                  <a:lnTo>
                    <a:pt x="82" y="412"/>
                  </a:lnTo>
                  <a:lnTo>
                    <a:pt x="106" y="461"/>
                  </a:lnTo>
                  <a:lnTo>
                    <a:pt x="129" y="505"/>
                  </a:lnTo>
                  <a:lnTo>
                    <a:pt x="154" y="550"/>
                  </a:lnTo>
                  <a:lnTo>
                    <a:pt x="182" y="593"/>
                  </a:lnTo>
                  <a:lnTo>
                    <a:pt x="212" y="636"/>
                  </a:lnTo>
                  <a:lnTo>
                    <a:pt x="243" y="675"/>
                  </a:lnTo>
                  <a:lnTo>
                    <a:pt x="276" y="713"/>
                  </a:lnTo>
                  <a:lnTo>
                    <a:pt x="311" y="751"/>
                  </a:lnTo>
                  <a:lnTo>
                    <a:pt x="349" y="785"/>
                  </a:lnTo>
                  <a:lnTo>
                    <a:pt x="387" y="819"/>
                  </a:lnTo>
                  <a:lnTo>
                    <a:pt x="426" y="850"/>
                  </a:lnTo>
                  <a:lnTo>
                    <a:pt x="468" y="880"/>
                  </a:lnTo>
                  <a:lnTo>
                    <a:pt x="511" y="907"/>
                  </a:lnTo>
                  <a:lnTo>
                    <a:pt x="556" y="933"/>
                  </a:lnTo>
                  <a:lnTo>
                    <a:pt x="601" y="956"/>
                  </a:lnTo>
                  <a:lnTo>
                    <a:pt x="649" y="979"/>
                  </a:lnTo>
                  <a:lnTo>
                    <a:pt x="697" y="997"/>
                  </a:lnTo>
                  <a:lnTo>
                    <a:pt x="746" y="1013"/>
                  </a:lnTo>
                  <a:lnTo>
                    <a:pt x="796" y="1027"/>
                  </a:lnTo>
                  <a:lnTo>
                    <a:pt x="847" y="1040"/>
                  </a:lnTo>
                  <a:lnTo>
                    <a:pt x="900" y="1049"/>
                  </a:lnTo>
                  <a:lnTo>
                    <a:pt x="953" y="1055"/>
                  </a:lnTo>
                  <a:lnTo>
                    <a:pt x="1008" y="1060"/>
                  </a:lnTo>
                  <a:lnTo>
                    <a:pt x="1062" y="1062"/>
                  </a:lnTo>
                  <a:lnTo>
                    <a:pt x="1062" y="1062"/>
                  </a:lnTo>
                  <a:lnTo>
                    <a:pt x="1062" y="1034"/>
                  </a:lnTo>
                  <a:close/>
                </a:path>
              </a:pathLst>
            </a:custGeom>
            <a:solidFill>
              <a:srgbClr val="000000"/>
            </a:solidFill>
            <a:ln w="9525">
              <a:noFill/>
              <a:round/>
              <a:headEnd/>
              <a:tailEnd/>
            </a:ln>
          </p:spPr>
          <p:txBody>
            <a:bodyPr/>
            <a:lstStyle/>
            <a:p>
              <a:endParaRPr lang="tr-TR"/>
            </a:p>
          </p:txBody>
        </p:sp>
        <p:sp>
          <p:nvSpPr>
            <p:cNvPr id="25" name="Freeform 24"/>
            <p:cNvSpPr>
              <a:spLocks/>
            </p:cNvSpPr>
            <p:nvPr/>
          </p:nvSpPr>
          <p:spPr bwMode="auto">
            <a:xfrm>
              <a:off x="2221" y="3033"/>
              <a:ext cx="586" cy="608"/>
            </a:xfrm>
            <a:custGeom>
              <a:avLst/>
              <a:gdLst/>
              <a:ahLst/>
              <a:cxnLst>
                <a:cxn ang="0">
                  <a:pos x="965" y="936"/>
                </a:cxn>
                <a:cxn ang="0">
                  <a:pos x="869" y="933"/>
                </a:cxn>
                <a:cxn ang="0">
                  <a:pos x="776" y="918"/>
                </a:cxn>
                <a:cxn ang="0">
                  <a:pos x="686" y="895"/>
                </a:cxn>
                <a:cxn ang="0">
                  <a:pos x="600" y="863"/>
                </a:cxn>
                <a:cxn ang="0">
                  <a:pos x="518" y="823"/>
                </a:cxn>
                <a:cxn ang="0">
                  <a:pos x="441" y="777"/>
                </a:cxn>
                <a:cxn ang="0">
                  <a:pos x="368" y="722"/>
                </a:cxn>
                <a:cxn ang="0">
                  <a:pos x="302" y="662"/>
                </a:cxn>
                <a:cxn ang="0">
                  <a:pos x="242" y="596"/>
                </a:cxn>
                <a:cxn ang="0">
                  <a:pos x="187" y="524"/>
                </a:cxn>
                <a:cxn ang="0">
                  <a:pos x="141" y="447"/>
                </a:cxn>
                <a:cxn ang="0">
                  <a:pos x="102" y="365"/>
                </a:cxn>
                <a:cxn ang="0">
                  <a:pos x="70" y="279"/>
                </a:cxn>
                <a:cxn ang="0">
                  <a:pos x="47" y="189"/>
                </a:cxn>
                <a:cxn ang="0">
                  <a:pos x="32" y="95"/>
                </a:cxn>
                <a:cxn ang="0">
                  <a:pos x="28" y="0"/>
                </a:cxn>
                <a:cxn ang="0">
                  <a:pos x="3" y="48"/>
                </a:cxn>
                <a:cxn ang="0">
                  <a:pos x="13" y="145"/>
                </a:cxn>
                <a:cxn ang="0">
                  <a:pos x="32" y="239"/>
                </a:cxn>
                <a:cxn ang="0">
                  <a:pos x="59" y="330"/>
                </a:cxn>
                <a:cxn ang="0">
                  <a:pos x="96" y="417"/>
                </a:cxn>
                <a:cxn ang="0">
                  <a:pos x="141" y="500"/>
                </a:cxn>
                <a:cxn ang="0">
                  <a:pos x="193" y="576"/>
                </a:cxn>
                <a:cxn ang="0">
                  <a:pos x="253" y="647"/>
                </a:cxn>
                <a:cxn ang="0">
                  <a:pos x="317" y="712"/>
                </a:cxn>
                <a:cxn ang="0">
                  <a:pos x="389" y="772"/>
                </a:cxn>
                <a:cxn ang="0">
                  <a:pos x="465" y="823"/>
                </a:cxn>
                <a:cxn ang="0">
                  <a:pos x="548" y="868"/>
                </a:cxn>
                <a:cxn ang="0">
                  <a:pos x="634" y="905"/>
                </a:cxn>
                <a:cxn ang="0">
                  <a:pos x="725" y="933"/>
                </a:cxn>
                <a:cxn ang="0">
                  <a:pos x="820" y="951"/>
                </a:cxn>
                <a:cxn ang="0">
                  <a:pos x="916" y="962"/>
                </a:cxn>
                <a:cxn ang="0">
                  <a:pos x="965" y="964"/>
                </a:cxn>
              </a:cxnLst>
              <a:rect l="0" t="0" r="r" b="b"/>
              <a:pathLst>
                <a:path w="965" h="964">
                  <a:moveTo>
                    <a:pt x="965" y="936"/>
                  </a:moveTo>
                  <a:lnTo>
                    <a:pt x="965" y="936"/>
                  </a:lnTo>
                  <a:lnTo>
                    <a:pt x="916" y="936"/>
                  </a:lnTo>
                  <a:lnTo>
                    <a:pt x="869" y="933"/>
                  </a:lnTo>
                  <a:lnTo>
                    <a:pt x="822" y="926"/>
                  </a:lnTo>
                  <a:lnTo>
                    <a:pt x="776" y="918"/>
                  </a:lnTo>
                  <a:lnTo>
                    <a:pt x="730" y="907"/>
                  </a:lnTo>
                  <a:lnTo>
                    <a:pt x="686" y="895"/>
                  </a:lnTo>
                  <a:lnTo>
                    <a:pt x="643" y="880"/>
                  </a:lnTo>
                  <a:lnTo>
                    <a:pt x="600" y="863"/>
                  </a:lnTo>
                  <a:lnTo>
                    <a:pt x="559" y="845"/>
                  </a:lnTo>
                  <a:lnTo>
                    <a:pt x="518" y="823"/>
                  </a:lnTo>
                  <a:lnTo>
                    <a:pt x="479" y="800"/>
                  </a:lnTo>
                  <a:lnTo>
                    <a:pt x="441" y="777"/>
                  </a:lnTo>
                  <a:lnTo>
                    <a:pt x="405" y="751"/>
                  </a:lnTo>
                  <a:lnTo>
                    <a:pt x="368" y="722"/>
                  </a:lnTo>
                  <a:lnTo>
                    <a:pt x="336" y="693"/>
                  </a:lnTo>
                  <a:lnTo>
                    <a:pt x="302" y="662"/>
                  </a:lnTo>
                  <a:lnTo>
                    <a:pt x="271" y="629"/>
                  </a:lnTo>
                  <a:lnTo>
                    <a:pt x="242" y="596"/>
                  </a:lnTo>
                  <a:lnTo>
                    <a:pt x="214" y="560"/>
                  </a:lnTo>
                  <a:lnTo>
                    <a:pt x="187" y="524"/>
                  </a:lnTo>
                  <a:lnTo>
                    <a:pt x="164" y="486"/>
                  </a:lnTo>
                  <a:lnTo>
                    <a:pt x="141" y="447"/>
                  </a:lnTo>
                  <a:lnTo>
                    <a:pt x="119" y="405"/>
                  </a:lnTo>
                  <a:lnTo>
                    <a:pt x="102" y="365"/>
                  </a:lnTo>
                  <a:lnTo>
                    <a:pt x="85" y="321"/>
                  </a:lnTo>
                  <a:lnTo>
                    <a:pt x="70" y="279"/>
                  </a:lnTo>
                  <a:lnTo>
                    <a:pt x="57" y="235"/>
                  </a:lnTo>
                  <a:lnTo>
                    <a:pt x="47" y="189"/>
                  </a:lnTo>
                  <a:lnTo>
                    <a:pt x="38" y="143"/>
                  </a:lnTo>
                  <a:lnTo>
                    <a:pt x="32" y="95"/>
                  </a:lnTo>
                  <a:lnTo>
                    <a:pt x="28" y="48"/>
                  </a:lnTo>
                  <a:lnTo>
                    <a:pt x="28" y="0"/>
                  </a:lnTo>
                  <a:lnTo>
                    <a:pt x="0" y="0"/>
                  </a:lnTo>
                  <a:lnTo>
                    <a:pt x="3" y="48"/>
                  </a:lnTo>
                  <a:lnTo>
                    <a:pt x="6" y="98"/>
                  </a:lnTo>
                  <a:lnTo>
                    <a:pt x="13" y="145"/>
                  </a:lnTo>
                  <a:lnTo>
                    <a:pt x="21" y="193"/>
                  </a:lnTo>
                  <a:lnTo>
                    <a:pt x="32" y="239"/>
                  </a:lnTo>
                  <a:lnTo>
                    <a:pt x="44" y="286"/>
                  </a:lnTo>
                  <a:lnTo>
                    <a:pt x="59" y="330"/>
                  </a:lnTo>
                  <a:lnTo>
                    <a:pt x="77" y="374"/>
                  </a:lnTo>
                  <a:lnTo>
                    <a:pt x="96" y="417"/>
                  </a:lnTo>
                  <a:lnTo>
                    <a:pt x="118" y="458"/>
                  </a:lnTo>
                  <a:lnTo>
                    <a:pt x="141" y="500"/>
                  </a:lnTo>
                  <a:lnTo>
                    <a:pt x="166" y="538"/>
                  </a:lnTo>
                  <a:lnTo>
                    <a:pt x="193" y="576"/>
                  </a:lnTo>
                  <a:lnTo>
                    <a:pt x="222" y="613"/>
                  </a:lnTo>
                  <a:lnTo>
                    <a:pt x="253" y="647"/>
                  </a:lnTo>
                  <a:lnTo>
                    <a:pt x="284" y="681"/>
                  </a:lnTo>
                  <a:lnTo>
                    <a:pt x="317" y="712"/>
                  </a:lnTo>
                  <a:lnTo>
                    <a:pt x="352" y="743"/>
                  </a:lnTo>
                  <a:lnTo>
                    <a:pt x="389" y="772"/>
                  </a:lnTo>
                  <a:lnTo>
                    <a:pt x="427" y="798"/>
                  </a:lnTo>
                  <a:lnTo>
                    <a:pt x="465" y="823"/>
                  </a:lnTo>
                  <a:lnTo>
                    <a:pt x="506" y="846"/>
                  </a:lnTo>
                  <a:lnTo>
                    <a:pt x="548" y="868"/>
                  </a:lnTo>
                  <a:lnTo>
                    <a:pt x="590" y="888"/>
                  </a:lnTo>
                  <a:lnTo>
                    <a:pt x="634" y="905"/>
                  </a:lnTo>
                  <a:lnTo>
                    <a:pt x="679" y="920"/>
                  </a:lnTo>
                  <a:lnTo>
                    <a:pt x="725" y="933"/>
                  </a:lnTo>
                  <a:lnTo>
                    <a:pt x="771" y="943"/>
                  </a:lnTo>
                  <a:lnTo>
                    <a:pt x="820" y="951"/>
                  </a:lnTo>
                  <a:lnTo>
                    <a:pt x="867" y="958"/>
                  </a:lnTo>
                  <a:lnTo>
                    <a:pt x="916" y="962"/>
                  </a:lnTo>
                  <a:lnTo>
                    <a:pt x="965" y="964"/>
                  </a:lnTo>
                  <a:lnTo>
                    <a:pt x="965" y="964"/>
                  </a:lnTo>
                  <a:lnTo>
                    <a:pt x="965" y="936"/>
                  </a:lnTo>
                  <a:close/>
                </a:path>
              </a:pathLst>
            </a:custGeom>
            <a:solidFill>
              <a:srgbClr val="000000"/>
            </a:solidFill>
            <a:ln w="9525">
              <a:noFill/>
              <a:round/>
              <a:headEnd/>
              <a:tailEnd/>
            </a:ln>
          </p:spPr>
          <p:txBody>
            <a:bodyPr/>
            <a:lstStyle/>
            <a:p>
              <a:endParaRPr lang="tr-TR"/>
            </a:p>
          </p:txBody>
        </p:sp>
        <p:sp>
          <p:nvSpPr>
            <p:cNvPr id="26" name="Freeform 25"/>
            <p:cNvSpPr>
              <a:spLocks/>
            </p:cNvSpPr>
            <p:nvPr/>
          </p:nvSpPr>
          <p:spPr bwMode="auto">
            <a:xfrm>
              <a:off x="2361" y="3033"/>
              <a:ext cx="446" cy="463"/>
            </a:xfrm>
            <a:custGeom>
              <a:avLst/>
              <a:gdLst/>
              <a:ahLst/>
              <a:cxnLst>
                <a:cxn ang="0">
                  <a:pos x="735" y="707"/>
                </a:cxn>
                <a:cxn ang="0">
                  <a:pos x="735" y="707"/>
                </a:cxn>
                <a:cxn ang="0">
                  <a:pos x="662" y="705"/>
                </a:cxn>
                <a:cxn ang="0">
                  <a:pos x="592" y="693"/>
                </a:cxn>
                <a:cxn ang="0">
                  <a:pos x="524" y="676"/>
                </a:cxn>
                <a:cxn ang="0">
                  <a:pos x="458" y="652"/>
                </a:cxn>
                <a:cxn ang="0">
                  <a:pos x="396" y="622"/>
                </a:cxn>
                <a:cxn ang="0">
                  <a:pos x="338" y="587"/>
                </a:cxn>
                <a:cxn ang="0">
                  <a:pos x="284" y="546"/>
                </a:cxn>
                <a:cxn ang="0">
                  <a:pos x="234" y="501"/>
                </a:cxn>
                <a:cxn ang="0">
                  <a:pos x="189" y="450"/>
                </a:cxn>
                <a:cxn ang="0">
                  <a:pos x="147" y="396"/>
                </a:cxn>
                <a:cxn ang="0">
                  <a:pos x="113" y="338"/>
                </a:cxn>
                <a:cxn ang="0">
                  <a:pos x="83" y="276"/>
                </a:cxn>
                <a:cxn ang="0">
                  <a:pos x="58" y="211"/>
                </a:cxn>
                <a:cxn ang="0">
                  <a:pos x="41" y="143"/>
                </a:cxn>
                <a:cxn ang="0">
                  <a:pos x="30" y="72"/>
                </a:cxn>
                <a:cxn ang="0">
                  <a:pos x="27" y="0"/>
                </a:cxn>
                <a:cxn ang="0">
                  <a:pos x="0" y="0"/>
                </a:cxn>
                <a:cxn ang="0">
                  <a:pos x="4" y="75"/>
                </a:cxn>
                <a:cxn ang="0">
                  <a:pos x="16" y="147"/>
                </a:cxn>
                <a:cxn ang="0">
                  <a:pos x="33" y="218"/>
                </a:cxn>
                <a:cxn ang="0">
                  <a:pos x="57" y="286"/>
                </a:cxn>
                <a:cxn ang="0">
                  <a:pos x="90" y="350"/>
                </a:cxn>
                <a:cxn ang="0">
                  <a:pos x="126" y="410"/>
                </a:cxn>
                <a:cxn ang="0">
                  <a:pos x="168" y="466"/>
                </a:cxn>
                <a:cxn ang="0">
                  <a:pos x="215" y="519"/>
                </a:cxn>
                <a:cxn ang="0">
                  <a:pos x="268" y="567"/>
                </a:cxn>
                <a:cxn ang="0">
                  <a:pos x="325" y="608"/>
                </a:cxn>
                <a:cxn ang="0">
                  <a:pos x="385" y="645"/>
                </a:cxn>
                <a:cxn ang="0">
                  <a:pos x="449" y="677"/>
                </a:cxn>
                <a:cxn ang="0">
                  <a:pos x="517" y="701"/>
                </a:cxn>
                <a:cxn ang="0">
                  <a:pos x="587" y="719"/>
                </a:cxn>
                <a:cxn ang="0">
                  <a:pos x="660" y="730"/>
                </a:cxn>
                <a:cxn ang="0">
                  <a:pos x="735" y="735"/>
                </a:cxn>
                <a:cxn ang="0">
                  <a:pos x="735" y="735"/>
                </a:cxn>
                <a:cxn ang="0">
                  <a:pos x="735" y="707"/>
                </a:cxn>
              </a:cxnLst>
              <a:rect l="0" t="0" r="r" b="b"/>
              <a:pathLst>
                <a:path w="735" h="735">
                  <a:moveTo>
                    <a:pt x="735" y="707"/>
                  </a:moveTo>
                  <a:lnTo>
                    <a:pt x="735" y="707"/>
                  </a:lnTo>
                  <a:lnTo>
                    <a:pt x="662" y="705"/>
                  </a:lnTo>
                  <a:lnTo>
                    <a:pt x="592" y="693"/>
                  </a:lnTo>
                  <a:lnTo>
                    <a:pt x="524" y="676"/>
                  </a:lnTo>
                  <a:lnTo>
                    <a:pt x="458" y="652"/>
                  </a:lnTo>
                  <a:lnTo>
                    <a:pt x="396" y="622"/>
                  </a:lnTo>
                  <a:lnTo>
                    <a:pt x="338" y="587"/>
                  </a:lnTo>
                  <a:lnTo>
                    <a:pt x="284" y="546"/>
                  </a:lnTo>
                  <a:lnTo>
                    <a:pt x="234" y="501"/>
                  </a:lnTo>
                  <a:lnTo>
                    <a:pt x="189" y="450"/>
                  </a:lnTo>
                  <a:lnTo>
                    <a:pt x="147" y="396"/>
                  </a:lnTo>
                  <a:lnTo>
                    <a:pt x="113" y="338"/>
                  </a:lnTo>
                  <a:lnTo>
                    <a:pt x="83" y="276"/>
                  </a:lnTo>
                  <a:lnTo>
                    <a:pt x="58" y="211"/>
                  </a:lnTo>
                  <a:lnTo>
                    <a:pt x="41" y="143"/>
                  </a:lnTo>
                  <a:lnTo>
                    <a:pt x="30" y="72"/>
                  </a:lnTo>
                  <a:lnTo>
                    <a:pt x="27" y="0"/>
                  </a:lnTo>
                  <a:lnTo>
                    <a:pt x="0" y="0"/>
                  </a:lnTo>
                  <a:lnTo>
                    <a:pt x="4" y="75"/>
                  </a:lnTo>
                  <a:lnTo>
                    <a:pt x="16" y="147"/>
                  </a:lnTo>
                  <a:lnTo>
                    <a:pt x="33" y="218"/>
                  </a:lnTo>
                  <a:lnTo>
                    <a:pt x="57" y="286"/>
                  </a:lnTo>
                  <a:lnTo>
                    <a:pt x="90" y="350"/>
                  </a:lnTo>
                  <a:lnTo>
                    <a:pt x="126" y="410"/>
                  </a:lnTo>
                  <a:lnTo>
                    <a:pt x="168" y="466"/>
                  </a:lnTo>
                  <a:lnTo>
                    <a:pt x="215" y="519"/>
                  </a:lnTo>
                  <a:lnTo>
                    <a:pt x="268" y="567"/>
                  </a:lnTo>
                  <a:lnTo>
                    <a:pt x="325" y="608"/>
                  </a:lnTo>
                  <a:lnTo>
                    <a:pt x="385" y="645"/>
                  </a:lnTo>
                  <a:lnTo>
                    <a:pt x="449" y="677"/>
                  </a:lnTo>
                  <a:lnTo>
                    <a:pt x="517" y="701"/>
                  </a:lnTo>
                  <a:lnTo>
                    <a:pt x="587" y="719"/>
                  </a:lnTo>
                  <a:lnTo>
                    <a:pt x="660" y="730"/>
                  </a:lnTo>
                  <a:lnTo>
                    <a:pt x="735" y="735"/>
                  </a:lnTo>
                  <a:lnTo>
                    <a:pt x="735" y="735"/>
                  </a:lnTo>
                  <a:lnTo>
                    <a:pt x="735" y="707"/>
                  </a:lnTo>
                  <a:close/>
                </a:path>
              </a:pathLst>
            </a:custGeom>
            <a:solidFill>
              <a:srgbClr val="000000"/>
            </a:solidFill>
            <a:ln w="9525">
              <a:noFill/>
              <a:round/>
              <a:headEnd/>
              <a:tailEnd/>
            </a:ln>
          </p:spPr>
          <p:txBody>
            <a:bodyPr/>
            <a:lstStyle/>
            <a:p>
              <a:endParaRPr lang="tr-TR"/>
            </a:p>
          </p:txBody>
        </p:sp>
        <p:sp>
          <p:nvSpPr>
            <p:cNvPr id="27" name="Freeform 26"/>
            <p:cNvSpPr>
              <a:spLocks/>
            </p:cNvSpPr>
            <p:nvPr/>
          </p:nvSpPr>
          <p:spPr bwMode="auto">
            <a:xfrm>
              <a:off x="2499" y="3033"/>
              <a:ext cx="308" cy="319"/>
            </a:xfrm>
            <a:custGeom>
              <a:avLst/>
              <a:gdLst/>
              <a:ahLst/>
              <a:cxnLst>
                <a:cxn ang="0">
                  <a:pos x="506" y="478"/>
                </a:cxn>
                <a:cxn ang="0">
                  <a:pos x="506" y="478"/>
                </a:cxn>
                <a:cxn ang="0">
                  <a:pos x="456" y="477"/>
                </a:cxn>
                <a:cxn ang="0">
                  <a:pos x="409" y="469"/>
                </a:cxn>
                <a:cxn ang="0">
                  <a:pos x="363" y="457"/>
                </a:cxn>
                <a:cxn ang="0">
                  <a:pos x="319" y="440"/>
                </a:cxn>
                <a:cxn ang="0">
                  <a:pos x="276" y="420"/>
                </a:cxn>
                <a:cxn ang="0">
                  <a:pos x="237" y="397"/>
                </a:cxn>
                <a:cxn ang="0">
                  <a:pos x="200" y="370"/>
                </a:cxn>
                <a:cxn ang="0">
                  <a:pos x="167" y="338"/>
                </a:cxn>
                <a:cxn ang="0">
                  <a:pos x="136" y="305"/>
                </a:cxn>
                <a:cxn ang="0">
                  <a:pos x="108" y="268"/>
                </a:cxn>
                <a:cxn ang="0">
                  <a:pos x="85" y="229"/>
                </a:cxn>
                <a:cxn ang="0">
                  <a:pos x="66" y="186"/>
                </a:cxn>
                <a:cxn ang="0">
                  <a:pos x="48" y="143"/>
                </a:cxn>
                <a:cxn ang="0">
                  <a:pos x="37" y="97"/>
                </a:cxn>
                <a:cxn ang="0">
                  <a:pos x="29" y="49"/>
                </a:cxn>
                <a:cxn ang="0">
                  <a:pos x="28" y="0"/>
                </a:cxn>
                <a:cxn ang="0">
                  <a:pos x="0" y="0"/>
                </a:cxn>
                <a:cxn ang="0">
                  <a:pos x="3" y="52"/>
                </a:cxn>
                <a:cxn ang="0">
                  <a:pos x="12" y="101"/>
                </a:cxn>
                <a:cxn ang="0">
                  <a:pos x="23" y="150"/>
                </a:cxn>
                <a:cxn ang="0">
                  <a:pos x="40" y="196"/>
                </a:cxn>
                <a:cxn ang="0">
                  <a:pos x="62" y="241"/>
                </a:cxn>
                <a:cxn ang="0">
                  <a:pos x="88" y="282"/>
                </a:cxn>
                <a:cxn ang="0">
                  <a:pos x="115" y="321"/>
                </a:cxn>
                <a:cxn ang="0">
                  <a:pos x="149" y="357"/>
                </a:cxn>
                <a:cxn ang="0">
                  <a:pos x="184" y="390"/>
                </a:cxn>
                <a:cxn ang="0">
                  <a:pos x="223" y="418"/>
                </a:cxn>
                <a:cxn ang="0">
                  <a:pos x="265" y="443"/>
                </a:cxn>
                <a:cxn ang="0">
                  <a:pos x="310" y="465"/>
                </a:cxn>
                <a:cxn ang="0">
                  <a:pos x="356" y="482"/>
                </a:cxn>
                <a:cxn ang="0">
                  <a:pos x="404" y="494"/>
                </a:cxn>
                <a:cxn ang="0">
                  <a:pos x="454" y="502"/>
                </a:cxn>
                <a:cxn ang="0">
                  <a:pos x="506" y="505"/>
                </a:cxn>
                <a:cxn ang="0">
                  <a:pos x="506" y="505"/>
                </a:cxn>
                <a:cxn ang="0">
                  <a:pos x="506" y="478"/>
                </a:cxn>
              </a:cxnLst>
              <a:rect l="0" t="0" r="r" b="b"/>
              <a:pathLst>
                <a:path w="506" h="505">
                  <a:moveTo>
                    <a:pt x="506" y="478"/>
                  </a:moveTo>
                  <a:lnTo>
                    <a:pt x="506" y="478"/>
                  </a:lnTo>
                  <a:lnTo>
                    <a:pt x="456" y="477"/>
                  </a:lnTo>
                  <a:lnTo>
                    <a:pt x="409" y="469"/>
                  </a:lnTo>
                  <a:lnTo>
                    <a:pt x="363" y="457"/>
                  </a:lnTo>
                  <a:lnTo>
                    <a:pt x="319" y="440"/>
                  </a:lnTo>
                  <a:lnTo>
                    <a:pt x="276" y="420"/>
                  </a:lnTo>
                  <a:lnTo>
                    <a:pt x="237" y="397"/>
                  </a:lnTo>
                  <a:lnTo>
                    <a:pt x="200" y="370"/>
                  </a:lnTo>
                  <a:lnTo>
                    <a:pt x="167" y="338"/>
                  </a:lnTo>
                  <a:lnTo>
                    <a:pt x="136" y="305"/>
                  </a:lnTo>
                  <a:lnTo>
                    <a:pt x="108" y="268"/>
                  </a:lnTo>
                  <a:lnTo>
                    <a:pt x="85" y="229"/>
                  </a:lnTo>
                  <a:lnTo>
                    <a:pt x="66" y="186"/>
                  </a:lnTo>
                  <a:lnTo>
                    <a:pt x="48" y="143"/>
                  </a:lnTo>
                  <a:lnTo>
                    <a:pt x="37" y="97"/>
                  </a:lnTo>
                  <a:lnTo>
                    <a:pt x="29" y="49"/>
                  </a:lnTo>
                  <a:lnTo>
                    <a:pt x="28" y="0"/>
                  </a:lnTo>
                  <a:lnTo>
                    <a:pt x="0" y="0"/>
                  </a:lnTo>
                  <a:lnTo>
                    <a:pt x="3" y="52"/>
                  </a:lnTo>
                  <a:lnTo>
                    <a:pt x="12" y="101"/>
                  </a:lnTo>
                  <a:lnTo>
                    <a:pt x="23" y="150"/>
                  </a:lnTo>
                  <a:lnTo>
                    <a:pt x="40" y="196"/>
                  </a:lnTo>
                  <a:lnTo>
                    <a:pt x="62" y="241"/>
                  </a:lnTo>
                  <a:lnTo>
                    <a:pt x="88" y="282"/>
                  </a:lnTo>
                  <a:lnTo>
                    <a:pt x="115" y="321"/>
                  </a:lnTo>
                  <a:lnTo>
                    <a:pt x="149" y="357"/>
                  </a:lnTo>
                  <a:lnTo>
                    <a:pt x="184" y="390"/>
                  </a:lnTo>
                  <a:lnTo>
                    <a:pt x="223" y="418"/>
                  </a:lnTo>
                  <a:lnTo>
                    <a:pt x="265" y="443"/>
                  </a:lnTo>
                  <a:lnTo>
                    <a:pt x="310" y="465"/>
                  </a:lnTo>
                  <a:lnTo>
                    <a:pt x="356" y="482"/>
                  </a:lnTo>
                  <a:lnTo>
                    <a:pt x="404" y="494"/>
                  </a:lnTo>
                  <a:lnTo>
                    <a:pt x="454" y="502"/>
                  </a:lnTo>
                  <a:lnTo>
                    <a:pt x="506" y="505"/>
                  </a:lnTo>
                  <a:lnTo>
                    <a:pt x="506" y="505"/>
                  </a:lnTo>
                  <a:lnTo>
                    <a:pt x="506" y="478"/>
                  </a:lnTo>
                  <a:close/>
                </a:path>
              </a:pathLst>
            </a:custGeom>
            <a:solidFill>
              <a:srgbClr val="000000"/>
            </a:solidFill>
            <a:ln w="9525">
              <a:noFill/>
              <a:round/>
              <a:headEnd/>
              <a:tailEnd/>
            </a:ln>
          </p:spPr>
          <p:txBody>
            <a:bodyPr/>
            <a:lstStyle/>
            <a:p>
              <a:endParaRPr lang="tr-TR"/>
            </a:p>
          </p:txBody>
        </p:sp>
        <p:sp>
          <p:nvSpPr>
            <p:cNvPr id="28" name="Freeform 27"/>
            <p:cNvSpPr>
              <a:spLocks/>
            </p:cNvSpPr>
            <p:nvPr/>
          </p:nvSpPr>
          <p:spPr bwMode="auto">
            <a:xfrm>
              <a:off x="2639" y="2860"/>
              <a:ext cx="168" cy="173"/>
            </a:xfrm>
            <a:custGeom>
              <a:avLst/>
              <a:gdLst/>
              <a:ahLst/>
              <a:cxnLst>
                <a:cxn ang="0">
                  <a:pos x="28" y="274"/>
                </a:cxn>
                <a:cxn ang="0">
                  <a:pos x="28" y="274"/>
                </a:cxn>
                <a:cxn ang="0">
                  <a:pos x="28" y="249"/>
                </a:cxn>
                <a:cxn ang="0">
                  <a:pos x="33" y="223"/>
                </a:cxn>
                <a:cxn ang="0">
                  <a:pos x="38" y="200"/>
                </a:cxn>
                <a:cxn ang="0">
                  <a:pos x="46" y="177"/>
                </a:cxn>
                <a:cxn ang="0">
                  <a:pos x="58" y="155"/>
                </a:cxn>
                <a:cxn ang="0">
                  <a:pos x="69" y="136"/>
                </a:cxn>
                <a:cxn ang="0">
                  <a:pos x="84" y="116"/>
                </a:cxn>
                <a:cxn ang="0">
                  <a:pos x="100" y="99"/>
                </a:cxn>
                <a:cxn ang="0">
                  <a:pos x="118" y="84"/>
                </a:cxn>
                <a:cxn ang="0">
                  <a:pos x="136" y="69"/>
                </a:cxn>
                <a:cxn ang="0">
                  <a:pos x="157" y="56"/>
                </a:cxn>
                <a:cxn ang="0">
                  <a:pos x="179" y="47"/>
                </a:cxn>
                <a:cxn ang="0">
                  <a:pos x="202" y="38"/>
                </a:cxn>
                <a:cxn ang="0">
                  <a:pos x="226" y="32"/>
                </a:cxn>
                <a:cxn ang="0">
                  <a:pos x="251" y="27"/>
                </a:cxn>
                <a:cxn ang="0">
                  <a:pos x="277" y="27"/>
                </a:cxn>
                <a:cxn ang="0">
                  <a:pos x="277" y="0"/>
                </a:cxn>
                <a:cxn ang="0">
                  <a:pos x="249" y="2"/>
                </a:cxn>
                <a:cxn ang="0">
                  <a:pos x="221" y="7"/>
                </a:cxn>
                <a:cxn ang="0">
                  <a:pos x="195" y="12"/>
                </a:cxn>
                <a:cxn ang="0">
                  <a:pos x="170" y="22"/>
                </a:cxn>
                <a:cxn ang="0">
                  <a:pos x="145" y="33"/>
                </a:cxn>
                <a:cxn ang="0">
                  <a:pos x="122" y="48"/>
                </a:cxn>
                <a:cxn ang="0">
                  <a:pos x="102" y="63"/>
                </a:cxn>
                <a:cxn ang="0">
                  <a:pos x="82" y="80"/>
                </a:cxn>
                <a:cxn ang="0">
                  <a:pos x="64" y="100"/>
                </a:cxn>
                <a:cxn ang="0">
                  <a:pos x="49" y="122"/>
                </a:cxn>
                <a:cxn ang="0">
                  <a:pos x="35" y="144"/>
                </a:cxn>
                <a:cxn ang="0">
                  <a:pos x="23" y="168"/>
                </a:cxn>
                <a:cxn ang="0">
                  <a:pos x="13" y="193"/>
                </a:cxn>
                <a:cxn ang="0">
                  <a:pos x="7" y="219"/>
                </a:cxn>
                <a:cxn ang="0">
                  <a:pos x="3" y="246"/>
                </a:cxn>
                <a:cxn ang="0">
                  <a:pos x="0" y="274"/>
                </a:cxn>
                <a:cxn ang="0">
                  <a:pos x="0" y="274"/>
                </a:cxn>
                <a:cxn ang="0">
                  <a:pos x="28" y="274"/>
                </a:cxn>
              </a:cxnLst>
              <a:rect l="0" t="0" r="r" b="b"/>
              <a:pathLst>
                <a:path w="277" h="274">
                  <a:moveTo>
                    <a:pt x="28" y="274"/>
                  </a:moveTo>
                  <a:lnTo>
                    <a:pt x="28" y="274"/>
                  </a:lnTo>
                  <a:lnTo>
                    <a:pt x="28" y="249"/>
                  </a:lnTo>
                  <a:lnTo>
                    <a:pt x="33" y="223"/>
                  </a:lnTo>
                  <a:lnTo>
                    <a:pt x="38" y="200"/>
                  </a:lnTo>
                  <a:lnTo>
                    <a:pt x="46" y="177"/>
                  </a:lnTo>
                  <a:lnTo>
                    <a:pt x="58" y="155"/>
                  </a:lnTo>
                  <a:lnTo>
                    <a:pt x="69" y="136"/>
                  </a:lnTo>
                  <a:lnTo>
                    <a:pt x="84" y="116"/>
                  </a:lnTo>
                  <a:lnTo>
                    <a:pt x="100" y="99"/>
                  </a:lnTo>
                  <a:lnTo>
                    <a:pt x="118" y="84"/>
                  </a:lnTo>
                  <a:lnTo>
                    <a:pt x="136" y="69"/>
                  </a:lnTo>
                  <a:lnTo>
                    <a:pt x="157" y="56"/>
                  </a:lnTo>
                  <a:lnTo>
                    <a:pt x="179" y="47"/>
                  </a:lnTo>
                  <a:lnTo>
                    <a:pt x="202" y="38"/>
                  </a:lnTo>
                  <a:lnTo>
                    <a:pt x="226" y="32"/>
                  </a:lnTo>
                  <a:lnTo>
                    <a:pt x="251" y="27"/>
                  </a:lnTo>
                  <a:lnTo>
                    <a:pt x="277" y="27"/>
                  </a:lnTo>
                  <a:lnTo>
                    <a:pt x="277" y="0"/>
                  </a:lnTo>
                  <a:lnTo>
                    <a:pt x="249" y="2"/>
                  </a:lnTo>
                  <a:lnTo>
                    <a:pt x="221" y="7"/>
                  </a:lnTo>
                  <a:lnTo>
                    <a:pt x="195" y="12"/>
                  </a:lnTo>
                  <a:lnTo>
                    <a:pt x="170" y="22"/>
                  </a:lnTo>
                  <a:lnTo>
                    <a:pt x="145" y="33"/>
                  </a:lnTo>
                  <a:lnTo>
                    <a:pt x="122" y="48"/>
                  </a:lnTo>
                  <a:lnTo>
                    <a:pt x="102" y="63"/>
                  </a:lnTo>
                  <a:lnTo>
                    <a:pt x="82" y="80"/>
                  </a:lnTo>
                  <a:lnTo>
                    <a:pt x="64" y="100"/>
                  </a:lnTo>
                  <a:lnTo>
                    <a:pt x="49" y="122"/>
                  </a:lnTo>
                  <a:lnTo>
                    <a:pt x="35" y="144"/>
                  </a:lnTo>
                  <a:lnTo>
                    <a:pt x="23" y="168"/>
                  </a:lnTo>
                  <a:lnTo>
                    <a:pt x="13" y="193"/>
                  </a:lnTo>
                  <a:lnTo>
                    <a:pt x="7" y="219"/>
                  </a:lnTo>
                  <a:lnTo>
                    <a:pt x="3" y="246"/>
                  </a:lnTo>
                  <a:lnTo>
                    <a:pt x="0" y="274"/>
                  </a:lnTo>
                  <a:lnTo>
                    <a:pt x="0" y="274"/>
                  </a:lnTo>
                  <a:lnTo>
                    <a:pt x="28" y="274"/>
                  </a:lnTo>
                  <a:close/>
                </a:path>
              </a:pathLst>
            </a:custGeom>
            <a:solidFill>
              <a:srgbClr val="000000"/>
            </a:solidFill>
            <a:ln w="9525">
              <a:noFill/>
              <a:round/>
              <a:headEnd/>
              <a:tailEnd/>
            </a:ln>
          </p:spPr>
          <p:txBody>
            <a:bodyPr/>
            <a:lstStyle/>
            <a:p>
              <a:endParaRPr lang="tr-TR"/>
            </a:p>
          </p:txBody>
        </p:sp>
        <p:sp>
          <p:nvSpPr>
            <p:cNvPr id="29" name="Freeform 28"/>
            <p:cNvSpPr>
              <a:spLocks/>
            </p:cNvSpPr>
            <p:nvPr/>
          </p:nvSpPr>
          <p:spPr bwMode="auto">
            <a:xfrm>
              <a:off x="2639" y="3033"/>
              <a:ext cx="168" cy="174"/>
            </a:xfrm>
            <a:custGeom>
              <a:avLst/>
              <a:gdLst/>
              <a:ahLst/>
              <a:cxnLst>
                <a:cxn ang="0">
                  <a:pos x="277" y="249"/>
                </a:cxn>
                <a:cxn ang="0">
                  <a:pos x="277" y="249"/>
                </a:cxn>
                <a:cxn ang="0">
                  <a:pos x="251" y="249"/>
                </a:cxn>
                <a:cxn ang="0">
                  <a:pos x="226" y="244"/>
                </a:cxn>
                <a:cxn ang="0">
                  <a:pos x="202" y="238"/>
                </a:cxn>
                <a:cxn ang="0">
                  <a:pos x="179" y="230"/>
                </a:cxn>
                <a:cxn ang="0">
                  <a:pos x="157" y="219"/>
                </a:cxn>
                <a:cxn ang="0">
                  <a:pos x="136" y="207"/>
                </a:cxn>
                <a:cxn ang="0">
                  <a:pos x="118" y="192"/>
                </a:cxn>
                <a:cxn ang="0">
                  <a:pos x="100" y="176"/>
                </a:cxn>
                <a:cxn ang="0">
                  <a:pos x="84" y="159"/>
                </a:cxn>
                <a:cxn ang="0">
                  <a:pos x="69" y="140"/>
                </a:cxn>
                <a:cxn ang="0">
                  <a:pos x="58" y="120"/>
                </a:cxn>
                <a:cxn ang="0">
                  <a:pos x="46" y="98"/>
                </a:cxn>
                <a:cxn ang="0">
                  <a:pos x="38" y="75"/>
                </a:cxn>
                <a:cxn ang="0">
                  <a:pos x="33" y="51"/>
                </a:cxn>
                <a:cxn ang="0">
                  <a:pos x="28" y="25"/>
                </a:cxn>
                <a:cxn ang="0">
                  <a:pos x="28" y="0"/>
                </a:cxn>
                <a:cxn ang="0">
                  <a:pos x="0" y="0"/>
                </a:cxn>
                <a:cxn ang="0">
                  <a:pos x="3" y="28"/>
                </a:cxn>
                <a:cxn ang="0">
                  <a:pos x="7" y="55"/>
                </a:cxn>
                <a:cxn ang="0">
                  <a:pos x="13" y="82"/>
                </a:cxn>
                <a:cxn ang="0">
                  <a:pos x="23" y="107"/>
                </a:cxn>
                <a:cxn ang="0">
                  <a:pos x="35" y="131"/>
                </a:cxn>
                <a:cxn ang="0">
                  <a:pos x="49" y="154"/>
                </a:cxn>
                <a:cxn ang="0">
                  <a:pos x="64" y="175"/>
                </a:cxn>
                <a:cxn ang="0">
                  <a:pos x="82" y="195"/>
                </a:cxn>
                <a:cxn ang="0">
                  <a:pos x="102" y="213"/>
                </a:cxn>
                <a:cxn ang="0">
                  <a:pos x="122" y="228"/>
                </a:cxn>
                <a:cxn ang="0">
                  <a:pos x="145" y="242"/>
                </a:cxn>
                <a:cxn ang="0">
                  <a:pos x="170" y="253"/>
                </a:cxn>
                <a:cxn ang="0">
                  <a:pos x="195" y="264"/>
                </a:cxn>
                <a:cxn ang="0">
                  <a:pos x="221" y="269"/>
                </a:cxn>
                <a:cxn ang="0">
                  <a:pos x="249" y="274"/>
                </a:cxn>
                <a:cxn ang="0">
                  <a:pos x="277" y="276"/>
                </a:cxn>
                <a:cxn ang="0">
                  <a:pos x="277" y="276"/>
                </a:cxn>
                <a:cxn ang="0">
                  <a:pos x="277" y="249"/>
                </a:cxn>
              </a:cxnLst>
              <a:rect l="0" t="0" r="r" b="b"/>
              <a:pathLst>
                <a:path w="277" h="276">
                  <a:moveTo>
                    <a:pt x="277" y="249"/>
                  </a:moveTo>
                  <a:lnTo>
                    <a:pt x="277" y="249"/>
                  </a:lnTo>
                  <a:lnTo>
                    <a:pt x="251" y="249"/>
                  </a:lnTo>
                  <a:lnTo>
                    <a:pt x="226" y="244"/>
                  </a:lnTo>
                  <a:lnTo>
                    <a:pt x="202" y="238"/>
                  </a:lnTo>
                  <a:lnTo>
                    <a:pt x="179" y="230"/>
                  </a:lnTo>
                  <a:lnTo>
                    <a:pt x="157" y="219"/>
                  </a:lnTo>
                  <a:lnTo>
                    <a:pt x="136" y="207"/>
                  </a:lnTo>
                  <a:lnTo>
                    <a:pt x="118" y="192"/>
                  </a:lnTo>
                  <a:lnTo>
                    <a:pt x="100" y="176"/>
                  </a:lnTo>
                  <a:lnTo>
                    <a:pt x="84" y="159"/>
                  </a:lnTo>
                  <a:lnTo>
                    <a:pt x="69" y="140"/>
                  </a:lnTo>
                  <a:lnTo>
                    <a:pt x="58" y="120"/>
                  </a:lnTo>
                  <a:lnTo>
                    <a:pt x="46" y="98"/>
                  </a:lnTo>
                  <a:lnTo>
                    <a:pt x="38" y="75"/>
                  </a:lnTo>
                  <a:lnTo>
                    <a:pt x="33" y="51"/>
                  </a:lnTo>
                  <a:lnTo>
                    <a:pt x="28" y="25"/>
                  </a:lnTo>
                  <a:lnTo>
                    <a:pt x="28" y="0"/>
                  </a:lnTo>
                  <a:lnTo>
                    <a:pt x="0" y="0"/>
                  </a:lnTo>
                  <a:lnTo>
                    <a:pt x="3" y="28"/>
                  </a:lnTo>
                  <a:lnTo>
                    <a:pt x="7" y="55"/>
                  </a:lnTo>
                  <a:lnTo>
                    <a:pt x="13" y="82"/>
                  </a:lnTo>
                  <a:lnTo>
                    <a:pt x="23" y="107"/>
                  </a:lnTo>
                  <a:lnTo>
                    <a:pt x="35" y="131"/>
                  </a:lnTo>
                  <a:lnTo>
                    <a:pt x="49" y="154"/>
                  </a:lnTo>
                  <a:lnTo>
                    <a:pt x="64" y="175"/>
                  </a:lnTo>
                  <a:lnTo>
                    <a:pt x="82" y="195"/>
                  </a:lnTo>
                  <a:lnTo>
                    <a:pt x="102" y="213"/>
                  </a:lnTo>
                  <a:lnTo>
                    <a:pt x="122" y="228"/>
                  </a:lnTo>
                  <a:lnTo>
                    <a:pt x="145" y="242"/>
                  </a:lnTo>
                  <a:lnTo>
                    <a:pt x="170" y="253"/>
                  </a:lnTo>
                  <a:lnTo>
                    <a:pt x="195" y="264"/>
                  </a:lnTo>
                  <a:lnTo>
                    <a:pt x="221" y="269"/>
                  </a:lnTo>
                  <a:lnTo>
                    <a:pt x="249" y="274"/>
                  </a:lnTo>
                  <a:lnTo>
                    <a:pt x="277" y="276"/>
                  </a:lnTo>
                  <a:lnTo>
                    <a:pt x="277" y="276"/>
                  </a:lnTo>
                  <a:lnTo>
                    <a:pt x="277" y="249"/>
                  </a:lnTo>
                  <a:close/>
                </a:path>
              </a:pathLst>
            </a:custGeom>
            <a:solidFill>
              <a:srgbClr val="000000"/>
            </a:solidFill>
            <a:ln w="9525">
              <a:noFill/>
              <a:round/>
              <a:headEnd/>
              <a:tailEnd/>
            </a:ln>
          </p:spPr>
          <p:txBody>
            <a:bodyPr/>
            <a:lstStyle/>
            <a:p>
              <a:endParaRPr lang="tr-TR"/>
            </a:p>
          </p:txBody>
        </p:sp>
        <p:sp>
          <p:nvSpPr>
            <p:cNvPr id="30" name="Freeform 29"/>
            <p:cNvSpPr>
              <a:spLocks/>
            </p:cNvSpPr>
            <p:nvPr/>
          </p:nvSpPr>
          <p:spPr bwMode="auto">
            <a:xfrm>
              <a:off x="1875" y="2770"/>
              <a:ext cx="218" cy="104"/>
            </a:xfrm>
            <a:custGeom>
              <a:avLst/>
              <a:gdLst/>
              <a:ahLst/>
              <a:cxnLst>
                <a:cxn ang="0">
                  <a:pos x="1" y="39"/>
                </a:cxn>
                <a:cxn ang="0">
                  <a:pos x="0" y="52"/>
                </a:cxn>
                <a:cxn ang="0">
                  <a:pos x="1" y="63"/>
                </a:cxn>
                <a:cxn ang="0">
                  <a:pos x="5" y="74"/>
                </a:cxn>
                <a:cxn ang="0">
                  <a:pos x="12" y="82"/>
                </a:cxn>
                <a:cxn ang="0">
                  <a:pos x="20" y="91"/>
                </a:cxn>
                <a:cxn ang="0">
                  <a:pos x="31" y="98"/>
                </a:cxn>
                <a:cxn ang="0">
                  <a:pos x="45" y="104"/>
                </a:cxn>
                <a:cxn ang="0">
                  <a:pos x="60" y="108"/>
                </a:cxn>
                <a:cxn ang="0">
                  <a:pos x="274" y="161"/>
                </a:cxn>
                <a:cxn ang="0">
                  <a:pos x="289" y="165"/>
                </a:cxn>
                <a:cxn ang="0">
                  <a:pos x="303" y="166"/>
                </a:cxn>
                <a:cxn ang="0">
                  <a:pos x="317" y="165"/>
                </a:cxn>
                <a:cxn ang="0">
                  <a:pos x="329" y="161"/>
                </a:cxn>
                <a:cxn ang="0">
                  <a:pos x="339" y="157"/>
                </a:cxn>
                <a:cxn ang="0">
                  <a:pos x="347" y="150"/>
                </a:cxn>
                <a:cxn ang="0">
                  <a:pos x="354" y="140"/>
                </a:cxn>
                <a:cxn ang="0">
                  <a:pos x="358" y="128"/>
                </a:cxn>
                <a:cxn ang="0">
                  <a:pos x="361" y="115"/>
                </a:cxn>
                <a:cxn ang="0">
                  <a:pos x="360" y="104"/>
                </a:cxn>
                <a:cxn ang="0">
                  <a:pos x="355" y="92"/>
                </a:cxn>
                <a:cxn ang="0">
                  <a:pos x="349" y="83"/>
                </a:cxn>
                <a:cxn ang="0">
                  <a:pos x="340" y="75"/>
                </a:cxn>
                <a:cxn ang="0">
                  <a:pos x="329" y="68"/>
                </a:cxn>
                <a:cxn ang="0">
                  <a:pos x="316" y="62"/>
                </a:cxn>
                <a:cxn ang="0">
                  <a:pos x="301" y="57"/>
                </a:cxn>
                <a:cxn ang="0">
                  <a:pos x="87" y="3"/>
                </a:cxn>
                <a:cxn ang="0">
                  <a:pos x="70" y="0"/>
                </a:cxn>
                <a:cxn ang="0">
                  <a:pos x="57" y="0"/>
                </a:cxn>
                <a:cxn ang="0">
                  <a:pos x="43" y="0"/>
                </a:cxn>
                <a:cxn ang="0">
                  <a:pos x="31" y="3"/>
                </a:cxn>
                <a:cxn ang="0">
                  <a:pos x="21" y="9"/>
                </a:cxn>
                <a:cxn ang="0">
                  <a:pos x="13" y="16"/>
                </a:cxn>
                <a:cxn ang="0">
                  <a:pos x="6" y="26"/>
                </a:cxn>
                <a:cxn ang="0">
                  <a:pos x="1" y="39"/>
                </a:cxn>
              </a:cxnLst>
              <a:rect l="0" t="0" r="r" b="b"/>
              <a:pathLst>
                <a:path w="361" h="166">
                  <a:moveTo>
                    <a:pt x="1" y="39"/>
                  </a:moveTo>
                  <a:lnTo>
                    <a:pt x="0" y="52"/>
                  </a:lnTo>
                  <a:lnTo>
                    <a:pt x="1" y="63"/>
                  </a:lnTo>
                  <a:lnTo>
                    <a:pt x="5" y="74"/>
                  </a:lnTo>
                  <a:lnTo>
                    <a:pt x="12" y="82"/>
                  </a:lnTo>
                  <a:lnTo>
                    <a:pt x="20" y="91"/>
                  </a:lnTo>
                  <a:lnTo>
                    <a:pt x="31" y="98"/>
                  </a:lnTo>
                  <a:lnTo>
                    <a:pt x="45" y="104"/>
                  </a:lnTo>
                  <a:lnTo>
                    <a:pt x="60" y="108"/>
                  </a:lnTo>
                  <a:lnTo>
                    <a:pt x="274" y="161"/>
                  </a:lnTo>
                  <a:lnTo>
                    <a:pt x="289" y="165"/>
                  </a:lnTo>
                  <a:lnTo>
                    <a:pt x="303" y="166"/>
                  </a:lnTo>
                  <a:lnTo>
                    <a:pt x="317" y="165"/>
                  </a:lnTo>
                  <a:lnTo>
                    <a:pt x="329" y="161"/>
                  </a:lnTo>
                  <a:lnTo>
                    <a:pt x="339" y="157"/>
                  </a:lnTo>
                  <a:lnTo>
                    <a:pt x="347" y="150"/>
                  </a:lnTo>
                  <a:lnTo>
                    <a:pt x="354" y="140"/>
                  </a:lnTo>
                  <a:lnTo>
                    <a:pt x="358" y="128"/>
                  </a:lnTo>
                  <a:lnTo>
                    <a:pt x="361" y="115"/>
                  </a:lnTo>
                  <a:lnTo>
                    <a:pt x="360" y="104"/>
                  </a:lnTo>
                  <a:lnTo>
                    <a:pt x="355" y="92"/>
                  </a:lnTo>
                  <a:lnTo>
                    <a:pt x="349" y="83"/>
                  </a:lnTo>
                  <a:lnTo>
                    <a:pt x="340" y="75"/>
                  </a:lnTo>
                  <a:lnTo>
                    <a:pt x="329" y="68"/>
                  </a:lnTo>
                  <a:lnTo>
                    <a:pt x="316" y="62"/>
                  </a:lnTo>
                  <a:lnTo>
                    <a:pt x="301" y="57"/>
                  </a:lnTo>
                  <a:lnTo>
                    <a:pt x="87" y="3"/>
                  </a:lnTo>
                  <a:lnTo>
                    <a:pt x="70" y="0"/>
                  </a:lnTo>
                  <a:lnTo>
                    <a:pt x="57" y="0"/>
                  </a:lnTo>
                  <a:lnTo>
                    <a:pt x="43" y="0"/>
                  </a:lnTo>
                  <a:lnTo>
                    <a:pt x="31" y="3"/>
                  </a:lnTo>
                  <a:lnTo>
                    <a:pt x="21" y="9"/>
                  </a:lnTo>
                  <a:lnTo>
                    <a:pt x="13" y="16"/>
                  </a:lnTo>
                  <a:lnTo>
                    <a:pt x="6" y="26"/>
                  </a:lnTo>
                  <a:lnTo>
                    <a:pt x="1" y="39"/>
                  </a:lnTo>
                  <a:close/>
                </a:path>
              </a:pathLst>
            </a:custGeom>
            <a:solidFill>
              <a:srgbClr val="FFFFFF"/>
            </a:solidFill>
            <a:ln w="9525">
              <a:noFill/>
              <a:round/>
              <a:headEnd/>
              <a:tailEnd/>
            </a:ln>
          </p:spPr>
          <p:txBody>
            <a:bodyPr/>
            <a:lstStyle/>
            <a:p>
              <a:endParaRPr lang="tr-TR"/>
            </a:p>
          </p:txBody>
        </p:sp>
      </p:grpSp>
      <p:grpSp>
        <p:nvGrpSpPr>
          <p:cNvPr id="31" name="Group 82"/>
          <p:cNvGrpSpPr>
            <a:grpSpLocks/>
          </p:cNvGrpSpPr>
          <p:nvPr/>
        </p:nvGrpSpPr>
        <p:grpSpPr bwMode="auto">
          <a:xfrm>
            <a:off x="285720" y="5786454"/>
            <a:ext cx="1071563" cy="749300"/>
            <a:chOff x="2124" y="3042"/>
            <a:chExt cx="675" cy="472"/>
          </a:xfrm>
        </p:grpSpPr>
        <p:sp>
          <p:nvSpPr>
            <p:cNvPr id="32" name="Freeform 83"/>
            <p:cNvSpPr>
              <a:spLocks/>
            </p:cNvSpPr>
            <p:nvPr/>
          </p:nvSpPr>
          <p:spPr bwMode="auto">
            <a:xfrm>
              <a:off x="2140" y="3253"/>
              <a:ext cx="228" cy="247"/>
            </a:xfrm>
            <a:custGeom>
              <a:avLst/>
              <a:gdLst/>
              <a:ahLst/>
              <a:cxnLst>
                <a:cxn ang="0">
                  <a:pos x="117" y="201"/>
                </a:cxn>
                <a:cxn ang="0">
                  <a:pos x="0" y="128"/>
                </a:cxn>
                <a:cxn ang="0">
                  <a:pos x="229" y="0"/>
                </a:cxn>
                <a:cxn ang="0">
                  <a:pos x="345" y="72"/>
                </a:cxn>
                <a:cxn ang="0">
                  <a:pos x="374" y="123"/>
                </a:cxn>
                <a:cxn ang="0">
                  <a:pos x="375" y="261"/>
                </a:cxn>
                <a:cxn ang="0">
                  <a:pos x="147" y="390"/>
                </a:cxn>
                <a:cxn ang="0">
                  <a:pos x="145" y="252"/>
                </a:cxn>
                <a:cxn ang="0">
                  <a:pos x="117" y="201"/>
                </a:cxn>
              </a:cxnLst>
              <a:rect l="0" t="0" r="r" b="b"/>
              <a:pathLst>
                <a:path w="375" h="390">
                  <a:moveTo>
                    <a:pt x="117" y="201"/>
                  </a:moveTo>
                  <a:lnTo>
                    <a:pt x="0" y="128"/>
                  </a:lnTo>
                  <a:lnTo>
                    <a:pt x="229" y="0"/>
                  </a:lnTo>
                  <a:lnTo>
                    <a:pt x="345" y="72"/>
                  </a:lnTo>
                  <a:lnTo>
                    <a:pt x="374" y="123"/>
                  </a:lnTo>
                  <a:lnTo>
                    <a:pt x="375" y="261"/>
                  </a:lnTo>
                  <a:lnTo>
                    <a:pt x="147" y="390"/>
                  </a:lnTo>
                  <a:lnTo>
                    <a:pt x="145" y="252"/>
                  </a:lnTo>
                  <a:lnTo>
                    <a:pt x="117" y="201"/>
                  </a:lnTo>
                  <a:close/>
                </a:path>
              </a:pathLst>
            </a:custGeom>
            <a:solidFill>
              <a:srgbClr val="FFFFFF"/>
            </a:solidFill>
            <a:ln w="9525">
              <a:noFill/>
              <a:round/>
              <a:headEnd/>
              <a:tailEnd/>
            </a:ln>
          </p:spPr>
          <p:txBody>
            <a:bodyPr/>
            <a:lstStyle/>
            <a:p>
              <a:endParaRPr lang="tr-TR"/>
            </a:p>
          </p:txBody>
        </p:sp>
        <p:sp>
          <p:nvSpPr>
            <p:cNvPr id="33" name="Freeform 84"/>
            <p:cNvSpPr>
              <a:spLocks/>
            </p:cNvSpPr>
            <p:nvPr/>
          </p:nvSpPr>
          <p:spPr bwMode="auto">
            <a:xfrm>
              <a:off x="2124" y="3327"/>
              <a:ext cx="92" cy="61"/>
            </a:xfrm>
            <a:custGeom>
              <a:avLst/>
              <a:gdLst/>
              <a:ahLst/>
              <a:cxnLst>
                <a:cxn ang="0">
                  <a:pos x="21" y="0"/>
                </a:cxn>
                <a:cxn ang="0">
                  <a:pos x="20" y="23"/>
                </a:cxn>
                <a:cxn ang="0">
                  <a:pos x="137" y="97"/>
                </a:cxn>
                <a:cxn ang="0">
                  <a:pos x="151" y="74"/>
                </a:cxn>
                <a:cxn ang="0">
                  <a:pos x="34" y="0"/>
                </a:cxn>
                <a:cxn ang="0">
                  <a:pos x="33" y="23"/>
                </a:cxn>
                <a:cxn ang="0">
                  <a:pos x="21" y="0"/>
                </a:cxn>
                <a:cxn ang="0">
                  <a:pos x="0" y="12"/>
                </a:cxn>
                <a:cxn ang="0">
                  <a:pos x="20" y="23"/>
                </a:cxn>
                <a:cxn ang="0">
                  <a:pos x="21" y="0"/>
                </a:cxn>
              </a:cxnLst>
              <a:rect l="0" t="0" r="r" b="b"/>
              <a:pathLst>
                <a:path w="151" h="97">
                  <a:moveTo>
                    <a:pt x="21" y="0"/>
                  </a:moveTo>
                  <a:lnTo>
                    <a:pt x="20" y="23"/>
                  </a:lnTo>
                  <a:lnTo>
                    <a:pt x="137" y="97"/>
                  </a:lnTo>
                  <a:lnTo>
                    <a:pt x="151" y="74"/>
                  </a:lnTo>
                  <a:lnTo>
                    <a:pt x="34" y="0"/>
                  </a:lnTo>
                  <a:lnTo>
                    <a:pt x="33" y="23"/>
                  </a:lnTo>
                  <a:lnTo>
                    <a:pt x="21" y="0"/>
                  </a:lnTo>
                  <a:lnTo>
                    <a:pt x="0" y="12"/>
                  </a:lnTo>
                  <a:lnTo>
                    <a:pt x="20" y="23"/>
                  </a:lnTo>
                  <a:lnTo>
                    <a:pt x="21" y="0"/>
                  </a:lnTo>
                  <a:close/>
                </a:path>
              </a:pathLst>
            </a:custGeom>
            <a:solidFill>
              <a:srgbClr val="000000"/>
            </a:solidFill>
            <a:ln w="9525">
              <a:noFill/>
              <a:round/>
              <a:headEnd/>
              <a:tailEnd/>
            </a:ln>
          </p:spPr>
          <p:txBody>
            <a:bodyPr/>
            <a:lstStyle/>
            <a:p>
              <a:endParaRPr lang="tr-TR"/>
            </a:p>
          </p:txBody>
        </p:sp>
        <p:sp>
          <p:nvSpPr>
            <p:cNvPr id="34" name="Freeform 85"/>
            <p:cNvSpPr>
              <a:spLocks/>
            </p:cNvSpPr>
            <p:nvPr/>
          </p:nvSpPr>
          <p:spPr bwMode="auto">
            <a:xfrm>
              <a:off x="2137" y="3244"/>
              <a:ext cx="147" cy="97"/>
            </a:xfrm>
            <a:custGeom>
              <a:avLst/>
              <a:gdLst/>
              <a:ahLst/>
              <a:cxnLst>
                <a:cxn ang="0">
                  <a:pos x="242" y="3"/>
                </a:cxn>
                <a:cxn ang="0">
                  <a:pos x="229" y="3"/>
                </a:cxn>
                <a:cxn ang="0">
                  <a:pos x="0" y="131"/>
                </a:cxn>
                <a:cxn ang="0">
                  <a:pos x="12" y="154"/>
                </a:cxn>
                <a:cxn ang="0">
                  <a:pos x="241" y="26"/>
                </a:cxn>
                <a:cxn ang="0">
                  <a:pos x="228" y="26"/>
                </a:cxn>
                <a:cxn ang="0">
                  <a:pos x="242" y="3"/>
                </a:cxn>
                <a:cxn ang="0">
                  <a:pos x="235" y="0"/>
                </a:cxn>
                <a:cxn ang="0">
                  <a:pos x="229" y="3"/>
                </a:cxn>
                <a:cxn ang="0">
                  <a:pos x="242" y="3"/>
                </a:cxn>
              </a:cxnLst>
              <a:rect l="0" t="0" r="r" b="b"/>
              <a:pathLst>
                <a:path w="242" h="154">
                  <a:moveTo>
                    <a:pt x="242" y="3"/>
                  </a:moveTo>
                  <a:lnTo>
                    <a:pt x="229" y="3"/>
                  </a:lnTo>
                  <a:lnTo>
                    <a:pt x="0" y="131"/>
                  </a:lnTo>
                  <a:lnTo>
                    <a:pt x="12" y="154"/>
                  </a:lnTo>
                  <a:lnTo>
                    <a:pt x="241" y="26"/>
                  </a:lnTo>
                  <a:lnTo>
                    <a:pt x="228" y="26"/>
                  </a:lnTo>
                  <a:lnTo>
                    <a:pt x="242" y="3"/>
                  </a:lnTo>
                  <a:lnTo>
                    <a:pt x="235" y="0"/>
                  </a:lnTo>
                  <a:lnTo>
                    <a:pt x="229" y="3"/>
                  </a:lnTo>
                  <a:lnTo>
                    <a:pt x="242" y="3"/>
                  </a:lnTo>
                  <a:close/>
                </a:path>
              </a:pathLst>
            </a:custGeom>
            <a:solidFill>
              <a:srgbClr val="000000"/>
            </a:solidFill>
            <a:ln w="9525">
              <a:noFill/>
              <a:round/>
              <a:headEnd/>
              <a:tailEnd/>
            </a:ln>
          </p:spPr>
          <p:txBody>
            <a:bodyPr/>
            <a:lstStyle/>
            <a:p>
              <a:endParaRPr lang="tr-TR"/>
            </a:p>
          </p:txBody>
        </p:sp>
        <p:sp>
          <p:nvSpPr>
            <p:cNvPr id="35" name="Freeform 86"/>
            <p:cNvSpPr>
              <a:spLocks/>
            </p:cNvSpPr>
            <p:nvPr/>
          </p:nvSpPr>
          <p:spPr bwMode="auto">
            <a:xfrm>
              <a:off x="2173" y="3316"/>
              <a:ext cx="71" cy="46"/>
            </a:xfrm>
            <a:custGeom>
              <a:avLst/>
              <a:gdLst/>
              <a:ahLst/>
              <a:cxnLst>
                <a:cxn ang="0">
                  <a:pos x="117" y="74"/>
                </a:cxn>
                <a:cxn ang="0">
                  <a:pos x="0" y="0"/>
                </a:cxn>
                <a:cxn ang="0">
                  <a:pos x="117" y="74"/>
                </a:cxn>
              </a:cxnLst>
              <a:rect l="0" t="0" r="r" b="b"/>
              <a:pathLst>
                <a:path w="117" h="74">
                  <a:moveTo>
                    <a:pt x="117" y="74"/>
                  </a:moveTo>
                  <a:lnTo>
                    <a:pt x="0" y="0"/>
                  </a:lnTo>
                  <a:lnTo>
                    <a:pt x="117" y="74"/>
                  </a:lnTo>
                  <a:close/>
                </a:path>
              </a:pathLst>
            </a:custGeom>
            <a:solidFill>
              <a:srgbClr val="FFFFFF"/>
            </a:solidFill>
            <a:ln w="9525">
              <a:noFill/>
              <a:round/>
              <a:headEnd/>
              <a:tailEnd/>
            </a:ln>
          </p:spPr>
          <p:txBody>
            <a:bodyPr/>
            <a:lstStyle/>
            <a:p>
              <a:endParaRPr lang="tr-TR"/>
            </a:p>
          </p:txBody>
        </p:sp>
        <p:sp>
          <p:nvSpPr>
            <p:cNvPr id="36" name="Freeform 87"/>
            <p:cNvSpPr>
              <a:spLocks/>
            </p:cNvSpPr>
            <p:nvPr/>
          </p:nvSpPr>
          <p:spPr bwMode="auto">
            <a:xfrm>
              <a:off x="2168" y="3308"/>
              <a:ext cx="80" cy="62"/>
            </a:xfrm>
            <a:custGeom>
              <a:avLst/>
              <a:gdLst/>
              <a:ahLst/>
              <a:cxnLst>
                <a:cxn ang="0">
                  <a:pos x="7" y="12"/>
                </a:cxn>
                <a:cxn ang="0">
                  <a:pos x="0" y="23"/>
                </a:cxn>
                <a:cxn ang="0">
                  <a:pos x="117" y="97"/>
                </a:cxn>
                <a:cxn ang="0">
                  <a:pos x="131" y="74"/>
                </a:cxn>
                <a:cxn ang="0">
                  <a:pos x="14" y="0"/>
                </a:cxn>
                <a:cxn ang="0">
                  <a:pos x="7" y="12"/>
                </a:cxn>
              </a:cxnLst>
              <a:rect l="0" t="0" r="r" b="b"/>
              <a:pathLst>
                <a:path w="131" h="97">
                  <a:moveTo>
                    <a:pt x="7" y="12"/>
                  </a:moveTo>
                  <a:lnTo>
                    <a:pt x="0" y="23"/>
                  </a:lnTo>
                  <a:lnTo>
                    <a:pt x="117" y="97"/>
                  </a:lnTo>
                  <a:lnTo>
                    <a:pt x="131" y="74"/>
                  </a:lnTo>
                  <a:lnTo>
                    <a:pt x="14" y="0"/>
                  </a:lnTo>
                  <a:lnTo>
                    <a:pt x="7" y="12"/>
                  </a:lnTo>
                  <a:close/>
                </a:path>
              </a:pathLst>
            </a:custGeom>
            <a:solidFill>
              <a:srgbClr val="000000"/>
            </a:solidFill>
            <a:ln w="9525">
              <a:noFill/>
              <a:round/>
              <a:headEnd/>
              <a:tailEnd/>
            </a:ln>
          </p:spPr>
          <p:txBody>
            <a:bodyPr/>
            <a:lstStyle/>
            <a:p>
              <a:endParaRPr lang="tr-TR"/>
            </a:p>
          </p:txBody>
        </p:sp>
        <p:grpSp>
          <p:nvGrpSpPr>
            <p:cNvPr id="37" name="Group 88"/>
            <p:cNvGrpSpPr>
              <a:grpSpLocks/>
            </p:cNvGrpSpPr>
            <p:nvPr/>
          </p:nvGrpSpPr>
          <p:grpSpPr bwMode="auto">
            <a:xfrm>
              <a:off x="2199" y="3042"/>
              <a:ext cx="600" cy="472"/>
              <a:chOff x="2199" y="3042"/>
              <a:chExt cx="600" cy="472"/>
            </a:xfrm>
          </p:grpSpPr>
          <p:sp>
            <p:nvSpPr>
              <p:cNvPr id="38" name="Freeform 89"/>
              <p:cNvSpPr>
                <a:spLocks/>
              </p:cNvSpPr>
              <p:nvPr/>
            </p:nvSpPr>
            <p:spPr bwMode="auto">
              <a:xfrm>
                <a:off x="2276" y="3246"/>
                <a:ext cx="81" cy="60"/>
              </a:xfrm>
              <a:custGeom>
                <a:avLst/>
                <a:gdLst/>
                <a:ahLst/>
                <a:cxnLst>
                  <a:cxn ang="0">
                    <a:pos x="135" y="79"/>
                  </a:cxn>
                  <a:cxn ang="0">
                    <a:pos x="130" y="73"/>
                  </a:cxn>
                  <a:cxn ang="0">
                    <a:pos x="14" y="0"/>
                  </a:cxn>
                  <a:cxn ang="0">
                    <a:pos x="0" y="23"/>
                  </a:cxn>
                  <a:cxn ang="0">
                    <a:pos x="117" y="96"/>
                  </a:cxn>
                  <a:cxn ang="0">
                    <a:pos x="112" y="90"/>
                  </a:cxn>
                  <a:cxn ang="0">
                    <a:pos x="135" y="79"/>
                  </a:cxn>
                  <a:cxn ang="0">
                    <a:pos x="133" y="75"/>
                  </a:cxn>
                  <a:cxn ang="0">
                    <a:pos x="130" y="73"/>
                  </a:cxn>
                  <a:cxn ang="0">
                    <a:pos x="135" y="79"/>
                  </a:cxn>
                </a:cxnLst>
                <a:rect l="0" t="0" r="r" b="b"/>
                <a:pathLst>
                  <a:path w="135" h="96">
                    <a:moveTo>
                      <a:pt x="135" y="79"/>
                    </a:moveTo>
                    <a:lnTo>
                      <a:pt x="130" y="73"/>
                    </a:lnTo>
                    <a:lnTo>
                      <a:pt x="14" y="0"/>
                    </a:lnTo>
                    <a:lnTo>
                      <a:pt x="0" y="23"/>
                    </a:lnTo>
                    <a:lnTo>
                      <a:pt x="117" y="96"/>
                    </a:lnTo>
                    <a:lnTo>
                      <a:pt x="112" y="90"/>
                    </a:lnTo>
                    <a:lnTo>
                      <a:pt x="135" y="79"/>
                    </a:lnTo>
                    <a:lnTo>
                      <a:pt x="133" y="75"/>
                    </a:lnTo>
                    <a:lnTo>
                      <a:pt x="130" y="73"/>
                    </a:lnTo>
                    <a:lnTo>
                      <a:pt x="135" y="79"/>
                    </a:lnTo>
                    <a:close/>
                  </a:path>
                </a:pathLst>
              </a:custGeom>
              <a:solidFill>
                <a:srgbClr val="000000"/>
              </a:solidFill>
              <a:ln w="9525">
                <a:noFill/>
                <a:round/>
                <a:headEnd/>
                <a:tailEnd/>
              </a:ln>
            </p:spPr>
            <p:txBody>
              <a:bodyPr/>
              <a:lstStyle/>
              <a:p>
                <a:endParaRPr lang="tr-TR"/>
              </a:p>
            </p:txBody>
          </p:sp>
          <p:sp>
            <p:nvSpPr>
              <p:cNvPr id="39" name="Freeform 90"/>
              <p:cNvSpPr>
                <a:spLocks/>
              </p:cNvSpPr>
              <p:nvPr/>
            </p:nvSpPr>
            <p:spPr bwMode="auto">
              <a:xfrm>
                <a:off x="2343" y="3296"/>
                <a:ext cx="34" cy="39"/>
              </a:xfrm>
              <a:custGeom>
                <a:avLst/>
                <a:gdLst/>
                <a:ahLst/>
                <a:cxnLst>
                  <a:cxn ang="0">
                    <a:pos x="54" y="56"/>
                  </a:cxn>
                  <a:cxn ang="0">
                    <a:pos x="52" y="50"/>
                  </a:cxn>
                  <a:cxn ang="0">
                    <a:pos x="23" y="0"/>
                  </a:cxn>
                  <a:cxn ang="0">
                    <a:pos x="0" y="11"/>
                  </a:cxn>
                  <a:cxn ang="0">
                    <a:pos x="29" y="62"/>
                  </a:cxn>
                  <a:cxn ang="0">
                    <a:pos x="26" y="56"/>
                  </a:cxn>
                  <a:cxn ang="0">
                    <a:pos x="54" y="56"/>
                  </a:cxn>
                  <a:cxn ang="0">
                    <a:pos x="53" y="53"/>
                  </a:cxn>
                  <a:cxn ang="0">
                    <a:pos x="52" y="50"/>
                  </a:cxn>
                  <a:cxn ang="0">
                    <a:pos x="54" y="56"/>
                  </a:cxn>
                </a:cxnLst>
                <a:rect l="0" t="0" r="r" b="b"/>
                <a:pathLst>
                  <a:path w="54" h="62">
                    <a:moveTo>
                      <a:pt x="54" y="56"/>
                    </a:moveTo>
                    <a:lnTo>
                      <a:pt x="52" y="50"/>
                    </a:lnTo>
                    <a:lnTo>
                      <a:pt x="23" y="0"/>
                    </a:lnTo>
                    <a:lnTo>
                      <a:pt x="0" y="11"/>
                    </a:lnTo>
                    <a:lnTo>
                      <a:pt x="29" y="62"/>
                    </a:lnTo>
                    <a:lnTo>
                      <a:pt x="26" y="56"/>
                    </a:lnTo>
                    <a:lnTo>
                      <a:pt x="54" y="56"/>
                    </a:lnTo>
                    <a:lnTo>
                      <a:pt x="53" y="53"/>
                    </a:lnTo>
                    <a:lnTo>
                      <a:pt x="52" y="50"/>
                    </a:lnTo>
                    <a:lnTo>
                      <a:pt x="54" y="56"/>
                    </a:lnTo>
                    <a:close/>
                  </a:path>
                </a:pathLst>
              </a:custGeom>
              <a:solidFill>
                <a:srgbClr val="000000"/>
              </a:solidFill>
              <a:ln w="9525">
                <a:noFill/>
                <a:round/>
                <a:headEnd/>
                <a:tailEnd/>
              </a:ln>
            </p:spPr>
            <p:txBody>
              <a:bodyPr/>
              <a:lstStyle/>
              <a:p>
                <a:endParaRPr lang="tr-TR"/>
              </a:p>
            </p:txBody>
          </p:sp>
          <p:sp>
            <p:nvSpPr>
              <p:cNvPr id="40" name="Freeform 91"/>
              <p:cNvSpPr>
                <a:spLocks/>
              </p:cNvSpPr>
              <p:nvPr/>
            </p:nvSpPr>
            <p:spPr bwMode="auto">
              <a:xfrm>
                <a:off x="2360" y="3331"/>
                <a:ext cx="17" cy="94"/>
              </a:xfrm>
              <a:custGeom>
                <a:avLst/>
                <a:gdLst/>
                <a:ahLst/>
                <a:cxnLst>
                  <a:cxn ang="0">
                    <a:pos x="21" y="150"/>
                  </a:cxn>
                  <a:cxn ang="0">
                    <a:pos x="29" y="138"/>
                  </a:cxn>
                  <a:cxn ang="0">
                    <a:pos x="28" y="0"/>
                  </a:cxn>
                  <a:cxn ang="0">
                    <a:pos x="0" y="0"/>
                  </a:cxn>
                  <a:cxn ang="0">
                    <a:pos x="2" y="138"/>
                  </a:cxn>
                  <a:cxn ang="0">
                    <a:pos x="10" y="127"/>
                  </a:cxn>
                  <a:cxn ang="0">
                    <a:pos x="21" y="150"/>
                  </a:cxn>
                  <a:cxn ang="0">
                    <a:pos x="29" y="145"/>
                  </a:cxn>
                  <a:cxn ang="0">
                    <a:pos x="29" y="138"/>
                  </a:cxn>
                  <a:cxn ang="0">
                    <a:pos x="21" y="150"/>
                  </a:cxn>
                </a:cxnLst>
                <a:rect l="0" t="0" r="r" b="b"/>
                <a:pathLst>
                  <a:path w="29" h="150">
                    <a:moveTo>
                      <a:pt x="21" y="150"/>
                    </a:moveTo>
                    <a:lnTo>
                      <a:pt x="29" y="138"/>
                    </a:lnTo>
                    <a:lnTo>
                      <a:pt x="28" y="0"/>
                    </a:lnTo>
                    <a:lnTo>
                      <a:pt x="0" y="0"/>
                    </a:lnTo>
                    <a:lnTo>
                      <a:pt x="2" y="138"/>
                    </a:lnTo>
                    <a:lnTo>
                      <a:pt x="10" y="127"/>
                    </a:lnTo>
                    <a:lnTo>
                      <a:pt x="21" y="150"/>
                    </a:lnTo>
                    <a:lnTo>
                      <a:pt x="29" y="145"/>
                    </a:lnTo>
                    <a:lnTo>
                      <a:pt x="29" y="138"/>
                    </a:lnTo>
                    <a:lnTo>
                      <a:pt x="21" y="150"/>
                    </a:lnTo>
                    <a:close/>
                  </a:path>
                </a:pathLst>
              </a:custGeom>
              <a:solidFill>
                <a:srgbClr val="000000"/>
              </a:solidFill>
              <a:ln w="9525">
                <a:noFill/>
                <a:round/>
                <a:headEnd/>
                <a:tailEnd/>
              </a:ln>
            </p:spPr>
            <p:txBody>
              <a:bodyPr/>
              <a:lstStyle/>
              <a:p>
                <a:endParaRPr lang="tr-TR"/>
              </a:p>
            </p:txBody>
          </p:sp>
          <p:sp>
            <p:nvSpPr>
              <p:cNvPr id="41" name="Freeform 92"/>
              <p:cNvSpPr>
                <a:spLocks/>
              </p:cNvSpPr>
              <p:nvPr/>
            </p:nvSpPr>
            <p:spPr bwMode="auto">
              <a:xfrm>
                <a:off x="2221" y="3410"/>
                <a:ext cx="151" cy="104"/>
              </a:xfrm>
              <a:custGeom>
                <a:avLst/>
                <a:gdLst/>
                <a:ahLst/>
                <a:cxnLst>
                  <a:cxn ang="0">
                    <a:pos x="2" y="140"/>
                  </a:cxn>
                  <a:cxn ang="0">
                    <a:pos x="20" y="152"/>
                  </a:cxn>
                  <a:cxn ang="0">
                    <a:pos x="248" y="23"/>
                  </a:cxn>
                  <a:cxn ang="0">
                    <a:pos x="237" y="0"/>
                  </a:cxn>
                  <a:cxn ang="0">
                    <a:pos x="9" y="129"/>
                  </a:cxn>
                  <a:cxn ang="0">
                    <a:pos x="27" y="140"/>
                  </a:cxn>
                  <a:cxn ang="0">
                    <a:pos x="0" y="140"/>
                  </a:cxn>
                  <a:cxn ang="0">
                    <a:pos x="2" y="163"/>
                  </a:cxn>
                  <a:cxn ang="0">
                    <a:pos x="20" y="152"/>
                  </a:cxn>
                  <a:cxn ang="0">
                    <a:pos x="2" y="140"/>
                  </a:cxn>
                </a:cxnLst>
                <a:rect l="0" t="0" r="r" b="b"/>
                <a:pathLst>
                  <a:path w="248" h="163">
                    <a:moveTo>
                      <a:pt x="2" y="140"/>
                    </a:moveTo>
                    <a:lnTo>
                      <a:pt x="20" y="152"/>
                    </a:lnTo>
                    <a:lnTo>
                      <a:pt x="248" y="23"/>
                    </a:lnTo>
                    <a:lnTo>
                      <a:pt x="237" y="0"/>
                    </a:lnTo>
                    <a:lnTo>
                      <a:pt x="9" y="129"/>
                    </a:lnTo>
                    <a:lnTo>
                      <a:pt x="27" y="140"/>
                    </a:lnTo>
                    <a:lnTo>
                      <a:pt x="0" y="140"/>
                    </a:lnTo>
                    <a:lnTo>
                      <a:pt x="2" y="163"/>
                    </a:lnTo>
                    <a:lnTo>
                      <a:pt x="20" y="152"/>
                    </a:lnTo>
                    <a:lnTo>
                      <a:pt x="2" y="140"/>
                    </a:lnTo>
                    <a:close/>
                  </a:path>
                </a:pathLst>
              </a:custGeom>
              <a:solidFill>
                <a:srgbClr val="000000"/>
              </a:solidFill>
              <a:ln w="9525">
                <a:noFill/>
                <a:round/>
                <a:headEnd/>
                <a:tailEnd/>
              </a:ln>
            </p:spPr>
            <p:txBody>
              <a:bodyPr/>
              <a:lstStyle/>
              <a:p>
                <a:endParaRPr lang="tr-TR"/>
              </a:p>
            </p:txBody>
          </p:sp>
          <p:sp>
            <p:nvSpPr>
              <p:cNvPr id="42" name="Freeform 93"/>
              <p:cNvSpPr>
                <a:spLocks/>
              </p:cNvSpPr>
              <p:nvPr/>
            </p:nvSpPr>
            <p:spPr bwMode="auto">
              <a:xfrm>
                <a:off x="2221" y="3413"/>
                <a:ext cx="16" cy="87"/>
              </a:xfrm>
              <a:custGeom>
                <a:avLst/>
                <a:gdLst/>
                <a:ahLst/>
                <a:cxnLst>
                  <a:cxn ang="0">
                    <a:pos x="13" y="0"/>
                  </a:cxn>
                  <a:cxn ang="0">
                    <a:pos x="0" y="0"/>
                  </a:cxn>
                  <a:cxn ang="0">
                    <a:pos x="3" y="138"/>
                  </a:cxn>
                  <a:cxn ang="0">
                    <a:pos x="28" y="138"/>
                  </a:cxn>
                  <a:cxn ang="0">
                    <a:pos x="26" y="0"/>
                  </a:cxn>
                  <a:cxn ang="0">
                    <a:pos x="13" y="0"/>
                  </a:cxn>
                </a:cxnLst>
                <a:rect l="0" t="0" r="r" b="b"/>
                <a:pathLst>
                  <a:path w="28" h="138">
                    <a:moveTo>
                      <a:pt x="13" y="0"/>
                    </a:moveTo>
                    <a:lnTo>
                      <a:pt x="0" y="0"/>
                    </a:lnTo>
                    <a:lnTo>
                      <a:pt x="3" y="138"/>
                    </a:lnTo>
                    <a:lnTo>
                      <a:pt x="28" y="138"/>
                    </a:lnTo>
                    <a:lnTo>
                      <a:pt x="26" y="0"/>
                    </a:lnTo>
                    <a:lnTo>
                      <a:pt x="13" y="0"/>
                    </a:lnTo>
                    <a:close/>
                  </a:path>
                </a:pathLst>
              </a:custGeom>
              <a:solidFill>
                <a:srgbClr val="000000"/>
              </a:solidFill>
              <a:ln w="9525">
                <a:noFill/>
                <a:round/>
                <a:headEnd/>
                <a:tailEnd/>
              </a:ln>
            </p:spPr>
            <p:txBody>
              <a:bodyPr/>
              <a:lstStyle/>
              <a:p>
                <a:endParaRPr lang="tr-TR"/>
              </a:p>
            </p:txBody>
          </p:sp>
          <p:sp>
            <p:nvSpPr>
              <p:cNvPr id="43" name="Freeform 94"/>
              <p:cNvSpPr>
                <a:spLocks/>
              </p:cNvSpPr>
              <p:nvPr/>
            </p:nvSpPr>
            <p:spPr bwMode="auto">
              <a:xfrm>
                <a:off x="2204" y="3386"/>
                <a:ext cx="23" cy="33"/>
              </a:xfrm>
              <a:custGeom>
                <a:avLst/>
                <a:gdLst/>
                <a:ahLst/>
                <a:cxnLst>
                  <a:cxn ang="0">
                    <a:pos x="20" y="21"/>
                  </a:cxn>
                  <a:cxn ang="0">
                    <a:pos x="38" y="26"/>
                  </a:cxn>
                  <a:cxn ang="0">
                    <a:pos x="23" y="0"/>
                  </a:cxn>
                  <a:cxn ang="0">
                    <a:pos x="0" y="11"/>
                  </a:cxn>
                  <a:cxn ang="0">
                    <a:pos x="15" y="38"/>
                  </a:cxn>
                  <a:cxn ang="0">
                    <a:pos x="32" y="44"/>
                  </a:cxn>
                  <a:cxn ang="0">
                    <a:pos x="15" y="38"/>
                  </a:cxn>
                  <a:cxn ang="0">
                    <a:pos x="22" y="50"/>
                  </a:cxn>
                  <a:cxn ang="0">
                    <a:pos x="32" y="44"/>
                  </a:cxn>
                  <a:cxn ang="0">
                    <a:pos x="20" y="21"/>
                  </a:cxn>
                </a:cxnLst>
                <a:rect l="0" t="0" r="r" b="b"/>
                <a:pathLst>
                  <a:path w="38" h="50">
                    <a:moveTo>
                      <a:pt x="20" y="21"/>
                    </a:moveTo>
                    <a:lnTo>
                      <a:pt x="38" y="26"/>
                    </a:lnTo>
                    <a:lnTo>
                      <a:pt x="23" y="0"/>
                    </a:lnTo>
                    <a:lnTo>
                      <a:pt x="0" y="11"/>
                    </a:lnTo>
                    <a:lnTo>
                      <a:pt x="15" y="38"/>
                    </a:lnTo>
                    <a:lnTo>
                      <a:pt x="32" y="44"/>
                    </a:lnTo>
                    <a:lnTo>
                      <a:pt x="15" y="38"/>
                    </a:lnTo>
                    <a:lnTo>
                      <a:pt x="22" y="50"/>
                    </a:lnTo>
                    <a:lnTo>
                      <a:pt x="32" y="44"/>
                    </a:lnTo>
                    <a:lnTo>
                      <a:pt x="20" y="21"/>
                    </a:lnTo>
                    <a:close/>
                  </a:path>
                </a:pathLst>
              </a:custGeom>
              <a:solidFill>
                <a:srgbClr val="000000"/>
              </a:solidFill>
              <a:ln w="9525">
                <a:noFill/>
                <a:round/>
                <a:headEnd/>
                <a:tailEnd/>
              </a:ln>
            </p:spPr>
            <p:txBody>
              <a:bodyPr/>
              <a:lstStyle/>
              <a:p>
                <a:endParaRPr lang="tr-TR"/>
              </a:p>
            </p:txBody>
          </p:sp>
          <p:sp>
            <p:nvSpPr>
              <p:cNvPr id="44" name="Freeform 95"/>
              <p:cNvSpPr>
                <a:spLocks/>
              </p:cNvSpPr>
              <p:nvPr/>
            </p:nvSpPr>
            <p:spPr bwMode="auto">
              <a:xfrm>
                <a:off x="2213" y="3293"/>
                <a:ext cx="71" cy="45"/>
              </a:xfrm>
              <a:custGeom>
                <a:avLst/>
                <a:gdLst/>
                <a:ahLst/>
                <a:cxnLst>
                  <a:cxn ang="0">
                    <a:pos x="118" y="74"/>
                  </a:cxn>
                  <a:cxn ang="0">
                    <a:pos x="0" y="0"/>
                  </a:cxn>
                  <a:cxn ang="0">
                    <a:pos x="118" y="74"/>
                  </a:cxn>
                </a:cxnLst>
                <a:rect l="0" t="0" r="r" b="b"/>
                <a:pathLst>
                  <a:path w="118" h="74">
                    <a:moveTo>
                      <a:pt x="118" y="74"/>
                    </a:moveTo>
                    <a:lnTo>
                      <a:pt x="0" y="0"/>
                    </a:lnTo>
                    <a:lnTo>
                      <a:pt x="118" y="74"/>
                    </a:lnTo>
                    <a:close/>
                  </a:path>
                </a:pathLst>
              </a:custGeom>
              <a:solidFill>
                <a:srgbClr val="FFFFFF"/>
              </a:solidFill>
              <a:ln w="9525">
                <a:noFill/>
                <a:round/>
                <a:headEnd/>
                <a:tailEnd/>
              </a:ln>
            </p:spPr>
            <p:txBody>
              <a:bodyPr/>
              <a:lstStyle/>
              <a:p>
                <a:endParaRPr lang="tr-TR"/>
              </a:p>
            </p:txBody>
          </p:sp>
          <p:sp>
            <p:nvSpPr>
              <p:cNvPr id="45" name="Freeform 96"/>
              <p:cNvSpPr>
                <a:spLocks/>
              </p:cNvSpPr>
              <p:nvPr/>
            </p:nvSpPr>
            <p:spPr bwMode="auto">
              <a:xfrm>
                <a:off x="2208" y="3285"/>
                <a:ext cx="80" cy="61"/>
              </a:xfrm>
              <a:custGeom>
                <a:avLst/>
                <a:gdLst/>
                <a:ahLst/>
                <a:cxnLst>
                  <a:cxn ang="0">
                    <a:pos x="6" y="11"/>
                  </a:cxn>
                  <a:cxn ang="0">
                    <a:pos x="0" y="23"/>
                  </a:cxn>
                  <a:cxn ang="0">
                    <a:pos x="117" y="96"/>
                  </a:cxn>
                  <a:cxn ang="0">
                    <a:pos x="131" y="73"/>
                  </a:cxn>
                  <a:cxn ang="0">
                    <a:pos x="13" y="0"/>
                  </a:cxn>
                  <a:cxn ang="0">
                    <a:pos x="6" y="11"/>
                  </a:cxn>
                </a:cxnLst>
                <a:rect l="0" t="0" r="r" b="b"/>
                <a:pathLst>
                  <a:path w="131" h="96">
                    <a:moveTo>
                      <a:pt x="6" y="11"/>
                    </a:moveTo>
                    <a:lnTo>
                      <a:pt x="0" y="23"/>
                    </a:lnTo>
                    <a:lnTo>
                      <a:pt x="117" y="96"/>
                    </a:lnTo>
                    <a:lnTo>
                      <a:pt x="131" y="73"/>
                    </a:lnTo>
                    <a:lnTo>
                      <a:pt x="13" y="0"/>
                    </a:lnTo>
                    <a:lnTo>
                      <a:pt x="6" y="11"/>
                    </a:lnTo>
                    <a:close/>
                  </a:path>
                </a:pathLst>
              </a:custGeom>
              <a:solidFill>
                <a:srgbClr val="000000"/>
              </a:solidFill>
              <a:ln w="9525">
                <a:noFill/>
                <a:round/>
                <a:headEnd/>
                <a:tailEnd/>
              </a:ln>
            </p:spPr>
            <p:txBody>
              <a:bodyPr/>
              <a:lstStyle/>
              <a:p>
                <a:endParaRPr lang="tr-TR"/>
              </a:p>
            </p:txBody>
          </p:sp>
          <p:sp>
            <p:nvSpPr>
              <p:cNvPr id="46" name="Freeform 97"/>
              <p:cNvSpPr>
                <a:spLocks/>
              </p:cNvSpPr>
              <p:nvPr/>
            </p:nvSpPr>
            <p:spPr bwMode="auto">
              <a:xfrm>
                <a:off x="2253" y="3269"/>
                <a:ext cx="70" cy="47"/>
              </a:xfrm>
              <a:custGeom>
                <a:avLst/>
                <a:gdLst/>
                <a:ahLst/>
                <a:cxnLst>
                  <a:cxn ang="0">
                    <a:pos x="117" y="74"/>
                  </a:cxn>
                  <a:cxn ang="0">
                    <a:pos x="0" y="0"/>
                  </a:cxn>
                  <a:cxn ang="0">
                    <a:pos x="117" y="74"/>
                  </a:cxn>
                </a:cxnLst>
                <a:rect l="0" t="0" r="r" b="b"/>
                <a:pathLst>
                  <a:path w="117" h="74">
                    <a:moveTo>
                      <a:pt x="117" y="74"/>
                    </a:moveTo>
                    <a:lnTo>
                      <a:pt x="0" y="0"/>
                    </a:lnTo>
                    <a:lnTo>
                      <a:pt x="117" y="74"/>
                    </a:lnTo>
                    <a:close/>
                  </a:path>
                </a:pathLst>
              </a:custGeom>
              <a:solidFill>
                <a:srgbClr val="FFFFFF"/>
              </a:solidFill>
              <a:ln w="9525">
                <a:noFill/>
                <a:round/>
                <a:headEnd/>
                <a:tailEnd/>
              </a:ln>
            </p:spPr>
            <p:txBody>
              <a:bodyPr/>
              <a:lstStyle/>
              <a:p>
                <a:endParaRPr lang="tr-TR"/>
              </a:p>
            </p:txBody>
          </p:sp>
          <p:sp>
            <p:nvSpPr>
              <p:cNvPr id="47" name="Freeform 98"/>
              <p:cNvSpPr>
                <a:spLocks/>
              </p:cNvSpPr>
              <p:nvPr/>
            </p:nvSpPr>
            <p:spPr bwMode="auto">
              <a:xfrm>
                <a:off x="2248" y="3261"/>
                <a:ext cx="79" cy="62"/>
              </a:xfrm>
              <a:custGeom>
                <a:avLst/>
                <a:gdLst/>
                <a:ahLst/>
                <a:cxnLst>
                  <a:cxn ang="0">
                    <a:pos x="7" y="11"/>
                  </a:cxn>
                  <a:cxn ang="0">
                    <a:pos x="0" y="23"/>
                  </a:cxn>
                  <a:cxn ang="0">
                    <a:pos x="117" y="96"/>
                  </a:cxn>
                  <a:cxn ang="0">
                    <a:pos x="130" y="73"/>
                  </a:cxn>
                  <a:cxn ang="0">
                    <a:pos x="14" y="0"/>
                  </a:cxn>
                  <a:cxn ang="0">
                    <a:pos x="7" y="11"/>
                  </a:cxn>
                </a:cxnLst>
                <a:rect l="0" t="0" r="r" b="b"/>
                <a:pathLst>
                  <a:path w="130" h="96">
                    <a:moveTo>
                      <a:pt x="7" y="11"/>
                    </a:moveTo>
                    <a:lnTo>
                      <a:pt x="0" y="23"/>
                    </a:lnTo>
                    <a:lnTo>
                      <a:pt x="117" y="96"/>
                    </a:lnTo>
                    <a:lnTo>
                      <a:pt x="130" y="73"/>
                    </a:lnTo>
                    <a:lnTo>
                      <a:pt x="14" y="0"/>
                    </a:lnTo>
                    <a:lnTo>
                      <a:pt x="7" y="11"/>
                    </a:lnTo>
                    <a:close/>
                  </a:path>
                </a:pathLst>
              </a:custGeom>
              <a:solidFill>
                <a:srgbClr val="000000"/>
              </a:solidFill>
              <a:ln w="9525">
                <a:noFill/>
                <a:round/>
                <a:headEnd/>
                <a:tailEnd/>
              </a:ln>
            </p:spPr>
            <p:txBody>
              <a:bodyPr/>
              <a:lstStyle/>
              <a:p>
                <a:endParaRPr lang="tr-TR"/>
              </a:p>
            </p:txBody>
          </p:sp>
          <p:sp>
            <p:nvSpPr>
              <p:cNvPr id="48" name="Freeform 99"/>
              <p:cNvSpPr>
                <a:spLocks/>
              </p:cNvSpPr>
              <p:nvPr/>
            </p:nvSpPr>
            <p:spPr bwMode="auto">
              <a:xfrm>
                <a:off x="2260" y="3390"/>
                <a:ext cx="1" cy="87"/>
              </a:xfrm>
              <a:custGeom>
                <a:avLst/>
                <a:gdLst/>
                <a:ahLst/>
                <a:cxnLst>
                  <a:cxn ang="0">
                    <a:pos x="0" y="0"/>
                  </a:cxn>
                  <a:cxn ang="0">
                    <a:pos x="1" y="139"/>
                  </a:cxn>
                  <a:cxn ang="0">
                    <a:pos x="0" y="0"/>
                  </a:cxn>
                </a:cxnLst>
                <a:rect l="0" t="0" r="r" b="b"/>
                <a:pathLst>
                  <a:path w="1" h="139">
                    <a:moveTo>
                      <a:pt x="0" y="0"/>
                    </a:moveTo>
                    <a:lnTo>
                      <a:pt x="1" y="139"/>
                    </a:lnTo>
                    <a:lnTo>
                      <a:pt x="0" y="0"/>
                    </a:lnTo>
                    <a:close/>
                  </a:path>
                </a:pathLst>
              </a:custGeom>
              <a:solidFill>
                <a:srgbClr val="FFFFFF"/>
              </a:solidFill>
              <a:ln w="9525">
                <a:noFill/>
                <a:round/>
                <a:headEnd/>
                <a:tailEnd/>
              </a:ln>
            </p:spPr>
            <p:txBody>
              <a:bodyPr/>
              <a:lstStyle/>
              <a:p>
                <a:endParaRPr lang="tr-TR"/>
              </a:p>
            </p:txBody>
          </p:sp>
          <p:sp>
            <p:nvSpPr>
              <p:cNvPr id="49" name="Freeform 100"/>
              <p:cNvSpPr>
                <a:spLocks/>
              </p:cNvSpPr>
              <p:nvPr/>
            </p:nvSpPr>
            <p:spPr bwMode="auto">
              <a:xfrm>
                <a:off x="2252" y="3390"/>
                <a:ext cx="17" cy="87"/>
              </a:xfrm>
              <a:custGeom>
                <a:avLst/>
                <a:gdLst/>
                <a:ahLst/>
                <a:cxnLst>
                  <a:cxn ang="0">
                    <a:pos x="15" y="139"/>
                  </a:cxn>
                  <a:cxn ang="0">
                    <a:pos x="29" y="139"/>
                  </a:cxn>
                  <a:cxn ang="0">
                    <a:pos x="28" y="0"/>
                  </a:cxn>
                  <a:cxn ang="0">
                    <a:pos x="0" y="0"/>
                  </a:cxn>
                  <a:cxn ang="0">
                    <a:pos x="1" y="139"/>
                  </a:cxn>
                  <a:cxn ang="0">
                    <a:pos x="15" y="139"/>
                  </a:cxn>
                </a:cxnLst>
                <a:rect l="0" t="0" r="r" b="b"/>
                <a:pathLst>
                  <a:path w="29" h="139">
                    <a:moveTo>
                      <a:pt x="15" y="139"/>
                    </a:moveTo>
                    <a:lnTo>
                      <a:pt x="29" y="139"/>
                    </a:lnTo>
                    <a:lnTo>
                      <a:pt x="28" y="0"/>
                    </a:lnTo>
                    <a:lnTo>
                      <a:pt x="0" y="0"/>
                    </a:lnTo>
                    <a:lnTo>
                      <a:pt x="1" y="139"/>
                    </a:lnTo>
                    <a:lnTo>
                      <a:pt x="15" y="139"/>
                    </a:lnTo>
                    <a:close/>
                  </a:path>
                </a:pathLst>
              </a:custGeom>
              <a:solidFill>
                <a:srgbClr val="000000"/>
              </a:solidFill>
              <a:ln w="9525">
                <a:noFill/>
                <a:round/>
                <a:headEnd/>
                <a:tailEnd/>
              </a:ln>
            </p:spPr>
            <p:txBody>
              <a:bodyPr/>
              <a:lstStyle/>
              <a:p>
                <a:endParaRPr lang="tr-TR"/>
              </a:p>
            </p:txBody>
          </p:sp>
          <p:sp>
            <p:nvSpPr>
              <p:cNvPr id="50" name="Freeform 101"/>
              <p:cNvSpPr>
                <a:spLocks/>
              </p:cNvSpPr>
              <p:nvPr/>
            </p:nvSpPr>
            <p:spPr bwMode="auto">
              <a:xfrm>
                <a:off x="2300" y="3367"/>
                <a:ext cx="1" cy="86"/>
              </a:xfrm>
              <a:custGeom>
                <a:avLst/>
                <a:gdLst/>
                <a:ahLst/>
                <a:cxnLst>
                  <a:cxn ang="0">
                    <a:pos x="0" y="0"/>
                  </a:cxn>
                  <a:cxn ang="0">
                    <a:pos x="1" y="137"/>
                  </a:cxn>
                  <a:cxn ang="0">
                    <a:pos x="0" y="0"/>
                  </a:cxn>
                </a:cxnLst>
                <a:rect l="0" t="0" r="r" b="b"/>
                <a:pathLst>
                  <a:path w="1" h="137">
                    <a:moveTo>
                      <a:pt x="0" y="0"/>
                    </a:moveTo>
                    <a:lnTo>
                      <a:pt x="1" y="137"/>
                    </a:lnTo>
                    <a:lnTo>
                      <a:pt x="0" y="0"/>
                    </a:lnTo>
                    <a:close/>
                  </a:path>
                </a:pathLst>
              </a:custGeom>
              <a:solidFill>
                <a:srgbClr val="FFFFFF"/>
              </a:solidFill>
              <a:ln w="9525">
                <a:noFill/>
                <a:round/>
                <a:headEnd/>
                <a:tailEnd/>
              </a:ln>
            </p:spPr>
            <p:txBody>
              <a:bodyPr/>
              <a:lstStyle/>
              <a:p>
                <a:endParaRPr lang="tr-TR"/>
              </a:p>
            </p:txBody>
          </p:sp>
          <p:sp>
            <p:nvSpPr>
              <p:cNvPr id="51" name="Freeform 102"/>
              <p:cNvSpPr>
                <a:spLocks/>
              </p:cNvSpPr>
              <p:nvPr/>
            </p:nvSpPr>
            <p:spPr bwMode="auto">
              <a:xfrm>
                <a:off x="2292" y="3367"/>
                <a:ext cx="17" cy="86"/>
              </a:xfrm>
              <a:custGeom>
                <a:avLst/>
                <a:gdLst/>
                <a:ahLst/>
                <a:cxnLst>
                  <a:cxn ang="0">
                    <a:pos x="15" y="137"/>
                  </a:cxn>
                  <a:cxn ang="0">
                    <a:pos x="28" y="137"/>
                  </a:cxn>
                  <a:cxn ang="0">
                    <a:pos x="27" y="0"/>
                  </a:cxn>
                  <a:cxn ang="0">
                    <a:pos x="0" y="0"/>
                  </a:cxn>
                  <a:cxn ang="0">
                    <a:pos x="1" y="137"/>
                  </a:cxn>
                  <a:cxn ang="0">
                    <a:pos x="15" y="137"/>
                  </a:cxn>
                </a:cxnLst>
                <a:rect l="0" t="0" r="r" b="b"/>
                <a:pathLst>
                  <a:path w="28" h="137">
                    <a:moveTo>
                      <a:pt x="15" y="137"/>
                    </a:moveTo>
                    <a:lnTo>
                      <a:pt x="28" y="137"/>
                    </a:lnTo>
                    <a:lnTo>
                      <a:pt x="27" y="0"/>
                    </a:lnTo>
                    <a:lnTo>
                      <a:pt x="0" y="0"/>
                    </a:lnTo>
                    <a:lnTo>
                      <a:pt x="1" y="137"/>
                    </a:lnTo>
                    <a:lnTo>
                      <a:pt x="15" y="137"/>
                    </a:lnTo>
                    <a:close/>
                  </a:path>
                </a:pathLst>
              </a:custGeom>
              <a:solidFill>
                <a:srgbClr val="000000"/>
              </a:solidFill>
              <a:ln w="9525">
                <a:noFill/>
                <a:round/>
                <a:headEnd/>
                <a:tailEnd/>
              </a:ln>
            </p:spPr>
            <p:txBody>
              <a:bodyPr/>
              <a:lstStyle/>
              <a:p>
                <a:endParaRPr lang="tr-TR"/>
              </a:p>
            </p:txBody>
          </p:sp>
          <p:sp>
            <p:nvSpPr>
              <p:cNvPr id="52" name="Freeform 103"/>
              <p:cNvSpPr>
                <a:spLocks/>
              </p:cNvSpPr>
              <p:nvPr/>
            </p:nvSpPr>
            <p:spPr bwMode="auto">
              <a:xfrm>
                <a:off x="2340" y="3343"/>
                <a:ext cx="1" cy="89"/>
              </a:xfrm>
              <a:custGeom>
                <a:avLst/>
                <a:gdLst/>
                <a:ahLst/>
                <a:cxnLst>
                  <a:cxn ang="0">
                    <a:pos x="0" y="0"/>
                  </a:cxn>
                  <a:cxn ang="0">
                    <a:pos x="1" y="138"/>
                  </a:cxn>
                  <a:cxn ang="0">
                    <a:pos x="0" y="0"/>
                  </a:cxn>
                </a:cxnLst>
                <a:rect l="0" t="0" r="r" b="b"/>
                <a:pathLst>
                  <a:path w="1" h="138">
                    <a:moveTo>
                      <a:pt x="0" y="0"/>
                    </a:moveTo>
                    <a:lnTo>
                      <a:pt x="1" y="138"/>
                    </a:lnTo>
                    <a:lnTo>
                      <a:pt x="0" y="0"/>
                    </a:lnTo>
                    <a:close/>
                  </a:path>
                </a:pathLst>
              </a:custGeom>
              <a:solidFill>
                <a:srgbClr val="FFFFFF"/>
              </a:solidFill>
              <a:ln w="9525">
                <a:noFill/>
                <a:round/>
                <a:headEnd/>
                <a:tailEnd/>
              </a:ln>
            </p:spPr>
            <p:txBody>
              <a:bodyPr/>
              <a:lstStyle/>
              <a:p>
                <a:endParaRPr lang="tr-TR"/>
              </a:p>
            </p:txBody>
          </p:sp>
          <p:sp>
            <p:nvSpPr>
              <p:cNvPr id="53" name="Freeform 104"/>
              <p:cNvSpPr>
                <a:spLocks/>
              </p:cNvSpPr>
              <p:nvPr/>
            </p:nvSpPr>
            <p:spPr bwMode="auto">
              <a:xfrm>
                <a:off x="2332" y="3343"/>
                <a:ext cx="17" cy="89"/>
              </a:xfrm>
              <a:custGeom>
                <a:avLst/>
                <a:gdLst/>
                <a:ahLst/>
                <a:cxnLst>
                  <a:cxn ang="0">
                    <a:pos x="15" y="138"/>
                  </a:cxn>
                  <a:cxn ang="0">
                    <a:pos x="29" y="138"/>
                  </a:cxn>
                  <a:cxn ang="0">
                    <a:pos x="28" y="0"/>
                  </a:cxn>
                  <a:cxn ang="0">
                    <a:pos x="0" y="0"/>
                  </a:cxn>
                  <a:cxn ang="0">
                    <a:pos x="2" y="138"/>
                  </a:cxn>
                  <a:cxn ang="0">
                    <a:pos x="15" y="138"/>
                  </a:cxn>
                </a:cxnLst>
                <a:rect l="0" t="0" r="r" b="b"/>
                <a:pathLst>
                  <a:path w="29" h="138">
                    <a:moveTo>
                      <a:pt x="15" y="138"/>
                    </a:moveTo>
                    <a:lnTo>
                      <a:pt x="29" y="138"/>
                    </a:lnTo>
                    <a:lnTo>
                      <a:pt x="28" y="0"/>
                    </a:lnTo>
                    <a:lnTo>
                      <a:pt x="0" y="0"/>
                    </a:lnTo>
                    <a:lnTo>
                      <a:pt x="2" y="138"/>
                    </a:lnTo>
                    <a:lnTo>
                      <a:pt x="15" y="138"/>
                    </a:lnTo>
                    <a:close/>
                  </a:path>
                </a:pathLst>
              </a:custGeom>
              <a:solidFill>
                <a:srgbClr val="000000"/>
              </a:solidFill>
              <a:ln w="9525">
                <a:noFill/>
                <a:round/>
                <a:headEnd/>
                <a:tailEnd/>
              </a:ln>
            </p:spPr>
            <p:txBody>
              <a:bodyPr/>
              <a:lstStyle/>
              <a:p>
                <a:endParaRPr lang="tr-TR"/>
              </a:p>
            </p:txBody>
          </p:sp>
          <p:sp>
            <p:nvSpPr>
              <p:cNvPr id="54" name="Freeform 105"/>
              <p:cNvSpPr>
                <a:spLocks/>
              </p:cNvSpPr>
              <p:nvPr/>
            </p:nvSpPr>
            <p:spPr bwMode="auto">
              <a:xfrm>
                <a:off x="2199" y="3042"/>
                <a:ext cx="587" cy="356"/>
              </a:xfrm>
              <a:custGeom>
                <a:avLst/>
                <a:gdLst/>
                <a:ahLst/>
                <a:cxnLst>
                  <a:cxn ang="0">
                    <a:pos x="30" y="547"/>
                  </a:cxn>
                  <a:cxn ang="0">
                    <a:pos x="24" y="564"/>
                  </a:cxn>
                  <a:cxn ang="0">
                    <a:pos x="965" y="23"/>
                  </a:cxn>
                  <a:cxn ang="0">
                    <a:pos x="954" y="0"/>
                  </a:cxn>
                  <a:cxn ang="0">
                    <a:pos x="12" y="541"/>
                  </a:cxn>
                  <a:cxn ang="0">
                    <a:pos x="7" y="558"/>
                  </a:cxn>
                  <a:cxn ang="0">
                    <a:pos x="12" y="541"/>
                  </a:cxn>
                  <a:cxn ang="0">
                    <a:pos x="0" y="548"/>
                  </a:cxn>
                  <a:cxn ang="0">
                    <a:pos x="7" y="558"/>
                  </a:cxn>
                  <a:cxn ang="0">
                    <a:pos x="30" y="547"/>
                  </a:cxn>
                </a:cxnLst>
                <a:rect l="0" t="0" r="r" b="b"/>
                <a:pathLst>
                  <a:path w="965" h="564">
                    <a:moveTo>
                      <a:pt x="30" y="547"/>
                    </a:moveTo>
                    <a:lnTo>
                      <a:pt x="24" y="564"/>
                    </a:lnTo>
                    <a:lnTo>
                      <a:pt x="965" y="23"/>
                    </a:lnTo>
                    <a:lnTo>
                      <a:pt x="954" y="0"/>
                    </a:lnTo>
                    <a:lnTo>
                      <a:pt x="12" y="541"/>
                    </a:lnTo>
                    <a:lnTo>
                      <a:pt x="7" y="558"/>
                    </a:lnTo>
                    <a:lnTo>
                      <a:pt x="12" y="541"/>
                    </a:lnTo>
                    <a:lnTo>
                      <a:pt x="0" y="548"/>
                    </a:lnTo>
                    <a:lnTo>
                      <a:pt x="7" y="558"/>
                    </a:lnTo>
                    <a:lnTo>
                      <a:pt x="30" y="547"/>
                    </a:lnTo>
                    <a:close/>
                  </a:path>
                </a:pathLst>
              </a:custGeom>
              <a:solidFill>
                <a:srgbClr val="000000"/>
              </a:solidFill>
              <a:ln w="9525">
                <a:noFill/>
                <a:round/>
                <a:headEnd/>
                <a:tailEnd/>
              </a:ln>
            </p:spPr>
            <p:txBody>
              <a:bodyPr/>
              <a:lstStyle/>
              <a:p>
                <a:endParaRPr lang="tr-TR"/>
              </a:p>
            </p:txBody>
          </p:sp>
          <p:sp>
            <p:nvSpPr>
              <p:cNvPr id="55" name="Freeform 106"/>
              <p:cNvSpPr>
                <a:spLocks/>
              </p:cNvSpPr>
              <p:nvPr/>
            </p:nvSpPr>
            <p:spPr bwMode="auto">
              <a:xfrm>
                <a:off x="2211" y="3050"/>
                <a:ext cx="585" cy="358"/>
              </a:xfrm>
              <a:custGeom>
                <a:avLst/>
                <a:gdLst/>
                <a:ahLst/>
                <a:cxnLst>
                  <a:cxn ang="0">
                    <a:pos x="941" y="0"/>
                  </a:cxn>
                  <a:cxn ang="0">
                    <a:pos x="0" y="542"/>
                  </a:cxn>
                  <a:cxn ang="0">
                    <a:pos x="15" y="568"/>
                  </a:cxn>
                  <a:cxn ang="0">
                    <a:pos x="962" y="24"/>
                  </a:cxn>
                  <a:cxn ang="0">
                    <a:pos x="941" y="0"/>
                  </a:cxn>
                </a:cxnLst>
                <a:rect l="0" t="0" r="r" b="b"/>
                <a:pathLst>
                  <a:path w="962" h="568">
                    <a:moveTo>
                      <a:pt x="941" y="0"/>
                    </a:moveTo>
                    <a:lnTo>
                      <a:pt x="0" y="542"/>
                    </a:lnTo>
                    <a:lnTo>
                      <a:pt x="15" y="568"/>
                    </a:lnTo>
                    <a:lnTo>
                      <a:pt x="962" y="24"/>
                    </a:lnTo>
                    <a:lnTo>
                      <a:pt x="941" y="0"/>
                    </a:lnTo>
                    <a:close/>
                  </a:path>
                </a:pathLst>
              </a:custGeom>
              <a:solidFill>
                <a:srgbClr val="000000"/>
              </a:solidFill>
              <a:ln w="9525">
                <a:noFill/>
                <a:round/>
                <a:headEnd/>
                <a:tailEnd/>
              </a:ln>
            </p:spPr>
            <p:txBody>
              <a:bodyPr/>
              <a:lstStyle/>
              <a:p>
                <a:endParaRPr lang="tr-TR"/>
              </a:p>
            </p:txBody>
          </p:sp>
          <p:sp>
            <p:nvSpPr>
              <p:cNvPr id="56" name="Freeform 107"/>
              <p:cNvSpPr>
                <a:spLocks/>
              </p:cNvSpPr>
              <p:nvPr/>
            </p:nvSpPr>
            <p:spPr bwMode="auto">
              <a:xfrm>
                <a:off x="2216" y="3057"/>
                <a:ext cx="583" cy="357"/>
              </a:xfrm>
              <a:custGeom>
                <a:avLst/>
                <a:gdLst/>
                <a:ahLst/>
                <a:cxnLst>
                  <a:cxn ang="0">
                    <a:pos x="953" y="11"/>
                  </a:cxn>
                  <a:cxn ang="0">
                    <a:pos x="947" y="0"/>
                  </a:cxn>
                  <a:cxn ang="0">
                    <a:pos x="0" y="544"/>
                  </a:cxn>
                  <a:cxn ang="0">
                    <a:pos x="12" y="567"/>
                  </a:cxn>
                  <a:cxn ang="0">
                    <a:pos x="959" y="23"/>
                  </a:cxn>
                  <a:cxn ang="0">
                    <a:pos x="953" y="11"/>
                  </a:cxn>
                </a:cxnLst>
                <a:rect l="0" t="0" r="r" b="b"/>
                <a:pathLst>
                  <a:path w="959" h="567">
                    <a:moveTo>
                      <a:pt x="953" y="11"/>
                    </a:moveTo>
                    <a:lnTo>
                      <a:pt x="947" y="0"/>
                    </a:lnTo>
                    <a:lnTo>
                      <a:pt x="0" y="544"/>
                    </a:lnTo>
                    <a:lnTo>
                      <a:pt x="12" y="567"/>
                    </a:lnTo>
                    <a:lnTo>
                      <a:pt x="959" y="23"/>
                    </a:lnTo>
                    <a:lnTo>
                      <a:pt x="953" y="11"/>
                    </a:lnTo>
                    <a:close/>
                  </a:path>
                </a:pathLst>
              </a:custGeom>
              <a:solidFill>
                <a:srgbClr val="000000"/>
              </a:solidFill>
              <a:ln w="9525">
                <a:noFill/>
                <a:round/>
                <a:headEnd/>
                <a:tailEnd/>
              </a:ln>
            </p:spPr>
            <p:txBody>
              <a:bodyPr/>
              <a:lstStyle/>
              <a:p>
                <a:endParaRPr lang="tr-TR"/>
              </a:p>
            </p:txBody>
          </p:sp>
        </p:grpSp>
      </p:grpSp>
      <p:grpSp>
        <p:nvGrpSpPr>
          <p:cNvPr id="57" name="Group 30"/>
          <p:cNvGrpSpPr>
            <a:grpSpLocks/>
          </p:cNvGrpSpPr>
          <p:nvPr/>
        </p:nvGrpSpPr>
        <p:grpSpPr bwMode="auto">
          <a:xfrm>
            <a:off x="1500166" y="5572140"/>
            <a:ext cx="1120775" cy="582613"/>
            <a:chOff x="3127" y="3000"/>
            <a:chExt cx="706" cy="367"/>
          </a:xfrm>
        </p:grpSpPr>
        <p:sp>
          <p:nvSpPr>
            <p:cNvPr id="58" name="Freeform 31"/>
            <p:cNvSpPr>
              <a:spLocks/>
            </p:cNvSpPr>
            <p:nvPr/>
          </p:nvSpPr>
          <p:spPr bwMode="auto">
            <a:xfrm>
              <a:off x="3592" y="3119"/>
              <a:ext cx="225" cy="236"/>
            </a:xfrm>
            <a:custGeom>
              <a:avLst/>
              <a:gdLst/>
              <a:ahLst/>
              <a:cxnLst>
                <a:cxn ang="0">
                  <a:pos x="245" y="236"/>
                </a:cxn>
                <a:cxn ang="0">
                  <a:pos x="265" y="373"/>
                </a:cxn>
                <a:cxn ang="0">
                  <a:pos x="20" y="281"/>
                </a:cxn>
                <a:cxn ang="0">
                  <a:pos x="0" y="144"/>
                </a:cxn>
                <a:cxn ang="0">
                  <a:pos x="21" y="90"/>
                </a:cxn>
                <a:cxn ang="0">
                  <a:pos x="126" y="0"/>
                </a:cxn>
                <a:cxn ang="0">
                  <a:pos x="371" y="92"/>
                </a:cxn>
                <a:cxn ang="0">
                  <a:pos x="266" y="183"/>
                </a:cxn>
                <a:cxn ang="0">
                  <a:pos x="245" y="236"/>
                </a:cxn>
              </a:cxnLst>
              <a:rect l="0" t="0" r="r" b="b"/>
              <a:pathLst>
                <a:path w="371" h="373">
                  <a:moveTo>
                    <a:pt x="245" y="236"/>
                  </a:moveTo>
                  <a:lnTo>
                    <a:pt x="265" y="373"/>
                  </a:lnTo>
                  <a:lnTo>
                    <a:pt x="20" y="281"/>
                  </a:lnTo>
                  <a:lnTo>
                    <a:pt x="0" y="144"/>
                  </a:lnTo>
                  <a:lnTo>
                    <a:pt x="21" y="90"/>
                  </a:lnTo>
                  <a:lnTo>
                    <a:pt x="126" y="0"/>
                  </a:lnTo>
                  <a:lnTo>
                    <a:pt x="371" y="92"/>
                  </a:lnTo>
                  <a:lnTo>
                    <a:pt x="266" y="183"/>
                  </a:lnTo>
                  <a:lnTo>
                    <a:pt x="245" y="236"/>
                  </a:lnTo>
                  <a:close/>
                </a:path>
              </a:pathLst>
            </a:custGeom>
            <a:solidFill>
              <a:srgbClr val="FFFFFF"/>
            </a:solidFill>
            <a:ln w="9525">
              <a:noFill/>
              <a:round/>
              <a:headEnd/>
              <a:tailEnd/>
            </a:ln>
          </p:spPr>
          <p:txBody>
            <a:bodyPr/>
            <a:lstStyle/>
            <a:p>
              <a:endParaRPr lang="tr-TR"/>
            </a:p>
          </p:txBody>
        </p:sp>
        <p:sp>
          <p:nvSpPr>
            <p:cNvPr id="59" name="Freeform 32"/>
            <p:cNvSpPr>
              <a:spLocks/>
            </p:cNvSpPr>
            <p:nvPr/>
          </p:nvSpPr>
          <p:spPr bwMode="auto">
            <a:xfrm>
              <a:off x="3733" y="3268"/>
              <a:ext cx="29" cy="99"/>
            </a:xfrm>
            <a:custGeom>
              <a:avLst/>
              <a:gdLst/>
              <a:ahLst/>
              <a:cxnLst>
                <a:cxn ang="0">
                  <a:pos x="27" y="151"/>
                </a:cxn>
                <a:cxn ang="0">
                  <a:pos x="45" y="137"/>
                </a:cxn>
                <a:cxn ang="0">
                  <a:pos x="25" y="0"/>
                </a:cxn>
                <a:cxn ang="0">
                  <a:pos x="0" y="2"/>
                </a:cxn>
                <a:cxn ang="0">
                  <a:pos x="19" y="139"/>
                </a:cxn>
                <a:cxn ang="0">
                  <a:pos x="37" y="125"/>
                </a:cxn>
                <a:cxn ang="0">
                  <a:pos x="27" y="151"/>
                </a:cxn>
                <a:cxn ang="0">
                  <a:pos x="48" y="159"/>
                </a:cxn>
                <a:cxn ang="0">
                  <a:pos x="45" y="137"/>
                </a:cxn>
                <a:cxn ang="0">
                  <a:pos x="27" y="151"/>
                </a:cxn>
              </a:cxnLst>
              <a:rect l="0" t="0" r="r" b="b"/>
              <a:pathLst>
                <a:path w="48" h="159">
                  <a:moveTo>
                    <a:pt x="27" y="151"/>
                  </a:moveTo>
                  <a:lnTo>
                    <a:pt x="45" y="137"/>
                  </a:lnTo>
                  <a:lnTo>
                    <a:pt x="25" y="0"/>
                  </a:lnTo>
                  <a:lnTo>
                    <a:pt x="0" y="2"/>
                  </a:lnTo>
                  <a:lnTo>
                    <a:pt x="19" y="139"/>
                  </a:lnTo>
                  <a:lnTo>
                    <a:pt x="37" y="125"/>
                  </a:lnTo>
                  <a:lnTo>
                    <a:pt x="27" y="151"/>
                  </a:lnTo>
                  <a:lnTo>
                    <a:pt x="48" y="159"/>
                  </a:lnTo>
                  <a:lnTo>
                    <a:pt x="45" y="137"/>
                  </a:lnTo>
                  <a:lnTo>
                    <a:pt x="27" y="151"/>
                  </a:lnTo>
                  <a:close/>
                </a:path>
              </a:pathLst>
            </a:custGeom>
            <a:solidFill>
              <a:srgbClr val="000000"/>
            </a:solidFill>
            <a:ln w="9525">
              <a:noFill/>
              <a:round/>
              <a:headEnd/>
              <a:tailEnd/>
            </a:ln>
          </p:spPr>
          <p:txBody>
            <a:bodyPr/>
            <a:lstStyle/>
            <a:p>
              <a:endParaRPr lang="tr-TR"/>
            </a:p>
          </p:txBody>
        </p:sp>
        <p:sp>
          <p:nvSpPr>
            <p:cNvPr id="60" name="Freeform 33"/>
            <p:cNvSpPr>
              <a:spLocks/>
            </p:cNvSpPr>
            <p:nvPr/>
          </p:nvSpPr>
          <p:spPr bwMode="auto">
            <a:xfrm>
              <a:off x="3596" y="3289"/>
              <a:ext cx="159" cy="73"/>
            </a:xfrm>
            <a:custGeom>
              <a:avLst/>
              <a:gdLst/>
              <a:ahLst/>
              <a:cxnLst>
                <a:cxn ang="0">
                  <a:pos x="0" y="14"/>
                </a:cxn>
                <a:cxn ang="0">
                  <a:pos x="8" y="26"/>
                </a:cxn>
                <a:cxn ang="0">
                  <a:pos x="253" y="118"/>
                </a:cxn>
                <a:cxn ang="0">
                  <a:pos x="263" y="92"/>
                </a:cxn>
                <a:cxn ang="0">
                  <a:pos x="17" y="0"/>
                </a:cxn>
                <a:cxn ang="0">
                  <a:pos x="25" y="12"/>
                </a:cxn>
                <a:cxn ang="0">
                  <a:pos x="0" y="14"/>
                </a:cxn>
                <a:cxn ang="0">
                  <a:pos x="1" y="22"/>
                </a:cxn>
                <a:cxn ang="0">
                  <a:pos x="8" y="26"/>
                </a:cxn>
                <a:cxn ang="0">
                  <a:pos x="0" y="14"/>
                </a:cxn>
              </a:cxnLst>
              <a:rect l="0" t="0" r="r" b="b"/>
              <a:pathLst>
                <a:path w="263" h="118">
                  <a:moveTo>
                    <a:pt x="0" y="14"/>
                  </a:moveTo>
                  <a:lnTo>
                    <a:pt x="8" y="26"/>
                  </a:lnTo>
                  <a:lnTo>
                    <a:pt x="253" y="118"/>
                  </a:lnTo>
                  <a:lnTo>
                    <a:pt x="263" y="92"/>
                  </a:lnTo>
                  <a:lnTo>
                    <a:pt x="17" y="0"/>
                  </a:lnTo>
                  <a:lnTo>
                    <a:pt x="25" y="12"/>
                  </a:lnTo>
                  <a:lnTo>
                    <a:pt x="0" y="14"/>
                  </a:lnTo>
                  <a:lnTo>
                    <a:pt x="1" y="22"/>
                  </a:lnTo>
                  <a:lnTo>
                    <a:pt x="8" y="26"/>
                  </a:lnTo>
                  <a:lnTo>
                    <a:pt x="0" y="14"/>
                  </a:lnTo>
                  <a:close/>
                </a:path>
              </a:pathLst>
            </a:custGeom>
            <a:solidFill>
              <a:srgbClr val="000000"/>
            </a:solidFill>
            <a:ln w="9525">
              <a:noFill/>
              <a:round/>
              <a:headEnd/>
              <a:tailEnd/>
            </a:ln>
          </p:spPr>
          <p:txBody>
            <a:bodyPr/>
            <a:lstStyle/>
            <a:p>
              <a:endParaRPr lang="tr-TR"/>
            </a:p>
          </p:txBody>
        </p:sp>
        <p:sp>
          <p:nvSpPr>
            <p:cNvPr id="61" name="Freeform 34"/>
            <p:cNvSpPr>
              <a:spLocks/>
            </p:cNvSpPr>
            <p:nvPr/>
          </p:nvSpPr>
          <p:spPr bwMode="auto">
            <a:xfrm>
              <a:off x="3584" y="3207"/>
              <a:ext cx="28" cy="91"/>
            </a:xfrm>
            <a:custGeom>
              <a:avLst/>
              <a:gdLst/>
              <a:ahLst/>
              <a:cxnLst>
                <a:cxn ang="0">
                  <a:pos x="1" y="0"/>
                </a:cxn>
                <a:cxn ang="0">
                  <a:pos x="1" y="6"/>
                </a:cxn>
                <a:cxn ang="0">
                  <a:pos x="21" y="143"/>
                </a:cxn>
                <a:cxn ang="0">
                  <a:pos x="46" y="141"/>
                </a:cxn>
                <a:cxn ang="0">
                  <a:pos x="27" y="4"/>
                </a:cxn>
                <a:cxn ang="0">
                  <a:pos x="27" y="10"/>
                </a:cxn>
                <a:cxn ang="0">
                  <a:pos x="1" y="0"/>
                </a:cxn>
                <a:cxn ang="0">
                  <a:pos x="0" y="4"/>
                </a:cxn>
                <a:cxn ang="0">
                  <a:pos x="1" y="6"/>
                </a:cxn>
                <a:cxn ang="0">
                  <a:pos x="1" y="0"/>
                </a:cxn>
              </a:cxnLst>
              <a:rect l="0" t="0" r="r" b="b"/>
              <a:pathLst>
                <a:path w="46" h="143">
                  <a:moveTo>
                    <a:pt x="1" y="0"/>
                  </a:moveTo>
                  <a:lnTo>
                    <a:pt x="1" y="6"/>
                  </a:lnTo>
                  <a:lnTo>
                    <a:pt x="21" y="143"/>
                  </a:lnTo>
                  <a:lnTo>
                    <a:pt x="46" y="141"/>
                  </a:lnTo>
                  <a:lnTo>
                    <a:pt x="27" y="4"/>
                  </a:lnTo>
                  <a:lnTo>
                    <a:pt x="27" y="10"/>
                  </a:lnTo>
                  <a:lnTo>
                    <a:pt x="1" y="0"/>
                  </a:lnTo>
                  <a:lnTo>
                    <a:pt x="0" y="4"/>
                  </a:lnTo>
                  <a:lnTo>
                    <a:pt x="1" y="6"/>
                  </a:lnTo>
                  <a:lnTo>
                    <a:pt x="1" y="0"/>
                  </a:lnTo>
                  <a:close/>
                </a:path>
              </a:pathLst>
            </a:custGeom>
            <a:solidFill>
              <a:srgbClr val="000000"/>
            </a:solidFill>
            <a:ln w="9525">
              <a:noFill/>
              <a:round/>
              <a:headEnd/>
              <a:tailEnd/>
            </a:ln>
          </p:spPr>
          <p:txBody>
            <a:bodyPr/>
            <a:lstStyle/>
            <a:p>
              <a:endParaRPr lang="tr-TR"/>
            </a:p>
          </p:txBody>
        </p:sp>
        <p:sp>
          <p:nvSpPr>
            <p:cNvPr id="62" name="Freeform 35"/>
            <p:cNvSpPr>
              <a:spLocks/>
            </p:cNvSpPr>
            <p:nvPr/>
          </p:nvSpPr>
          <p:spPr bwMode="auto">
            <a:xfrm>
              <a:off x="3584" y="3169"/>
              <a:ext cx="28" cy="45"/>
            </a:xfrm>
            <a:custGeom>
              <a:avLst/>
              <a:gdLst/>
              <a:ahLst/>
              <a:cxnLst>
                <a:cxn ang="0">
                  <a:pos x="26" y="0"/>
                </a:cxn>
                <a:cxn ang="0">
                  <a:pos x="21" y="6"/>
                </a:cxn>
                <a:cxn ang="0">
                  <a:pos x="0" y="60"/>
                </a:cxn>
                <a:cxn ang="0">
                  <a:pos x="26" y="70"/>
                </a:cxn>
                <a:cxn ang="0">
                  <a:pos x="46" y="15"/>
                </a:cxn>
                <a:cxn ang="0">
                  <a:pos x="42" y="21"/>
                </a:cxn>
                <a:cxn ang="0">
                  <a:pos x="26" y="0"/>
                </a:cxn>
                <a:cxn ang="0">
                  <a:pos x="22" y="3"/>
                </a:cxn>
                <a:cxn ang="0">
                  <a:pos x="21" y="6"/>
                </a:cxn>
                <a:cxn ang="0">
                  <a:pos x="26" y="0"/>
                </a:cxn>
              </a:cxnLst>
              <a:rect l="0" t="0" r="r" b="b"/>
              <a:pathLst>
                <a:path w="46" h="70">
                  <a:moveTo>
                    <a:pt x="26" y="0"/>
                  </a:moveTo>
                  <a:lnTo>
                    <a:pt x="21" y="6"/>
                  </a:lnTo>
                  <a:lnTo>
                    <a:pt x="0" y="60"/>
                  </a:lnTo>
                  <a:lnTo>
                    <a:pt x="26" y="70"/>
                  </a:lnTo>
                  <a:lnTo>
                    <a:pt x="46" y="15"/>
                  </a:lnTo>
                  <a:lnTo>
                    <a:pt x="42" y="21"/>
                  </a:lnTo>
                  <a:lnTo>
                    <a:pt x="26" y="0"/>
                  </a:lnTo>
                  <a:lnTo>
                    <a:pt x="22" y="3"/>
                  </a:lnTo>
                  <a:lnTo>
                    <a:pt x="21" y="6"/>
                  </a:lnTo>
                  <a:lnTo>
                    <a:pt x="26" y="0"/>
                  </a:lnTo>
                  <a:close/>
                </a:path>
              </a:pathLst>
            </a:custGeom>
            <a:solidFill>
              <a:srgbClr val="000000"/>
            </a:solidFill>
            <a:ln w="9525">
              <a:noFill/>
              <a:round/>
              <a:headEnd/>
              <a:tailEnd/>
            </a:ln>
          </p:spPr>
          <p:txBody>
            <a:bodyPr/>
            <a:lstStyle/>
            <a:p>
              <a:endParaRPr lang="tr-TR"/>
            </a:p>
          </p:txBody>
        </p:sp>
        <p:sp>
          <p:nvSpPr>
            <p:cNvPr id="63" name="Freeform 36"/>
            <p:cNvSpPr>
              <a:spLocks/>
            </p:cNvSpPr>
            <p:nvPr/>
          </p:nvSpPr>
          <p:spPr bwMode="auto">
            <a:xfrm>
              <a:off x="3600" y="3110"/>
              <a:ext cx="73" cy="73"/>
            </a:xfrm>
            <a:custGeom>
              <a:avLst/>
              <a:gdLst/>
              <a:ahLst/>
              <a:cxnLst>
                <a:cxn ang="0">
                  <a:pos x="117" y="2"/>
                </a:cxn>
                <a:cxn ang="0">
                  <a:pos x="105" y="5"/>
                </a:cxn>
                <a:cxn ang="0">
                  <a:pos x="0" y="94"/>
                </a:cxn>
                <a:cxn ang="0">
                  <a:pos x="16" y="115"/>
                </a:cxn>
                <a:cxn ang="0">
                  <a:pos x="121" y="25"/>
                </a:cxn>
                <a:cxn ang="0">
                  <a:pos x="108" y="28"/>
                </a:cxn>
                <a:cxn ang="0">
                  <a:pos x="117" y="2"/>
                </a:cxn>
                <a:cxn ang="0">
                  <a:pos x="110" y="0"/>
                </a:cxn>
                <a:cxn ang="0">
                  <a:pos x="105" y="5"/>
                </a:cxn>
                <a:cxn ang="0">
                  <a:pos x="117" y="2"/>
                </a:cxn>
              </a:cxnLst>
              <a:rect l="0" t="0" r="r" b="b"/>
              <a:pathLst>
                <a:path w="121" h="115">
                  <a:moveTo>
                    <a:pt x="117" y="2"/>
                  </a:moveTo>
                  <a:lnTo>
                    <a:pt x="105" y="5"/>
                  </a:lnTo>
                  <a:lnTo>
                    <a:pt x="0" y="94"/>
                  </a:lnTo>
                  <a:lnTo>
                    <a:pt x="16" y="115"/>
                  </a:lnTo>
                  <a:lnTo>
                    <a:pt x="121" y="25"/>
                  </a:lnTo>
                  <a:lnTo>
                    <a:pt x="108" y="28"/>
                  </a:lnTo>
                  <a:lnTo>
                    <a:pt x="117" y="2"/>
                  </a:lnTo>
                  <a:lnTo>
                    <a:pt x="110" y="0"/>
                  </a:lnTo>
                  <a:lnTo>
                    <a:pt x="105" y="5"/>
                  </a:lnTo>
                  <a:lnTo>
                    <a:pt x="117" y="2"/>
                  </a:lnTo>
                  <a:close/>
                </a:path>
              </a:pathLst>
            </a:custGeom>
            <a:solidFill>
              <a:srgbClr val="000000"/>
            </a:solidFill>
            <a:ln w="9525">
              <a:noFill/>
              <a:round/>
              <a:headEnd/>
              <a:tailEnd/>
            </a:ln>
          </p:spPr>
          <p:txBody>
            <a:bodyPr/>
            <a:lstStyle/>
            <a:p>
              <a:endParaRPr lang="tr-TR"/>
            </a:p>
          </p:txBody>
        </p:sp>
        <p:sp>
          <p:nvSpPr>
            <p:cNvPr id="64" name="Freeform 37"/>
            <p:cNvSpPr>
              <a:spLocks/>
            </p:cNvSpPr>
            <p:nvPr/>
          </p:nvSpPr>
          <p:spPr bwMode="auto">
            <a:xfrm>
              <a:off x="3665" y="3111"/>
              <a:ext cx="168" cy="75"/>
            </a:xfrm>
            <a:custGeom>
              <a:avLst/>
              <a:gdLst/>
              <a:ahLst/>
              <a:cxnLst>
                <a:cxn ang="0">
                  <a:pos x="258" y="115"/>
                </a:cxn>
                <a:cxn ang="0">
                  <a:pos x="255" y="92"/>
                </a:cxn>
                <a:cxn ang="0">
                  <a:pos x="9" y="0"/>
                </a:cxn>
                <a:cxn ang="0">
                  <a:pos x="0" y="26"/>
                </a:cxn>
                <a:cxn ang="0">
                  <a:pos x="245" y="118"/>
                </a:cxn>
                <a:cxn ang="0">
                  <a:pos x="242" y="95"/>
                </a:cxn>
                <a:cxn ang="0">
                  <a:pos x="258" y="115"/>
                </a:cxn>
                <a:cxn ang="0">
                  <a:pos x="275" y="100"/>
                </a:cxn>
                <a:cxn ang="0">
                  <a:pos x="255" y="92"/>
                </a:cxn>
                <a:cxn ang="0">
                  <a:pos x="258" y="115"/>
                </a:cxn>
              </a:cxnLst>
              <a:rect l="0" t="0" r="r" b="b"/>
              <a:pathLst>
                <a:path w="275" h="118">
                  <a:moveTo>
                    <a:pt x="258" y="115"/>
                  </a:moveTo>
                  <a:lnTo>
                    <a:pt x="255" y="92"/>
                  </a:lnTo>
                  <a:lnTo>
                    <a:pt x="9" y="0"/>
                  </a:lnTo>
                  <a:lnTo>
                    <a:pt x="0" y="26"/>
                  </a:lnTo>
                  <a:lnTo>
                    <a:pt x="245" y="118"/>
                  </a:lnTo>
                  <a:lnTo>
                    <a:pt x="242" y="95"/>
                  </a:lnTo>
                  <a:lnTo>
                    <a:pt x="258" y="115"/>
                  </a:lnTo>
                  <a:lnTo>
                    <a:pt x="275" y="100"/>
                  </a:lnTo>
                  <a:lnTo>
                    <a:pt x="255" y="92"/>
                  </a:lnTo>
                  <a:lnTo>
                    <a:pt x="258" y="115"/>
                  </a:lnTo>
                  <a:close/>
                </a:path>
              </a:pathLst>
            </a:custGeom>
            <a:solidFill>
              <a:srgbClr val="000000"/>
            </a:solidFill>
            <a:ln w="9525">
              <a:noFill/>
              <a:round/>
              <a:headEnd/>
              <a:tailEnd/>
            </a:ln>
          </p:spPr>
          <p:txBody>
            <a:bodyPr/>
            <a:lstStyle/>
            <a:p>
              <a:endParaRPr lang="tr-TR"/>
            </a:p>
          </p:txBody>
        </p:sp>
        <p:sp>
          <p:nvSpPr>
            <p:cNvPr id="65" name="Freeform 38"/>
            <p:cNvSpPr>
              <a:spLocks/>
            </p:cNvSpPr>
            <p:nvPr/>
          </p:nvSpPr>
          <p:spPr bwMode="auto">
            <a:xfrm>
              <a:off x="3749" y="3171"/>
              <a:ext cx="73" cy="70"/>
            </a:xfrm>
            <a:custGeom>
              <a:avLst/>
              <a:gdLst/>
              <a:ahLst/>
              <a:cxnLst>
                <a:cxn ang="0">
                  <a:pos x="8" y="101"/>
                </a:cxn>
                <a:cxn ang="0">
                  <a:pos x="16" y="111"/>
                </a:cxn>
                <a:cxn ang="0">
                  <a:pos x="121" y="20"/>
                </a:cxn>
                <a:cxn ang="0">
                  <a:pos x="105" y="0"/>
                </a:cxn>
                <a:cxn ang="0">
                  <a:pos x="0" y="91"/>
                </a:cxn>
                <a:cxn ang="0">
                  <a:pos x="8" y="101"/>
                </a:cxn>
              </a:cxnLst>
              <a:rect l="0" t="0" r="r" b="b"/>
              <a:pathLst>
                <a:path w="121" h="111">
                  <a:moveTo>
                    <a:pt x="8" y="101"/>
                  </a:moveTo>
                  <a:lnTo>
                    <a:pt x="16" y="111"/>
                  </a:lnTo>
                  <a:lnTo>
                    <a:pt x="121" y="20"/>
                  </a:lnTo>
                  <a:lnTo>
                    <a:pt x="105" y="0"/>
                  </a:lnTo>
                  <a:lnTo>
                    <a:pt x="0" y="91"/>
                  </a:lnTo>
                  <a:lnTo>
                    <a:pt x="8" y="101"/>
                  </a:lnTo>
                  <a:close/>
                </a:path>
              </a:pathLst>
            </a:custGeom>
            <a:solidFill>
              <a:srgbClr val="000000"/>
            </a:solidFill>
            <a:ln w="9525">
              <a:noFill/>
              <a:round/>
              <a:headEnd/>
              <a:tailEnd/>
            </a:ln>
          </p:spPr>
          <p:txBody>
            <a:bodyPr/>
            <a:lstStyle/>
            <a:p>
              <a:endParaRPr lang="tr-TR"/>
            </a:p>
          </p:txBody>
        </p:sp>
        <p:sp>
          <p:nvSpPr>
            <p:cNvPr id="66" name="Freeform 39"/>
            <p:cNvSpPr>
              <a:spLocks/>
            </p:cNvSpPr>
            <p:nvPr/>
          </p:nvSpPr>
          <p:spPr bwMode="auto">
            <a:xfrm>
              <a:off x="3129" y="3008"/>
              <a:ext cx="626" cy="255"/>
            </a:xfrm>
            <a:custGeom>
              <a:avLst/>
              <a:gdLst/>
              <a:ahLst/>
              <a:cxnLst>
                <a:cxn ang="0">
                  <a:pos x="0" y="31"/>
                </a:cxn>
                <a:cxn ang="0">
                  <a:pos x="1019" y="403"/>
                </a:cxn>
                <a:cxn ang="0">
                  <a:pos x="1030" y="374"/>
                </a:cxn>
                <a:cxn ang="0">
                  <a:pos x="4" y="0"/>
                </a:cxn>
                <a:cxn ang="0">
                  <a:pos x="0" y="31"/>
                </a:cxn>
              </a:cxnLst>
              <a:rect l="0" t="0" r="r" b="b"/>
              <a:pathLst>
                <a:path w="1030" h="403">
                  <a:moveTo>
                    <a:pt x="0" y="31"/>
                  </a:moveTo>
                  <a:lnTo>
                    <a:pt x="1019" y="403"/>
                  </a:lnTo>
                  <a:lnTo>
                    <a:pt x="1030" y="374"/>
                  </a:lnTo>
                  <a:lnTo>
                    <a:pt x="4" y="0"/>
                  </a:lnTo>
                  <a:lnTo>
                    <a:pt x="0" y="31"/>
                  </a:lnTo>
                  <a:close/>
                </a:path>
              </a:pathLst>
            </a:custGeom>
            <a:solidFill>
              <a:srgbClr val="000000"/>
            </a:solidFill>
            <a:ln w="9525">
              <a:noFill/>
              <a:round/>
              <a:headEnd/>
              <a:tailEnd/>
            </a:ln>
          </p:spPr>
          <p:txBody>
            <a:bodyPr/>
            <a:lstStyle/>
            <a:p>
              <a:endParaRPr lang="tr-TR"/>
            </a:p>
          </p:txBody>
        </p:sp>
        <p:sp>
          <p:nvSpPr>
            <p:cNvPr id="67" name="Freeform 40"/>
            <p:cNvSpPr>
              <a:spLocks/>
            </p:cNvSpPr>
            <p:nvPr/>
          </p:nvSpPr>
          <p:spPr bwMode="auto">
            <a:xfrm>
              <a:off x="3127" y="3021"/>
              <a:ext cx="629" cy="253"/>
            </a:xfrm>
            <a:custGeom>
              <a:avLst/>
              <a:gdLst/>
              <a:ahLst/>
              <a:cxnLst>
                <a:cxn ang="0">
                  <a:pos x="1012" y="380"/>
                </a:cxn>
                <a:cxn ang="0">
                  <a:pos x="1029" y="372"/>
                </a:cxn>
                <a:cxn ang="0">
                  <a:pos x="9" y="0"/>
                </a:cxn>
                <a:cxn ang="0">
                  <a:pos x="0" y="25"/>
                </a:cxn>
                <a:cxn ang="0">
                  <a:pos x="1020" y="397"/>
                </a:cxn>
                <a:cxn ang="0">
                  <a:pos x="1037" y="389"/>
                </a:cxn>
                <a:cxn ang="0">
                  <a:pos x="1020" y="397"/>
                </a:cxn>
                <a:cxn ang="0">
                  <a:pos x="1032" y="402"/>
                </a:cxn>
                <a:cxn ang="0">
                  <a:pos x="1037" y="389"/>
                </a:cxn>
                <a:cxn ang="0">
                  <a:pos x="1012" y="380"/>
                </a:cxn>
              </a:cxnLst>
              <a:rect l="0" t="0" r="r" b="b"/>
              <a:pathLst>
                <a:path w="1037" h="402">
                  <a:moveTo>
                    <a:pt x="1012" y="380"/>
                  </a:moveTo>
                  <a:lnTo>
                    <a:pt x="1029" y="372"/>
                  </a:lnTo>
                  <a:lnTo>
                    <a:pt x="9" y="0"/>
                  </a:lnTo>
                  <a:lnTo>
                    <a:pt x="0" y="25"/>
                  </a:lnTo>
                  <a:lnTo>
                    <a:pt x="1020" y="397"/>
                  </a:lnTo>
                  <a:lnTo>
                    <a:pt x="1037" y="389"/>
                  </a:lnTo>
                  <a:lnTo>
                    <a:pt x="1020" y="397"/>
                  </a:lnTo>
                  <a:lnTo>
                    <a:pt x="1032" y="402"/>
                  </a:lnTo>
                  <a:lnTo>
                    <a:pt x="1037" y="389"/>
                  </a:lnTo>
                  <a:lnTo>
                    <a:pt x="1012" y="380"/>
                  </a:lnTo>
                  <a:close/>
                </a:path>
              </a:pathLst>
            </a:custGeom>
            <a:solidFill>
              <a:srgbClr val="000000"/>
            </a:solidFill>
            <a:ln w="9525">
              <a:noFill/>
              <a:round/>
              <a:headEnd/>
              <a:tailEnd/>
            </a:ln>
          </p:spPr>
          <p:txBody>
            <a:bodyPr/>
            <a:lstStyle/>
            <a:p>
              <a:endParaRPr lang="tr-TR"/>
            </a:p>
          </p:txBody>
        </p:sp>
        <p:sp>
          <p:nvSpPr>
            <p:cNvPr id="68" name="Freeform 41"/>
            <p:cNvSpPr>
              <a:spLocks/>
            </p:cNvSpPr>
            <p:nvPr/>
          </p:nvSpPr>
          <p:spPr bwMode="auto">
            <a:xfrm>
              <a:off x="3742" y="3236"/>
              <a:ext cx="24" cy="29"/>
            </a:xfrm>
            <a:custGeom>
              <a:avLst/>
              <a:gdLst/>
              <a:ahLst/>
              <a:cxnLst>
                <a:cxn ang="0">
                  <a:pos x="18" y="26"/>
                </a:cxn>
                <a:cxn ang="0">
                  <a:pos x="10" y="8"/>
                </a:cxn>
                <a:cxn ang="0">
                  <a:pos x="0" y="37"/>
                </a:cxn>
                <a:cxn ang="0">
                  <a:pos x="25" y="46"/>
                </a:cxn>
                <a:cxn ang="0">
                  <a:pos x="35" y="18"/>
                </a:cxn>
                <a:cxn ang="0">
                  <a:pos x="27" y="0"/>
                </a:cxn>
                <a:cxn ang="0">
                  <a:pos x="35" y="18"/>
                </a:cxn>
                <a:cxn ang="0">
                  <a:pos x="40" y="5"/>
                </a:cxn>
                <a:cxn ang="0">
                  <a:pos x="27" y="0"/>
                </a:cxn>
                <a:cxn ang="0">
                  <a:pos x="18" y="26"/>
                </a:cxn>
              </a:cxnLst>
              <a:rect l="0" t="0" r="r" b="b"/>
              <a:pathLst>
                <a:path w="40" h="46">
                  <a:moveTo>
                    <a:pt x="18" y="26"/>
                  </a:moveTo>
                  <a:lnTo>
                    <a:pt x="10" y="8"/>
                  </a:lnTo>
                  <a:lnTo>
                    <a:pt x="0" y="37"/>
                  </a:lnTo>
                  <a:lnTo>
                    <a:pt x="25" y="46"/>
                  </a:lnTo>
                  <a:lnTo>
                    <a:pt x="35" y="18"/>
                  </a:lnTo>
                  <a:lnTo>
                    <a:pt x="27" y="0"/>
                  </a:lnTo>
                  <a:lnTo>
                    <a:pt x="35" y="18"/>
                  </a:lnTo>
                  <a:lnTo>
                    <a:pt x="40" y="5"/>
                  </a:lnTo>
                  <a:lnTo>
                    <a:pt x="27" y="0"/>
                  </a:lnTo>
                  <a:lnTo>
                    <a:pt x="18" y="26"/>
                  </a:lnTo>
                  <a:close/>
                </a:path>
              </a:pathLst>
            </a:custGeom>
            <a:solidFill>
              <a:srgbClr val="000000"/>
            </a:solidFill>
            <a:ln w="9525">
              <a:noFill/>
              <a:round/>
              <a:headEnd/>
              <a:tailEnd/>
            </a:ln>
          </p:spPr>
          <p:txBody>
            <a:bodyPr/>
            <a:lstStyle/>
            <a:p>
              <a:endParaRPr lang="tr-TR"/>
            </a:p>
          </p:txBody>
        </p:sp>
        <p:sp>
          <p:nvSpPr>
            <p:cNvPr id="69" name="Freeform 42"/>
            <p:cNvSpPr>
              <a:spLocks/>
            </p:cNvSpPr>
            <p:nvPr/>
          </p:nvSpPr>
          <p:spPr bwMode="auto">
            <a:xfrm>
              <a:off x="3129" y="3000"/>
              <a:ext cx="630" cy="253"/>
            </a:xfrm>
            <a:custGeom>
              <a:avLst/>
              <a:gdLst/>
              <a:ahLst/>
              <a:cxnLst>
                <a:cxn ang="0">
                  <a:pos x="4" y="13"/>
                </a:cxn>
                <a:cxn ang="0">
                  <a:pos x="0" y="25"/>
                </a:cxn>
                <a:cxn ang="0">
                  <a:pos x="1025" y="400"/>
                </a:cxn>
                <a:cxn ang="0">
                  <a:pos x="1034" y="374"/>
                </a:cxn>
                <a:cxn ang="0">
                  <a:pos x="9" y="0"/>
                </a:cxn>
                <a:cxn ang="0">
                  <a:pos x="4" y="13"/>
                </a:cxn>
              </a:cxnLst>
              <a:rect l="0" t="0" r="r" b="b"/>
              <a:pathLst>
                <a:path w="1034" h="400">
                  <a:moveTo>
                    <a:pt x="4" y="13"/>
                  </a:moveTo>
                  <a:lnTo>
                    <a:pt x="0" y="25"/>
                  </a:lnTo>
                  <a:lnTo>
                    <a:pt x="1025" y="400"/>
                  </a:lnTo>
                  <a:lnTo>
                    <a:pt x="1034" y="374"/>
                  </a:lnTo>
                  <a:lnTo>
                    <a:pt x="9" y="0"/>
                  </a:lnTo>
                  <a:lnTo>
                    <a:pt x="4" y="13"/>
                  </a:lnTo>
                  <a:close/>
                </a:path>
              </a:pathLst>
            </a:custGeom>
            <a:solidFill>
              <a:srgbClr val="000000"/>
            </a:solidFill>
            <a:ln w="9525">
              <a:noFill/>
              <a:round/>
              <a:headEnd/>
              <a:tailEnd/>
            </a:ln>
          </p:spPr>
          <p:txBody>
            <a:bodyPr/>
            <a:lstStyle/>
            <a:p>
              <a:endParaRPr lang="tr-TR"/>
            </a:p>
          </p:txBody>
        </p:sp>
        <p:sp>
          <p:nvSpPr>
            <p:cNvPr id="70" name="Freeform 43"/>
            <p:cNvSpPr>
              <a:spLocks/>
            </p:cNvSpPr>
            <p:nvPr/>
          </p:nvSpPr>
          <p:spPr bwMode="auto">
            <a:xfrm>
              <a:off x="3707" y="3255"/>
              <a:ext cx="12" cy="86"/>
            </a:xfrm>
            <a:custGeom>
              <a:avLst/>
              <a:gdLst/>
              <a:ahLst/>
              <a:cxnLst>
                <a:cxn ang="0">
                  <a:pos x="0" y="0"/>
                </a:cxn>
                <a:cxn ang="0">
                  <a:pos x="20" y="137"/>
                </a:cxn>
                <a:cxn ang="0">
                  <a:pos x="0" y="0"/>
                </a:cxn>
              </a:cxnLst>
              <a:rect l="0" t="0" r="r" b="b"/>
              <a:pathLst>
                <a:path w="20" h="137">
                  <a:moveTo>
                    <a:pt x="0" y="0"/>
                  </a:moveTo>
                  <a:lnTo>
                    <a:pt x="20" y="137"/>
                  </a:lnTo>
                  <a:lnTo>
                    <a:pt x="0" y="0"/>
                  </a:lnTo>
                  <a:close/>
                </a:path>
              </a:pathLst>
            </a:custGeom>
            <a:solidFill>
              <a:srgbClr val="FFFFFF"/>
            </a:solidFill>
            <a:ln w="9525">
              <a:noFill/>
              <a:round/>
              <a:headEnd/>
              <a:tailEnd/>
            </a:ln>
          </p:spPr>
          <p:txBody>
            <a:bodyPr/>
            <a:lstStyle/>
            <a:p>
              <a:endParaRPr lang="tr-TR"/>
            </a:p>
          </p:txBody>
        </p:sp>
        <p:sp>
          <p:nvSpPr>
            <p:cNvPr id="71" name="Freeform 44"/>
            <p:cNvSpPr>
              <a:spLocks/>
            </p:cNvSpPr>
            <p:nvPr/>
          </p:nvSpPr>
          <p:spPr bwMode="auto">
            <a:xfrm>
              <a:off x="3699" y="3254"/>
              <a:ext cx="27" cy="88"/>
            </a:xfrm>
            <a:custGeom>
              <a:avLst/>
              <a:gdLst/>
              <a:ahLst/>
              <a:cxnLst>
                <a:cxn ang="0">
                  <a:pos x="33" y="138"/>
                </a:cxn>
                <a:cxn ang="0">
                  <a:pos x="45" y="137"/>
                </a:cxn>
                <a:cxn ang="0">
                  <a:pos x="26" y="0"/>
                </a:cxn>
                <a:cxn ang="0">
                  <a:pos x="0" y="2"/>
                </a:cxn>
                <a:cxn ang="0">
                  <a:pos x="20" y="139"/>
                </a:cxn>
                <a:cxn ang="0">
                  <a:pos x="33" y="138"/>
                </a:cxn>
              </a:cxnLst>
              <a:rect l="0" t="0" r="r" b="b"/>
              <a:pathLst>
                <a:path w="45" h="139">
                  <a:moveTo>
                    <a:pt x="33" y="138"/>
                  </a:moveTo>
                  <a:lnTo>
                    <a:pt x="45" y="137"/>
                  </a:lnTo>
                  <a:lnTo>
                    <a:pt x="26" y="0"/>
                  </a:lnTo>
                  <a:lnTo>
                    <a:pt x="0" y="2"/>
                  </a:lnTo>
                  <a:lnTo>
                    <a:pt x="20" y="139"/>
                  </a:lnTo>
                  <a:lnTo>
                    <a:pt x="33" y="138"/>
                  </a:lnTo>
                  <a:close/>
                </a:path>
              </a:pathLst>
            </a:custGeom>
            <a:solidFill>
              <a:srgbClr val="000000"/>
            </a:solidFill>
            <a:ln w="9525">
              <a:noFill/>
              <a:round/>
              <a:headEnd/>
              <a:tailEnd/>
            </a:ln>
          </p:spPr>
          <p:txBody>
            <a:bodyPr/>
            <a:lstStyle/>
            <a:p>
              <a:endParaRPr lang="tr-TR"/>
            </a:p>
          </p:txBody>
        </p:sp>
        <p:sp>
          <p:nvSpPr>
            <p:cNvPr id="72" name="Freeform 45"/>
            <p:cNvSpPr>
              <a:spLocks/>
            </p:cNvSpPr>
            <p:nvPr/>
          </p:nvSpPr>
          <p:spPr bwMode="auto">
            <a:xfrm>
              <a:off x="3664" y="3238"/>
              <a:ext cx="12" cy="87"/>
            </a:xfrm>
            <a:custGeom>
              <a:avLst/>
              <a:gdLst/>
              <a:ahLst/>
              <a:cxnLst>
                <a:cxn ang="0">
                  <a:pos x="0" y="0"/>
                </a:cxn>
                <a:cxn ang="0">
                  <a:pos x="19" y="137"/>
                </a:cxn>
                <a:cxn ang="0">
                  <a:pos x="0" y="0"/>
                </a:cxn>
              </a:cxnLst>
              <a:rect l="0" t="0" r="r" b="b"/>
              <a:pathLst>
                <a:path w="19" h="137">
                  <a:moveTo>
                    <a:pt x="0" y="0"/>
                  </a:moveTo>
                  <a:lnTo>
                    <a:pt x="19" y="137"/>
                  </a:lnTo>
                  <a:lnTo>
                    <a:pt x="0" y="0"/>
                  </a:lnTo>
                  <a:close/>
                </a:path>
              </a:pathLst>
            </a:custGeom>
            <a:solidFill>
              <a:srgbClr val="FFFFFF"/>
            </a:solidFill>
            <a:ln w="9525">
              <a:noFill/>
              <a:round/>
              <a:headEnd/>
              <a:tailEnd/>
            </a:ln>
          </p:spPr>
          <p:txBody>
            <a:bodyPr/>
            <a:lstStyle/>
            <a:p>
              <a:endParaRPr lang="tr-TR"/>
            </a:p>
          </p:txBody>
        </p:sp>
        <p:sp>
          <p:nvSpPr>
            <p:cNvPr id="73" name="Freeform 46"/>
            <p:cNvSpPr>
              <a:spLocks/>
            </p:cNvSpPr>
            <p:nvPr/>
          </p:nvSpPr>
          <p:spPr bwMode="auto">
            <a:xfrm>
              <a:off x="3657" y="3238"/>
              <a:ext cx="26" cy="87"/>
            </a:xfrm>
            <a:custGeom>
              <a:avLst/>
              <a:gdLst/>
              <a:ahLst/>
              <a:cxnLst>
                <a:cxn ang="0">
                  <a:pos x="32" y="138"/>
                </a:cxn>
                <a:cxn ang="0">
                  <a:pos x="45" y="137"/>
                </a:cxn>
                <a:cxn ang="0">
                  <a:pos x="25" y="0"/>
                </a:cxn>
                <a:cxn ang="0">
                  <a:pos x="0" y="2"/>
                </a:cxn>
                <a:cxn ang="0">
                  <a:pos x="20" y="139"/>
                </a:cxn>
                <a:cxn ang="0">
                  <a:pos x="32" y="138"/>
                </a:cxn>
              </a:cxnLst>
              <a:rect l="0" t="0" r="r" b="b"/>
              <a:pathLst>
                <a:path w="45" h="139">
                  <a:moveTo>
                    <a:pt x="32" y="138"/>
                  </a:moveTo>
                  <a:lnTo>
                    <a:pt x="45" y="137"/>
                  </a:lnTo>
                  <a:lnTo>
                    <a:pt x="25" y="0"/>
                  </a:lnTo>
                  <a:lnTo>
                    <a:pt x="0" y="2"/>
                  </a:lnTo>
                  <a:lnTo>
                    <a:pt x="20" y="139"/>
                  </a:lnTo>
                  <a:lnTo>
                    <a:pt x="32" y="138"/>
                  </a:lnTo>
                  <a:close/>
                </a:path>
              </a:pathLst>
            </a:custGeom>
            <a:solidFill>
              <a:srgbClr val="000000"/>
            </a:solidFill>
            <a:ln w="9525">
              <a:noFill/>
              <a:round/>
              <a:headEnd/>
              <a:tailEnd/>
            </a:ln>
          </p:spPr>
          <p:txBody>
            <a:bodyPr/>
            <a:lstStyle/>
            <a:p>
              <a:endParaRPr lang="tr-TR"/>
            </a:p>
          </p:txBody>
        </p:sp>
        <p:sp>
          <p:nvSpPr>
            <p:cNvPr id="74" name="Freeform 47"/>
            <p:cNvSpPr>
              <a:spLocks/>
            </p:cNvSpPr>
            <p:nvPr/>
          </p:nvSpPr>
          <p:spPr bwMode="auto">
            <a:xfrm>
              <a:off x="3621" y="3221"/>
              <a:ext cx="13" cy="87"/>
            </a:xfrm>
            <a:custGeom>
              <a:avLst/>
              <a:gdLst/>
              <a:ahLst/>
              <a:cxnLst>
                <a:cxn ang="0">
                  <a:pos x="0" y="0"/>
                </a:cxn>
                <a:cxn ang="0">
                  <a:pos x="20" y="137"/>
                </a:cxn>
                <a:cxn ang="0">
                  <a:pos x="0" y="0"/>
                </a:cxn>
              </a:cxnLst>
              <a:rect l="0" t="0" r="r" b="b"/>
              <a:pathLst>
                <a:path w="20" h="137">
                  <a:moveTo>
                    <a:pt x="0" y="0"/>
                  </a:moveTo>
                  <a:lnTo>
                    <a:pt x="20" y="137"/>
                  </a:lnTo>
                  <a:lnTo>
                    <a:pt x="0" y="0"/>
                  </a:lnTo>
                  <a:close/>
                </a:path>
              </a:pathLst>
            </a:custGeom>
            <a:solidFill>
              <a:srgbClr val="FFFFFF"/>
            </a:solidFill>
            <a:ln w="9525">
              <a:noFill/>
              <a:round/>
              <a:headEnd/>
              <a:tailEnd/>
            </a:ln>
          </p:spPr>
          <p:txBody>
            <a:bodyPr/>
            <a:lstStyle/>
            <a:p>
              <a:endParaRPr lang="tr-TR"/>
            </a:p>
          </p:txBody>
        </p:sp>
        <p:sp>
          <p:nvSpPr>
            <p:cNvPr id="75" name="Freeform 48"/>
            <p:cNvSpPr>
              <a:spLocks/>
            </p:cNvSpPr>
            <p:nvPr/>
          </p:nvSpPr>
          <p:spPr bwMode="auto">
            <a:xfrm>
              <a:off x="3613" y="3221"/>
              <a:ext cx="28" cy="87"/>
            </a:xfrm>
            <a:custGeom>
              <a:avLst/>
              <a:gdLst/>
              <a:ahLst/>
              <a:cxnLst>
                <a:cxn ang="0">
                  <a:pos x="32" y="138"/>
                </a:cxn>
                <a:cxn ang="0">
                  <a:pos x="45" y="137"/>
                </a:cxn>
                <a:cxn ang="0">
                  <a:pos x="25" y="0"/>
                </a:cxn>
                <a:cxn ang="0">
                  <a:pos x="0" y="2"/>
                </a:cxn>
                <a:cxn ang="0">
                  <a:pos x="19" y="139"/>
                </a:cxn>
                <a:cxn ang="0">
                  <a:pos x="32" y="138"/>
                </a:cxn>
              </a:cxnLst>
              <a:rect l="0" t="0" r="r" b="b"/>
              <a:pathLst>
                <a:path w="45" h="139">
                  <a:moveTo>
                    <a:pt x="32" y="138"/>
                  </a:moveTo>
                  <a:lnTo>
                    <a:pt x="45" y="137"/>
                  </a:lnTo>
                  <a:lnTo>
                    <a:pt x="25" y="0"/>
                  </a:lnTo>
                  <a:lnTo>
                    <a:pt x="0" y="2"/>
                  </a:lnTo>
                  <a:lnTo>
                    <a:pt x="19" y="139"/>
                  </a:lnTo>
                  <a:lnTo>
                    <a:pt x="32" y="138"/>
                  </a:lnTo>
                  <a:close/>
                </a:path>
              </a:pathLst>
            </a:custGeom>
            <a:solidFill>
              <a:srgbClr val="000000"/>
            </a:solidFill>
            <a:ln w="9525">
              <a:noFill/>
              <a:round/>
              <a:headEnd/>
              <a:tailEnd/>
            </a:ln>
          </p:spPr>
          <p:txBody>
            <a:bodyPr/>
            <a:lstStyle/>
            <a:p>
              <a:endParaRPr lang="tr-TR"/>
            </a:p>
          </p:txBody>
        </p:sp>
        <p:sp>
          <p:nvSpPr>
            <p:cNvPr id="76" name="Freeform 49"/>
            <p:cNvSpPr>
              <a:spLocks/>
            </p:cNvSpPr>
            <p:nvPr/>
          </p:nvSpPr>
          <p:spPr bwMode="auto">
            <a:xfrm>
              <a:off x="3718" y="3167"/>
              <a:ext cx="63" cy="57"/>
            </a:xfrm>
            <a:custGeom>
              <a:avLst/>
              <a:gdLst/>
              <a:ahLst/>
              <a:cxnLst>
                <a:cxn ang="0">
                  <a:pos x="0" y="91"/>
                </a:cxn>
                <a:cxn ang="0">
                  <a:pos x="105" y="0"/>
                </a:cxn>
                <a:cxn ang="0">
                  <a:pos x="0" y="91"/>
                </a:cxn>
              </a:cxnLst>
              <a:rect l="0" t="0" r="r" b="b"/>
              <a:pathLst>
                <a:path w="105" h="91">
                  <a:moveTo>
                    <a:pt x="0" y="91"/>
                  </a:moveTo>
                  <a:lnTo>
                    <a:pt x="105" y="0"/>
                  </a:lnTo>
                  <a:lnTo>
                    <a:pt x="0" y="91"/>
                  </a:lnTo>
                  <a:close/>
                </a:path>
              </a:pathLst>
            </a:custGeom>
            <a:solidFill>
              <a:srgbClr val="FFFFFF"/>
            </a:solidFill>
            <a:ln w="9525">
              <a:noFill/>
              <a:round/>
              <a:headEnd/>
              <a:tailEnd/>
            </a:ln>
          </p:spPr>
          <p:txBody>
            <a:bodyPr/>
            <a:lstStyle/>
            <a:p>
              <a:endParaRPr lang="tr-TR"/>
            </a:p>
          </p:txBody>
        </p:sp>
        <p:sp>
          <p:nvSpPr>
            <p:cNvPr id="77" name="Freeform 50"/>
            <p:cNvSpPr>
              <a:spLocks/>
            </p:cNvSpPr>
            <p:nvPr/>
          </p:nvSpPr>
          <p:spPr bwMode="auto">
            <a:xfrm>
              <a:off x="3713" y="3161"/>
              <a:ext cx="73" cy="70"/>
            </a:xfrm>
            <a:custGeom>
              <a:avLst/>
              <a:gdLst/>
              <a:ahLst/>
              <a:cxnLst>
                <a:cxn ang="0">
                  <a:pos x="113" y="11"/>
                </a:cxn>
                <a:cxn ang="0">
                  <a:pos x="105" y="0"/>
                </a:cxn>
                <a:cxn ang="0">
                  <a:pos x="0" y="91"/>
                </a:cxn>
                <a:cxn ang="0">
                  <a:pos x="16" y="112"/>
                </a:cxn>
                <a:cxn ang="0">
                  <a:pos x="121" y="21"/>
                </a:cxn>
                <a:cxn ang="0">
                  <a:pos x="113" y="11"/>
                </a:cxn>
              </a:cxnLst>
              <a:rect l="0" t="0" r="r" b="b"/>
              <a:pathLst>
                <a:path w="121" h="112">
                  <a:moveTo>
                    <a:pt x="113" y="11"/>
                  </a:moveTo>
                  <a:lnTo>
                    <a:pt x="105" y="0"/>
                  </a:lnTo>
                  <a:lnTo>
                    <a:pt x="0" y="91"/>
                  </a:lnTo>
                  <a:lnTo>
                    <a:pt x="16" y="112"/>
                  </a:lnTo>
                  <a:lnTo>
                    <a:pt x="121" y="21"/>
                  </a:lnTo>
                  <a:lnTo>
                    <a:pt x="113" y="11"/>
                  </a:lnTo>
                  <a:close/>
                </a:path>
              </a:pathLst>
            </a:custGeom>
            <a:solidFill>
              <a:srgbClr val="000000"/>
            </a:solidFill>
            <a:ln w="9525">
              <a:noFill/>
              <a:round/>
              <a:headEnd/>
              <a:tailEnd/>
            </a:ln>
          </p:spPr>
          <p:txBody>
            <a:bodyPr/>
            <a:lstStyle/>
            <a:p>
              <a:endParaRPr lang="tr-TR"/>
            </a:p>
          </p:txBody>
        </p:sp>
        <p:sp>
          <p:nvSpPr>
            <p:cNvPr id="78" name="Freeform 51"/>
            <p:cNvSpPr>
              <a:spLocks/>
            </p:cNvSpPr>
            <p:nvPr/>
          </p:nvSpPr>
          <p:spPr bwMode="auto">
            <a:xfrm>
              <a:off x="3674" y="3150"/>
              <a:ext cx="64" cy="57"/>
            </a:xfrm>
            <a:custGeom>
              <a:avLst/>
              <a:gdLst/>
              <a:ahLst/>
              <a:cxnLst>
                <a:cxn ang="0">
                  <a:pos x="0" y="91"/>
                </a:cxn>
                <a:cxn ang="0">
                  <a:pos x="105" y="0"/>
                </a:cxn>
                <a:cxn ang="0">
                  <a:pos x="0" y="91"/>
                </a:cxn>
              </a:cxnLst>
              <a:rect l="0" t="0" r="r" b="b"/>
              <a:pathLst>
                <a:path w="105" h="91">
                  <a:moveTo>
                    <a:pt x="0" y="91"/>
                  </a:moveTo>
                  <a:lnTo>
                    <a:pt x="105" y="0"/>
                  </a:lnTo>
                  <a:lnTo>
                    <a:pt x="0" y="91"/>
                  </a:lnTo>
                  <a:close/>
                </a:path>
              </a:pathLst>
            </a:custGeom>
            <a:solidFill>
              <a:srgbClr val="FFFFFF"/>
            </a:solidFill>
            <a:ln w="9525">
              <a:noFill/>
              <a:round/>
              <a:headEnd/>
              <a:tailEnd/>
            </a:ln>
          </p:spPr>
          <p:txBody>
            <a:bodyPr/>
            <a:lstStyle/>
            <a:p>
              <a:endParaRPr lang="tr-TR"/>
            </a:p>
          </p:txBody>
        </p:sp>
        <p:sp>
          <p:nvSpPr>
            <p:cNvPr id="79" name="Freeform 52"/>
            <p:cNvSpPr>
              <a:spLocks/>
            </p:cNvSpPr>
            <p:nvPr/>
          </p:nvSpPr>
          <p:spPr bwMode="auto">
            <a:xfrm>
              <a:off x="3669" y="3143"/>
              <a:ext cx="74" cy="71"/>
            </a:xfrm>
            <a:custGeom>
              <a:avLst/>
              <a:gdLst/>
              <a:ahLst/>
              <a:cxnLst>
                <a:cxn ang="0">
                  <a:pos x="113" y="10"/>
                </a:cxn>
                <a:cxn ang="0">
                  <a:pos x="105" y="0"/>
                </a:cxn>
                <a:cxn ang="0">
                  <a:pos x="0" y="91"/>
                </a:cxn>
                <a:cxn ang="0">
                  <a:pos x="16" y="112"/>
                </a:cxn>
                <a:cxn ang="0">
                  <a:pos x="121" y="21"/>
                </a:cxn>
                <a:cxn ang="0">
                  <a:pos x="113" y="10"/>
                </a:cxn>
              </a:cxnLst>
              <a:rect l="0" t="0" r="r" b="b"/>
              <a:pathLst>
                <a:path w="121" h="112">
                  <a:moveTo>
                    <a:pt x="113" y="10"/>
                  </a:moveTo>
                  <a:lnTo>
                    <a:pt x="105" y="0"/>
                  </a:lnTo>
                  <a:lnTo>
                    <a:pt x="0" y="91"/>
                  </a:lnTo>
                  <a:lnTo>
                    <a:pt x="16" y="112"/>
                  </a:lnTo>
                  <a:lnTo>
                    <a:pt x="121" y="21"/>
                  </a:lnTo>
                  <a:lnTo>
                    <a:pt x="113" y="10"/>
                  </a:lnTo>
                  <a:close/>
                </a:path>
              </a:pathLst>
            </a:custGeom>
            <a:solidFill>
              <a:srgbClr val="000000"/>
            </a:solidFill>
            <a:ln w="9525">
              <a:noFill/>
              <a:round/>
              <a:headEnd/>
              <a:tailEnd/>
            </a:ln>
          </p:spPr>
          <p:txBody>
            <a:bodyPr/>
            <a:lstStyle/>
            <a:p>
              <a:endParaRPr lang="tr-TR"/>
            </a:p>
          </p:txBody>
        </p:sp>
        <p:sp>
          <p:nvSpPr>
            <p:cNvPr id="80" name="Freeform 53"/>
            <p:cNvSpPr>
              <a:spLocks/>
            </p:cNvSpPr>
            <p:nvPr/>
          </p:nvSpPr>
          <p:spPr bwMode="auto">
            <a:xfrm>
              <a:off x="3631" y="3133"/>
              <a:ext cx="65" cy="58"/>
            </a:xfrm>
            <a:custGeom>
              <a:avLst/>
              <a:gdLst/>
              <a:ahLst/>
              <a:cxnLst>
                <a:cxn ang="0">
                  <a:pos x="0" y="91"/>
                </a:cxn>
                <a:cxn ang="0">
                  <a:pos x="105" y="0"/>
                </a:cxn>
                <a:cxn ang="0">
                  <a:pos x="0" y="91"/>
                </a:cxn>
              </a:cxnLst>
              <a:rect l="0" t="0" r="r" b="b"/>
              <a:pathLst>
                <a:path w="105" h="91">
                  <a:moveTo>
                    <a:pt x="0" y="91"/>
                  </a:moveTo>
                  <a:lnTo>
                    <a:pt x="105" y="0"/>
                  </a:lnTo>
                  <a:lnTo>
                    <a:pt x="0" y="91"/>
                  </a:lnTo>
                  <a:close/>
                </a:path>
              </a:pathLst>
            </a:custGeom>
            <a:solidFill>
              <a:srgbClr val="FFFFFF"/>
            </a:solidFill>
            <a:ln w="9525">
              <a:noFill/>
              <a:round/>
              <a:headEnd/>
              <a:tailEnd/>
            </a:ln>
          </p:spPr>
          <p:txBody>
            <a:bodyPr/>
            <a:lstStyle/>
            <a:p>
              <a:endParaRPr lang="tr-TR"/>
            </a:p>
          </p:txBody>
        </p:sp>
        <p:sp>
          <p:nvSpPr>
            <p:cNvPr id="81" name="Freeform 54"/>
            <p:cNvSpPr>
              <a:spLocks/>
            </p:cNvSpPr>
            <p:nvPr/>
          </p:nvSpPr>
          <p:spPr bwMode="auto">
            <a:xfrm>
              <a:off x="3626" y="3127"/>
              <a:ext cx="75" cy="70"/>
            </a:xfrm>
            <a:custGeom>
              <a:avLst/>
              <a:gdLst/>
              <a:ahLst/>
              <a:cxnLst>
                <a:cxn ang="0">
                  <a:pos x="113" y="11"/>
                </a:cxn>
                <a:cxn ang="0">
                  <a:pos x="104" y="0"/>
                </a:cxn>
                <a:cxn ang="0">
                  <a:pos x="0" y="91"/>
                </a:cxn>
                <a:cxn ang="0">
                  <a:pos x="16" y="112"/>
                </a:cxn>
                <a:cxn ang="0">
                  <a:pos x="121" y="21"/>
                </a:cxn>
                <a:cxn ang="0">
                  <a:pos x="113" y="11"/>
                </a:cxn>
              </a:cxnLst>
              <a:rect l="0" t="0" r="r" b="b"/>
              <a:pathLst>
                <a:path w="121" h="112">
                  <a:moveTo>
                    <a:pt x="113" y="11"/>
                  </a:moveTo>
                  <a:lnTo>
                    <a:pt x="104" y="0"/>
                  </a:lnTo>
                  <a:lnTo>
                    <a:pt x="0" y="91"/>
                  </a:lnTo>
                  <a:lnTo>
                    <a:pt x="16" y="112"/>
                  </a:lnTo>
                  <a:lnTo>
                    <a:pt x="121" y="21"/>
                  </a:lnTo>
                  <a:lnTo>
                    <a:pt x="113" y="11"/>
                  </a:lnTo>
                  <a:close/>
                </a:path>
              </a:pathLst>
            </a:custGeom>
            <a:solidFill>
              <a:srgbClr val="000000"/>
            </a:solidFill>
            <a:ln w="9525">
              <a:noFill/>
              <a:round/>
              <a:headEnd/>
              <a:tailEnd/>
            </a:ln>
          </p:spPr>
          <p:txBody>
            <a:bodyPr/>
            <a:lstStyle/>
            <a:p>
              <a:endParaRPr lang="tr-TR"/>
            </a:p>
          </p:txBody>
        </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2" presetClass="emph" presetSubtype="0" fill="hold" nodeType="afterEffect">
                                  <p:stCondLst>
                                    <p:cond delay="0"/>
                                  </p:stCondLst>
                                  <p:childTnLst>
                                    <p:animClr clrSpc="rgb" dir="cw">
                                      <p:cBhvr override="childStyle">
                                        <p:cTn id="13" dur="100" fill="hold"/>
                                        <p:tgtEl>
                                          <p:spTgt spid="31"/>
                                        </p:tgtEl>
                                        <p:attrNameLst>
                                          <p:attrName>style.color</p:attrName>
                                        </p:attrNameLst>
                                      </p:cBhvr>
                                      <p:to>
                                        <a:schemeClr val="accent2"/>
                                      </p:to>
                                    </p:animClr>
                                    <p:animClr clrSpc="rgb" dir="cw">
                                      <p:cBhvr>
                                        <p:cTn id="14" dur="100" fill="hold"/>
                                        <p:tgtEl>
                                          <p:spTgt spid="31"/>
                                        </p:tgtEl>
                                        <p:attrNameLst>
                                          <p:attrName>fillcolor</p:attrName>
                                        </p:attrNameLst>
                                      </p:cBhvr>
                                      <p:to>
                                        <a:schemeClr val="accent2"/>
                                      </p:to>
                                    </p:animClr>
                                    <p:set>
                                      <p:cBhvr>
                                        <p:cTn id="15" dur="100" fill="hold"/>
                                        <p:tgtEl>
                                          <p:spTgt spid="31"/>
                                        </p:tgtEl>
                                        <p:attrNameLst>
                                          <p:attrName>fill.type</p:attrName>
                                        </p:attrNameLst>
                                      </p:cBhvr>
                                      <p:to>
                                        <p:strVal val="solid"/>
                                      </p:to>
                                    </p:set>
                                    <p:set>
                                      <p:cBhvr>
                                        <p:cTn id="16" dur="100" fill="hold"/>
                                        <p:tgtEl>
                                          <p:spTgt spid="31"/>
                                        </p:tgtEl>
                                        <p:attrNameLst>
                                          <p:attrName>fill.on</p:attrName>
                                        </p:attrNameLst>
                                      </p:cBhvr>
                                      <p:to>
                                        <p:strVal val="true"/>
                                      </p:to>
                                    </p:set>
                                    <p:animRot by="120000">
                                      <p:cBhvr>
                                        <p:cTn id="17" dur="100" fill="hold">
                                          <p:stCondLst>
                                            <p:cond delay="0"/>
                                          </p:stCondLst>
                                        </p:cTn>
                                        <p:tgtEl>
                                          <p:spTgt spid="31"/>
                                        </p:tgtEl>
                                        <p:attrNameLst>
                                          <p:attrName>r</p:attrName>
                                        </p:attrNameLst>
                                      </p:cBhvr>
                                    </p:animRot>
                                    <p:animRot by="-240000">
                                      <p:cBhvr>
                                        <p:cTn id="18" dur="200" fill="hold">
                                          <p:stCondLst>
                                            <p:cond delay="200"/>
                                          </p:stCondLst>
                                        </p:cTn>
                                        <p:tgtEl>
                                          <p:spTgt spid="31"/>
                                        </p:tgtEl>
                                        <p:attrNameLst>
                                          <p:attrName>r</p:attrName>
                                        </p:attrNameLst>
                                      </p:cBhvr>
                                    </p:animRot>
                                    <p:animRot by="240000">
                                      <p:cBhvr>
                                        <p:cTn id="19" dur="200" fill="hold">
                                          <p:stCondLst>
                                            <p:cond delay="400"/>
                                          </p:stCondLst>
                                        </p:cTn>
                                        <p:tgtEl>
                                          <p:spTgt spid="31"/>
                                        </p:tgtEl>
                                        <p:attrNameLst>
                                          <p:attrName>r</p:attrName>
                                        </p:attrNameLst>
                                      </p:cBhvr>
                                    </p:animRot>
                                    <p:animRot by="-240000">
                                      <p:cBhvr>
                                        <p:cTn id="20" dur="200" fill="hold">
                                          <p:stCondLst>
                                            <p:cond delay="600"/>
                                          </p:stCondLst>
                                        </p:cTn>
                                        <p:tgtEl>
                                          <p:spTgt spid="31"/>
                                        </p:tgtEl>
                                        <p:attrNameLst>
                                          <p:attrName>r</p:attrName>
                                        </p:attrNameLst>
                                      </p:cBhvr>
                                    </p:animRot>
                                    <p:animRot by="120000">
                                      <p:cBhvr>
                                        <p:cTn id="21" dur="200" fill="hold">
                                          <p:stCondLst>
                                            <p:cond delay="800"/>
                                          </p:stCondLst>
                                        </p:cTn>
                                        <p:tgtEl>
                                          <p:spTgt spid="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063" name="Group 23"/>
          <p:cNvGraphicFramePr>
            <a:graphicFrameLocks noGrp="1"/>
          </p:cNvGraphicFramePr>
          <p:nvPr/>
        </p:nvGraphicFramePr>
        <p:xfrm>
          <a:off x="250825" y="-4763"/>
          <a:ext cx="8713788" cy="6863199"/>
        </p:xfrm>
        <a:graphic>
          <a:graphicData uri="http://schemas.openxmlformats.org/drawingml/2006/table">
            <a:tbl>
              <a:tblPr/>
              <a:tblGrid>
                <a:gridCol w="8713788"/>
              </a:tblGrid>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latin typeface="Arial" charset="0"/>
                          <a:ea typeface="Times New Roman" pitchFamily="18" charset="0"/>
                          <a:cs typeface="Arial" charset="0"/>
                        </a:rPr>
                        <a:t>Performans Düzeyi:</a:t>
                      </a:r>
                      <a:endParaRPr kumimoji="0" lang="tr-TR"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charset="0"/>
                          <a:ea typeface="Times New Roman" pitchFamily="18" charset="0"/>
                          <a:cs typeface="Arial" charset="0"/>
                        </a:rPr>
                        <a:t>Uygulanan Değerlendirme Araç ve Yöntemleri:</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2342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pPr>
                      <a:endParaRPr kumimoji="0" lang="tr-TR"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lphaUcPeriod"/>
                        <a:tabLst>
                          <a:tab pos="685800" algn="l"/>
                        </a:tabLst>
                      </a:pPr>
                      <a:r>
                        <a:rPr kumimoji="0" lang="tr-TR" sz="1200" b="1" i="0" u="none" strike="noStrike" cap="none" normalizeH="0" baseline="0" dirty="0" smtClean="0">
                          <a:ln>
                            <a:noFill/>
                          </a:ln>
                          <a:solidFill>
                            <a:schemeClr val="tx1"/>
                          </a:solidFill>
                          <a:effectLst/>
                          <a:latin typeface="Arial" charset="0"/>
                          <a:ea typeface="Times New Roman" pitchFamily="18" charset="0"/>
                          <a:cs typeface="Arial" charset="0"/>
                        </a:rPr>
                        <a:t>AKADEMİK BECERİLER</a:t>
                      </a:r>
                      <a:endParaRPr kumimoji="0" lang="tr-TR"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sz="1200" b="0" i="0" u="none" strike="noStrike" cap="none" normalizeH="0" baseline="0" dirty="0" smtClean="0">
                          <a:ln>
                            <a:noFill/>
                          </a:ln>
                          <a:solidFill>
                            <a:schemeClr val="tx1"/>
                          </a:solidFill>
                          <a:effectLst/>
                          <a:latin typeface="Arial" charset="0"/>
                          <a:cs typeface="Times New Roman" pitchFamily="18" charset="0"/>
                        </a:rPr>
                        <a:t>Bulunduğu var olan seviye: </a:t>
                      </a:r>
                      <a:endParaRPr kumimoji="0" lang="tr-TR"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sz="1200" b="0" i="0" u="none" strike="noStrike" cap="none" normalizeH="0" baseline="0" dirty="0" smtClean="0">
                          <a:ln>
                            <a:noFill/>
                          </a:ln>
                          <a:solidFill>
                            <a:schemeClr val="tx1"/>
                          </a:solidFill>
                          <a:effectLst/>
                          <a:latin typeface="Arial" charset="0"/>
                          <a:cs typeface="Times New Roman" pitchFamily="18" charset="0"/>
                        </a:rPr>
                        <a:t>Yetenekler/beceriler:  </a:t>
                      </a:r>
                      <a:endParaRPr kumimoji="0" lang="tr-TR"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sz="1200" b="0" i="0" u="none" strike="noStrike" cap="none" normalizeH="0" baseline="0" dirty="0" smtClean="0">
                          <a:ln>
                            <a:noFill/>
                          </a:ln>
                          <a:solidFill>
                            <a:schemeClr val="tx1"/>
                          </a:solidFill>
                          <a:effectLst/>
                          <a:latin typeface="Arial" charset="0"/>
                          <a:cs typeface="Times New Roman" pitchFamily="18" charset="0"/>
                        </a:rPr>
                        <a:t>İhtiyaçlar: ; </a:t>
                      </a:r>
                      <a:endParaRPr kumimoji="0" lang="tr-TR"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lphaUcPeriod"/>
                        <a:tabLst>
                          <a:tab pos="685800" algn="l"/>
                        </a:tabLst>
                      </a:pPr>
                      <a:r>
                        <a:rPr kumimoji="0" lang="tr-TR" sz="1200" b="1" i="0" u="none" strike="noStrike" cap="none" normalizeH="0" baseline="0" dirty="0" smtClean="0">
                          <a:ln>
                            <a:noFill/>
                          </a:ln>
                          <a:solidFill>
                            <a:schemeClr val="tx1"/>
                          </a:solidFill>
                          <a:effectLst/>
                          <a:latin typeface="Arial" charset="0"/>
                          <a:cs typeface="Times New Roman" pitchFamily="18" charset="0"/>
                        </a:rPr>
                        <a:t>İLETİŞİM BECERİLERİ:</a:t>
                      </a:r>
                      <a:endParaRPr kumimoji="0" lang="tr-TR"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Bulunduğu var olan seviye: </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Yetenekler/beceriler:</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1" i="0" u="none" strike="noStrike" cap="none" normalizeH="0" baseline="0" dirty="0" smtClean="0">
                          <a:ln>
                            <a:noFill/>
                          </a:ln>
                          <a:solidFill>
                            <a:schemeClr val="tx1"/>
                          </a:solidFill>
                          <a:effectLst/>
                          <a:latin typeface="Arial" charset="0"/>
                          <a:cs typeface="Times New Roman" pitchFamily="18" charset="0"/>
                        </a:rPr>
                        <a:t> </a:t>
                      </a:r>
                      <a:r>
                        <a:rPr kumimoji="0" lang="tr-TR" altLang="zh-CN" sz="1200" b="0" i="0" u="none" strike="noStrike" cap="none" normalizeH="0" baseline="0" dirty="0" smtClean="0">
                          <a:ln>
                            <a:noFill/>
                          </a:ln>
                          <a:solidFill>
                            <a:schemeClr val="tx1"/>
                          </a:solidFill>
                          <a:effectLst/>
                          <a:latin typeface="Arial" charset="0"/>
                          <a:cs typeface="Times New Roman" pitchFamily="18" charset="0"/>
                        </a:rPr>
                        <a:t>İhtiyaçlar:  </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lphaUcPeriod"/>
                        <a:tabLst>
                          <a:tab pos="685800" algn="l"/>
                        </a:tabLst>
                      </a:pPr>
                      <a:r>
                        <a:rPr kumimoji="0" lang="tr-TR" altLang="zh-CN" sz="1200" b="1" i="0" u="none" strike="noStrike" cap="none" normalizeH="0" baseline="0" dirty="0" smtClean="0">
                          <a:ln>
                            <a:noFill/>
                          </a:ln>
                          <a:solidFill>
                            <a:schemeClr val="tx1"/>
                          </a:solidFill>
                          <a:effectLst/>
                          <a:latin typeface="Arial" charset="0"/>
                          <a:cs typeface="Times New Roman" pitchFamily="18" charset="0"/>
                        </a:rPr>
                        <a:t>SOSYAL YAŞAM BECERİLERİ</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Bulunduğu var olan seviye:</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Yetenekler/beceriler:  </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İhtiyaçlar: </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1" i="0" u="none" strike="noStrike" cap="none" normalizeH="0" baseline="0" dirty="0" smtClean="0">
                          <a:ln>
                            <a:noFill/>
                          </a:ln>
                          <a:solidFill>
                            <a:schemeClr val="tx1"/>
                          </a:solidFill>
                          <a:effectLst/>
                          <a:latin typeface="Arial" charset="0"/>
                          <a:cs typeface="Times New Roman" pitchFamily="18" charset="0"/>
                        </a:rPr>
                        <a:t>D. MOTOR BECERİLER</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Bulunduğu var olan seviye: </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Yetenekler/beceriler: </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İhtiyaçlar:  </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1" i="0" u="none" strike="noStrike" cap="none" normalizeH="0" baseline="0" dirty="0" smtClean="0">
                          <a:ln>
                            <a:noFill/>
                          </a:ln>
                          <a:solidFill>
                            <a:schemeClr val="tx1"/>
                          </a:solidFill>
                          <a:effectLst/>
                          <a:latin typeface="Arial" charset="0"/>
                          <a:cs typeface="Times New Roman" pitchFamily="18" charset="0"/>
                        </a:rPr>
                        <a:t>E. OYUN VE SANAT ETKİNLİKLERİ</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Bulunduğu var olan seviye:</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Yetenekler/beceriler: </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İhtiyaçlar:</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lphaUcPeriod"/>
                        <a:tabLst>
                          <a:tab pos="685800" algn="l"/>
                        </a:tabLst>
                      </a:pPr>
                      <a:r>
                        <a:rPr kumimoji="0" lang="tr-TR" altLang="zh-CN" sz="1200" b="1" i="0" u="none" strike="noStrike" cap="none" normalizeH="0" baseline="0" dirty="0" smtClean="0">
                          <a:ln>
                            <a:noFill/>
                          </a:ln>
                          <a:solidFill>
                            <a:schemeClr val="tx1"/>
                          </a:solidFill>
                          <a:effectLst/>
                          <a:latin typeface="Arial" charset="0"/>
                          <a:cs typeface="Times New Roman" pitchFamily="18" charset="0"/>
                        </a:rPr>
                        <a:t>GÜNLÜK YAŞAM BECERİLERİ:</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Bulunduğu var olan seviye:</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Yetenekler/beceriler: </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İhtiyaçlar: </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lphaUcPeriod"/>
                        <a:tabLst>
                          <a:tab pos="685800" algn="l"/>
                        </a:tabLst>
                      </a:pPr>
                      <a:r>
                        <a:rPr kumimoji="0" lang="tr-TR" altLang="zh-CN" sz="1200" b="1" i="0" u="none" strike="noStrike" cap="none" normalizeH="0" baseline="0" dirty="0" smtClean="0">
                          <a:ln>
                            <a:noFill/>
                          </a:ln>
                          <a:solidFill>
                            <a:schemeClr val="tx1"/>
                          </a:solidFill>
                          <a:effectLst/>
                          <a:latin typeface="Arial" charset="0"/>
                          <a:cs typeface="Times New Roman" pitchFamily="18" charset="0"/>
                        </a:rPr>
                        <a:t>SOSYAL BECERİLER</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Bulunduğu var olan seviye:  </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Yetenekler/beceriler: </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tr-TR" altLang="zh-CN" sz="1200" b="0" i="0" u="none" strike="noStrike" cap="none" normalizeH="0" baseline="0" dirty="0" smtClean="0">
                          <a:ln>
                            <a:noFill/>
                          </a:ln>
                          <a:solidFill>
                            <a:schemeClr val="tx1"/>
                          </a:solidFill>
                          <a:effectLst/>
                          <a:latin typeface="Arial" charset="0"/>
                          <a:cs typeface="Times New Roman" pitchFamily="18" charset="0"/>
                        </a:rPr>
                        <a:t>İhtiyaçlar: </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lphaUcPeriod"/>
                        <a:tabLst>
                          <a:tab pos="685800" algn="l"/>
                        </a:tabLst>
                      </a:pPr>
                      <a:r>
                        <a:rPr kumimoji="0" lang="tr-TR" altLang="zh-CN" sz="1200" b="1" i="0" u="none" strike="noStrike" cap="none" normalizeH="0" baseline="0" dirty="0" smtClean="0">
                          <a:ln>
                            <a:noFill/>
                          </a:ln>
                          <a:solidFill>
                            <a:schemeClr val="tx1"/>
                          </a:solidFill>
                          <a:effectLst/>
                          <a:latin typeface="Arial" charset="0"/>
                          <a:cs typeface="Times New Roman" pitchFamily="18" charset="0"/>
                        </a:rPr>
                        <a:t>DAVRANIŞ PROBLEMLERİ</a:t>
                      </a:r>
                      <a:endParaRPr kumimoji="0" lang="tr-TR" altLang="zh-CN"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ChangeArrowheads="1"/>
          </p:cNvSpPr>
          <p:nvPr/>
        </p:nvSpPr>
        <p:spPr bwMode="auto">
          <a:xfrm>
            <a:off x="500034" y="0"/>
            <a:ext cx="4964821" cy="523220"/>
          </a:xfrm>
          <a:prstGeom prst="rect">
            <a:avLst/>
          </a:prstGeom>
          <a:noFill/>
          <a:ln w="9525">
            <a:noFill/>
            <a:miter lim="800000"/>
            <a:headEnd/>
            <a:tailEnd/>
          </a:ln>
        </p:spPr>
        <p:txBody>
          <a:bodyPr wrap="none" anchor="ctr">
            <a:spAutoFit/>
          </a:bodyPr>
          <a:lstStyle/>
          <a:p>
            <a:pPr algn="just"/>
            <a:r>
              <a:rPr lang="tr-TR" sz="2400" b="1" dirty="0">
                <a:solidFill>
                  <a:srgbClr val="FF6600"/>
                </a:solidFill>
                <a:latin typeface="Arial" charset="0"/>
                <a:ea typeface="Times New Roman" pitchFamily="18" charset="0"/>
                <a:cs typeface="Arial" charset="0"/>
              </a:rPr>
              <a:t> </a:t>
            </a:r>
            <a:r>
              <a:rPr lang="tr-TR" sz="2800" b="1" dirty="0">
                <a:solidFill>
                  <a:srgbClr val="FF6600"/>
                </a:solidFill>
                <a:latin typeface="Comic Sans MS" pitchFamily="66" charset="0"/>
                <a:ea typeface="Times New Roman" pitchFamily="18" charset="0"/>
                <a:cs typeface="Arial" charset="0"/>
              </a:rPr>
              <a:t>Performans Düzeyi Örneği:</a:t>
            </a:r>
            <a:endParaRPr lang="tr-TR" sz="2800" dirty="0">
              <a:latin typeface="Comic Sans MS" pitchFamily="66" charset="0"/>
              <a:ea typeface="Times New Roman" pitchFamily="18" charset="0"/>
              <a:cs typeface="Arial" charset="0"/>
            </a:endParaRPr>
          </a:p>
        </p:txBody>
      </p:sp>
      <p:graphicFrame>
        <p:nvGraphicFramePr>
          <p:cNvPr id="6164" name="Group 20"/>
          <p:cNvGraphicFramePr>
            <a:graphicFrameLocks noGrp="1"/>
          </p:cNvGraphicFramePr>
          <p:nvPr/>
        </p:nvGraphicFramePr>
        <p:xfrm>
          <a:off x="428596" y="642918"/>
          <a:ext cx="8424862" cy="5904061"/>
        </p:xfrm>
        <a:graphic>
          <a:graphicData uri="http://schemas.openxmlformats.org/drawingml/2006/table">
            <a:tbl>
              <a:tblPr/>
              <a:tblGrid>
                <a:gridCol w="8424862"/>
              </a:tblGrid>
              <a:tr h="5904061">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endParaRPr kumimoji="0" lang="tr-TR" sz="12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
                          <a:schemeClr val="hlink"/>
                        </a:buClr>
                        <a:buSzPct val="120000"/>
                        <a:buFontTx/>
                        <a:buNone/>
                        <a:tabLst/>
                      </a:pPr>
                      <a:r>
                        <a:rPr kumimoji="0" lang="tr-TR" sz="2800" b="1" i="0" u="none" strike="noStrike" cap="none" normalizeH="0" baseline="0" dirty="0" smtClean="0">
                          <a:ln>
                            <a:noFill/>
                          </a:ln>
                          <a:solidFill>
                            <a:schemeClr val="tx1"/>
                          </a:solidFill>
                          <a:effectLst>
                            <a:outerShdw blurRad="38100" dist="38100" dir="2700000" algn="tl">
                              <a:srgbClr val="000000"/>
                            </a:outerShdw>
                          </a:effectLst>
                          <a:latin typeface="Comic Sans MS" pitchFamily="66" charset="0"/>
                          <a:ea typeface="Times New Roman" pitchFamily="18" charset="0"/>
                          <a:cs typeface="Arial" charset="0"/>
                        </a:rPr>
                        <a:t>Öğrencinin şu anki performans düzeyi:</a:t>
                      </a:r>
                      <a:r>
                        <a:rPr kumimoji="0" lang="tr-TR" sz="1800" b="1" i="0" u="none" strike="noStrike" cap="none" normalizeH="0" baseline="0" dirty="0" smtClean="0">
                          <a:ln>
                            <a:noFill/>
                          </a:ln>
                          <a:solidFill>
                            <a:schemeClr val="tx1"/>
                          </a:solidFill>
                          <a:effectLst>
                            <a:outerShdw blurRad="38100" dist="38100" dir="2700000" algn="tl">
                              <a:srgbClr val="000000"/>
                            </a:outerShdw>
                          </a:effectLst>
                          <a:latin typeface="Comic Sans MS" pitchFamily="66" charset="0"/>
                          <a:ea typeface="Times New Roman" pitchFamily="18" charset="0"/>
                          <a:cs typeface="Arial" charset="0"/>
                        </a:rPr>
                        <a:t> </a:t>
                      </a:r>
                    </a:p>
                    <a:p>
                      <a:pPr marL="0" marR="0" lvl="0" indent="0" algn="l" defTabSz="914400" rtl="0" eaLnBrk="0" fontAlgn="base" latinLnBrk="0" hangingPunct="0">
                        <a:lnSpc>
                          <a:spcPct val="100000"/>
                        </a:lnSpc>
                        <a:spcBef>
                          <a:spcPct val="0"/>
                        </a:spcBef>
                        <a:spcAft>
                          <a:spcPct val="0"/>
                        </a:spcAft>
                        <a:buClr>
                          <a:schemeClr val="hlink"/>
                        </a:buClr>
                        <a:buSzPct val="120000"/>
                        <a:buFontTx/>
                        <a:buNone/>
                        <a:tabLst/>
                      </a:pPr>
                      <a:r>
                        <a:rPr kumimoji="0" lang="tr-TR" sz="2800" b="1" i="0" u="none" strike="noStrike" cap="none" normalizeH="0" baseline="0" dirty="0" err="1" smtClean="0">
                          <a:ln>
                            <a:noFill/>
                          </a:ln>
                          <a:solidFill>
                            <a:schemeClr val="tx1"/>
                          </a:solidFill>
                          <a:effectLst/>
                          <a:latin typeface="Comic Sans MS" pitchFamily="66" charset="0"/>
                          <a:ea typeface="Times New Roman" pitchFamily="18" charset="0"/>
                          <a:cs typeface="Arial" charset="0"/>
                        </a:rPr>
                        <a:t>Psikomotor</a:t>
                      </a:r>
                      <a:r>
                        <a:rPr kumimoji="0" lang="tr-TR" sz="2800" b="1" i="0" u="none" strike="noStrike" cap="none" normalizeH="0" baseline="0" dirty="0" smtClean="0">
                          <a:ln>
                            <a:noFill/>
                          </a:ln>
                          <a:solidFill>
                            <a:schemeClr val="tx1"/>
                          </a:solidFill>
                          <a:effectLst/>
                          <a:latin typeface="Comic Sans MS" pitchFamily="66" charset="0"/>
                          <a:ea typeface="Times New Roman" pitchFamily="18" charset="0"/>
                          <a:cs typeface="Arial" charset="0"/>
                        </a:rPr>
                        <a:t> Beceriler: </a:t>
                      </a:r>
                      <a:r>
                        <a:rPr kumimoji="0" lang="tr-TR" sz="2800" b="1" i="0" u="none" strike="noStrike" cap="none" normalizeH="0" baseline="0" dirty="0" err="1" smtClean="0">
                          <a:ln>
                            <a:noFill/>
                          </a:ln>
                          <a:solidFill>
                            <a:schemeClr val="tx1"/>
                          </a:solidFill>
                          <a:effectLst/>
                          <a:latin typeface="Comic Sans MS" pitchFamily="66" charset="0"/>
                          <a:ea typeface="Times New Roman" pitchFamily="18" charset="0"/>
                          <a:cs typeface="Arial" charset="0"/>
                        </a:rPr>
                        <a:t>Psikomotor</a:t>
                      </a:r>
                      <a:r>
                        <a:rPr kumimoji="0" lang="tr-TR" sz="2800" b="1" i="0" u="none" strike="noStrike" cap="none" normalizeH="0" baseline="0" dirty="0" smtClean="0">
                          <a:ln>
                            <a:noFill/>
                          </a:ln>
                          <a:solidFill>
                            <a:schemeClr val="tx1"/>
                          </a:solidFill>
                          <a:effectLst/>
                          <a:latin typeface="Comic Sans MS" pitchFamily="66" charset="0"/>
                          <a:ea typeface="Times New Roman" pitchFamily="18" charset="0"/>
                          <a:cs typeface="Arial" charset="0"/>
                        </a:rPr>
                        <a:t> becerilerden oluşan sıçrama, tırmanma, atılan nesneleri yakalama ve benzeri sözel yönergelere uygun becerileri gerçekleştirmektedir. Küçük nesneleri toplama, bir kaba boşaltma, yönergelere uygun çizgiler çizme, nesneleri iple bağlama becerilerini sözel ipucu kullanılarak yapar. Makasla çizgi üzerinden kesme, boncuk dizme gibi küçük kas becerileri fiziksel ipucu ve sözel ipucu kullanılarak yapar.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4"/>
          <p:cNvGrpSpPr>
            <a:grpSpLocks noChangeAspect="1"/>
          </p:cNvGrpSpPr>
          <p:nvPr/>
        </p:nvGrpSpPr>
        <p:grpSpPr bwMode="auto">
          <a:xfrm>
            <a:off x="250825" y="260350"/>
            <a:ext cx="8496300" cy="6264275"/>
            <a:chOff x="1211" y="3627"/>
            <a:chExt cx="7015" cy="3944"/>
          </a:xfrm>
        </p:grpSpPr>
        <p:sp>
          <p:nvSpPr>
            <p:cNvPr id="46083" name="AutoShape 5"/>
            <p:cNvSpPr>
              <a:spLocks noChangeAspect="1" noChangeArrowheads="1"/>
            </p:cNvSpPr>
            <p:nvPr/>
          </p:nvSpPr>
          <p:spPr bwMode="auto">
            <a:xfrm>
              <a:off x="1211" y="3627"/>
              <a:ext cx="7015" cy="3944"/>
            </a:xfrm>
            <a:prstGeom prst="rect">
              <a:avLst/>
            </a:prstGeom>
            <a:noFill/>
            <a:ln w="9525">
              <a:noFill/>
              <a:miter lim="800000"/>
              <a:headEnd/>
              <a:tailEnd/>
            </a:ln>
          </p:spPr>
          <p:txBody>
            <a:bodyPr/>
            <a:lstStyle/>
            <a:p>
              <a:endParaRPr lang="tr-TR"/>
            </a:p>
          </p:txBody>
        </p:sp>
        <p:sp>
          <p:nvSpPr>
            <p:cNvPr id="46085" name="AutoShape 7"/>
            <p:cNvSpPr>
              <a:spLocks noChangeArrowheads="1"/>
            </p:cNvSpPr>
            <p:nvPr/>
          </p:nvSpPr>
          <p:spPr bwMode="auto">
            <a:xfrm>
              <a:off x="3835" y="4318"/>
              <a:ext cx="1662" cy="563"/>
            </a:xfrm>
            <a:prstGeom prst="upArrowCallout">
              <a:avLst>
                <a:gd name="adj1" fmla="val 73801"/>
                <a:gd name="adj2" fmla="val 73801"/>
                <a:gd name="adj3" fmla="val 16667"/>
                <a:gd name="adj4" fmla="val 66667"/>
              </a:avLst>
            </a:prstGeom>
            <a:solidFill>
              <a:srgbClr val="FF99CC"/>
            </a:solidFill>
            <a:ln w="9525">
              <a:solidFill>
                <a:srgbClr val="000000"/>
              </a:solidFill>
              <a:miter lim="800000"/>
              <a:headEnd/>
              <a:tailEnd/>
            </a:ln>
          </p:spPr>
          <p:txBody>
            <a:bodyPr/>
            <a:lstStyle/>
            <a:p>
              <a:pPr algn="ctr"/>
              <a:r>
                <a:rPr lang="tr-TR" sz="1200" dirty="0">
                  <a:latin typeface="Arial" charset="0"/>
                </a:rPr>
                <a:t>K.D.A</a:t>
              </a:r>
              <a:endParaRPr lang="tr-TR" dirty="0">
                <a:latin typeface="Arial" charset="0"/>
              </a:endParaRPr>
            </a:p>
          </p:txBody>
        </p:sp>
        <p:sp>
          <p:nvSpPr>
            <p:cNvPr id="46086" name="AutoShape 8"/>
            <p:cNvSpPr>
              <a:spLocks noChangeArrowheads="1"/>
            </p:cNvSpPr>
            <p:nvPr/>
          </p:nvSpPr>
          <p:spPr bwMode="auto">
            <a:xfrm>
              <a:off x="3894" y="4992"/>
              <a:ext cx="1662" cy="564"/>
            </a:xfrm>
            <a:prstGeom prst="upArrowCallout">
              <a:avLst>
                <a:gd name="adj1" fmla="val 73670"/>
                <a:gd name="adj2" fmla="val 73670"/>
                <a:gd name="adj3" fmla="val 16667"/>
                <a:gd name="adj4" fmla="val 66667"/>
              </a:avLst>
            </a:prstGeom>
            <a:solidFill>
              <a:srgbClr val="FF99CC"/>
            </a:solidFill>
            <a:ln w="9525">
              <a:solidFill>
                <a:srgbClr val="000000"/>
              </a:solidFill>
              <a:miter lim="800000"/>
              <a:headEnd/>
              <a:tailEnd/>
            </a:ln>
          </p:spPr>
          <p:txBody>
            <a:bodyPr/>
            <a:lstStyle/>
            <a:p>
              <a:pPr algn="ctr"/>
              <a:r>
                <a:rPr lang="tr-TR" sz="1200">
                  <a:latin typeface="Arial" charset="0"/>
                </a:rPr>
                <a:t>K.D.A</a:t>
              </a:r>
            </a:p>
            <a:p>
              <a:endParaRPr lang="tr-TR">
                <a:latin typeface="Arial" charset="0"/>
              </a:endParaRPr>
            </a:p>
          </p:txBody>
        </p:sp>
        <p:sp>
          <p:nvSpPr>
            <p:cNvPr id="46087" name="AutoShape 9"/>
            <p:cNvSpPr>
              <a:spLocks noChangeArrowheads="1"/>
            </p:cNvSpPr>
            <p:nvPr/>
          </p:nvSpPr>
          <p:spPr bwMode="auto">
            <a:xfrm>
              <a:off x="3894" y="5667"/>
              <a:ext cx="1662" cy="564"/>
            </a:xfrm>
            <a:prstGeom prst="upArrowCallout">
              <a:avLst>
                <a:gd name="adj1" fmla="val 73670"/>
                <a:gd name="adj2" fmla="val 73670"/>
                <a:gd name="adj3" fmla="val 16667"/>
                <a:gd name="adj4" fmla="val 66667"/>
              </a:avLst>
            </a:prstGeom>
            <a:solidFill>
              <a:srgbClr val="FF99CC"/>
            </a:solidFill>
            <a:ln w="9525">
              <a:solidFill>
                <a:srgbClr val="000000"/>
              </a:solidFill>
              <a:miter lim="800000"/>
              <a:headEnd/>
              <a:tailEnd/>
            </a:ln>
          </p:spPr>
          <p:txBody>
            <a:bodyPr/>
            <a:lstStyle/>
            <a:p>
              <a:pPr algn="ctr"/>
              <a:r>
                <a:rPr lang="tr-TR" sz="1200" dirty="0">
                  <a:latin typeface="Arial" charset="0"/>
                </a:rPr>
                <a:t>K.D.A</a:t>
              </a:r>
            </a:p>
            <a:p>
              <a:endParaRPr lang="tr-TR" dirty="0">
                <a:latin typeface="Arial" charset="0"/>
              </a:endParaRPr>
            </a:p>
          </p:txBody>
        </p:sp>
        <p:sp>
          <p:nvSpPr>
            <p:cNvPr id="46088" name="AutoShape 10"/>
            <p:cNvSpPr>
              <a:spLocks noChangeArrowheads="1"/>
            </p:cNvSpPr>
            <p:nvPr/>
          </p:nvSpPr>
          <p:spPr bwMode="auto">
            <a:xfrm>
              <a:off x="3795" y="3627"/>
              <a:ext cx="1662" cy="563"/>
            </a:xfrm>
            <a:prstGeom prst="bevel">
              <a:avLst>
                <a:gd name="adj" fmla="val 12500"/>
              </a:avLst>
            </a:prstGeom>
            <a:solidFill>
              <a:srgbClr val="FF99CC"/>
            </a:solidFill>
            <a:ln w="9525">
              <a:solidFill>
                <a:srgbClr val="000000"/>
              </a:solidFill>
              <a:miter lim="800000"/>
              <a:headEnd/>
              <a:tailEnd/>
            </a:ln>
          </p:spPr>
          <p:txBody>
            <a:bodyPr/>
            <a:lstStyle/>
            <a:p>
              <a:pPr algn="ctr"/>
              <a:r>
                <a:rPr lang="tr-TR" sz="1200">
                  <a:latin typeface="Arial" charset="0"/>
                </a:rPr>
                <a:t>U.D.A</a:t>
              </a:r>
              <a:endParaRPr lang="tr-TR">
                <a:latin typeface="Arial" charset="0"/>
              </a:endParaRPr>
            </a:p>
          </p:txBody>
        </p:sp>
      </p:grpSp>
      <p:sp>
        <p:nvSpPr>
          <p:cNvPr id="9" name="8 Başlık"/>
          <p:cNvSpPr>
            <a:spLocks noGrp="1"/>
          </p:cNvSpPr>
          <p:nvPr>
            <p:ph type="ctrTitle"/>
          </p:nvPr>
        </p:nvSpPr>
        <p:spPr>
          <a:xfrm>
            <a:off x="714348" y="4714884"/>
            <a:ext cx="7772400" cy="1885962"/>
          </a:xfrm>
        </p:spPr>
        <p:txBody>
          <a:bodyPr/>
          <a:lstStyle/>
          <a:p>
            <a:r>
              <a:rPr lang="tr-TR" sz="3200" b="1" dirty="0" smtClean="0">
                <a:solidFill>
                  <a:srgbClr val="FF3300"/>
                </a:solidFill>
                <a:latin typeface="Comic Sans MS" pitchFamily="66" charset="0"/>
              </a:rPr>
              <a:t>KISA DÖNEMLİ VE UZUN DÖNEMLİ AMAÇLARIN BELİRLENMESİ</a:t>
            </a:r>
            <a:endParaRPr lang="tr-TR" sz="3200" b="1" dirty="0">
              <a:solidFill>
                <a:srgbClr val="FF3300"/>
              </a:solidFill>
              <a:latin typeface="Comic Sans MS" pitchFamily="66" charset="0"/>
            </a:endParaRP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type="subTitle" idx="1"/>
          </p:nvPr>
        </p:nvSpPr>
        <p:spPr>
          <a:xfrm>
            <a:off x="2357422" y="1071546"/>
            <a:ext cx="6172200" cy="4786346"/>
          </a:xfrm>
        </p:spPr>
        <p:txBody>
          <a:bodyPr>
            <a:noAutofit/>
          </a:bodyPr>
          <a:lstStyle/>
          <a:p>
            <a:pPr>
              <a:buNone/>
            </a:pPr>
            <a:r>
              <a:rPr lang="tr-TR" sz="2000" dirty="0" smtClean="0">
                <a:solidFill>
                  <a:schemeClr val="accent1">
                    <a:lumMod val="75000"/>
                  </a:schemeClr>
                </a:solidFill>
                <a:latin typeface="Comic Sans MS" pitchFamily="66" charset="0"/>
              </a:rPr>
              <a:t>Uzun dönemli amaç: </a:t>
            </a:r>
            <a:r>
              <a:rPr lang="tr-TR" sz="2000" dirty="0" smtClean="0">
                <a:solidFill>
                  <a:schemeClr val="tx1"/>
                </a:solidFill>
                <a:latin typeface="Comic Sans MS" pitchFamily="66" charset="0"/>
              </a:rPr>
              <a:t>Öğrencinin bir öğretim dönemi ya da bir öğretim yılı sonunda gerçekleştirilmesi istenen davranışlardır.</a:t>
            </a:r>
          </a:p>
          <a:p>
            <a:pPr>
              <a:buNone/>
            </a:pPr>
            <a:endParaRPr lang="tr-TR" sz="2000" dirty="0" smtClean="0">
              <a:solidFill>
                <a:schemeClr val="accent1">
                  <a:lumMod val="75000"/>
                </a:schemeClr>
              </a:solidFill>
              <a:latin typeface="Comic Sans MS" pitchFamily="66" charset="0"/>
            </a:endParaRPr>
          </a:p>
          <a:p>
            <a:pPr>
              <a:buNone/>
            </a:pPr>
            <a:endParaRPr lang="tr-TR" sz="2000" dirty="0" smtClean="0">
              <a:solidFill>
                <a:schemeClr val="accent1">
                  <a:lumMod val="75000"/>
                </a:schemeClr>
              </a:solidFill>
              <a:latin typeface="Comic Sans MS" pitchFamily="66" charset="0"/>
            </a:endParaRPr>
          </a:p>
          <a:p>
            <a:pPr>
              <a:buNone/>
            </a:pPr>
            <a:endParaRPr lang="tr-TR" sz="2000" dirty="0" smtClean="0">
              <a:solidFill>
                <a:schemeClr val="accent1">
                  <a:lumMod val="75000"/>
                </a:schemeClr>
              </a:solidFill>
              <a:latin typeface="Comic Sans MS" pitchFamily="66" charset="0"/>
            </a:endParaRPr>
          </a:p>
          <a:p>
            <a:pPr>
              <a:buNone/>
            </a:pPr>
            <a:endParaRPr lang="tr-TR" sz="2000" dirty="0" smtClean="0">
              <a:solidFill>
                <a:schemeClr val="accent1">
                  <a:lumMod val="75000"/>
                </a:schemeClr>
              </a:solidFill>
              <a:latin typeface="Comic Sans MS" pitchFamily="66" charset="0"/>
            </a:endParaRPr>
          </a:p>
          <a:p>
            <a:r>
              <a:rPr lang="tr-TR" sz="2000" dirty="0" smtClean="0">
                <a:solidFill>
                  <a:schemeClr val="accent1">
                    <a:lumMod val="75000"/>
                  </a:schemeClr>
                </a:solidFill>
                <a:latin typeface="Comic Sans MS" pitchFamily="66" charset="0"/>
              </a:rPr>
              <a:t>Kısa Dönemli Amaç: </a:t>
            </a:r>
            <a:r>
              <a:rPr lang="tr-TR" sz="2000" dirty="0" smtClean="0">
                <a:solidFill>
                  <a:schemeClr val="tx1"/>
                </a:solidFill>
                <a:latin typeface="Comic Sans MS" pitchFamily="66" charset="0"/>
              </a:rPr>
              <a:t>Uzun dönemli amaca ulaşmayı sağlayacak olan bildirimlerdir. Bir anlamda uzun dönemli amacın belli bir mantık çerçevesinde basamaklandırılmış şeklidir. Gerçekleştirilen her kısa dönemli amaç, uzun dönemli amaca bir adım daha yaklaştığımızın bir göstergesidir.</a:t>
            </a:r>
          </a:p>
          <a:p>
            <a:pPr>
              <a:buNone/>
            </a:pPr>
            <a:endParaRPr lang="tr-TR" sz="2000" dirty="0" smtClean="0">
              <a:latin typeface="Arial" charset="0"/>
            </a:endParaRPr>
          </a:p>
          <a:p>
            <a:pPr>
              <a:buNone/>
            </a:pPr>
            <a:endParaRPr lang="tr-TR" sz="2000" dirty="0"/>
          </a:p>
        </p:txBody>
      </p:sp>
      <p:pic>
        <p:nvPicPr>
          <p:cNvPr id="1026" name="Picture 2" descr="C:\Users\lap1\Desktop\images.jpg"/>
          <p:cNvPicPr>
            <a:picLocks noChangeAspect="1" noChangeArrowheads="1"/>
          </p:cNvPicPr>
          <p:nvPr/>
        </p:nvPicPr>
        <p:blipFill>
          <a:blip r:embed="rId2"/>
          <a:srcRect/>
          <a:stretch>
            <a:fillRect/>
          </a:stretch>
        </p:blipFill>
        <p:spPr bwMode="auto">
          <a:xfrm>
            <a:off x="0" y="0"/>
            <a:ext cx="2133600" cy="213360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 calcmode="lin" valueType="num">
                                      <p:cBhvr>
                                        <p:cTn id="1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ChangeArrowheads="1"/>
          </p:cNvSpPr>
          <p:nvPr/>
        </p:nvSpPr>
        <p:spPr bwMode="auto">
          <a:xfrm>
            <a:off x="2285984" y="642918"/>
            <a:ext cx="4233875" cy="1754326"/>
          </a:xfrm>
          <a:prstGeom prst="rect">
            <a:avLst/>
          </a:prstGeom>
          <a:noFill/>
          <a:ln w="9525">
            <a:noFill/>
            <a:miter lim="800000"/>
            <a:headEnd/>
            <a:tailEnd/>
          </a:ln>
        </p:spPr>
        <p:txBody>
          <a:bodyPr wrap="square" anchor="ctr">
            <a:spAutoFit/>
          </a:bodyPr>
          <a:lstStyle/>
          <a:p>
            <a:pPr algn="ctr"/>
            <a:r>
              <a:rPr lang="tr-TR" sz="3200" b="1" dirty="0" smtClean="0">
                <a:solidFill>
                  <a:srgbClr val="FF9900"/>
                </a:solidFill>
                <a:latin typeface="Comic Sans MS" pitchFamily="66" charset="0"/>
                <a:ea typeface="Times New Roman" pitchFamily="18" charset="0"/>
                <a:cs typeface="Arial" charset="0"/>
              </a:rPr>
              <a:t>UDA VE KDA ÖRNEĞİ</a:t>
            </a:r>
            <a:endParaRPr lang="tr-TR" sz="3200" b="1" dirty="0">
              <a:solidFill>
                <a:srgbClr val="FF9900"/>
              </a:solidFill>
              <a:latin typeface="Comic Sans MS" pitchFamily="66" charset="0"/>
              <a:ea typeface="Times New Roman" pitchFamily="18" charset="0"/>
              <a:cs typeface="Arial" charset="0"/>
            </a:endParaRPr>
          </a:p>
          <a:p>
            <a:pPr algn="ctr" eaLnBrk="0" hangingPunct="0"/>
            <a:endParaRPr lang="tr-TR" sz="4400" b="1" dirty="0">
              <a:solidFill>
                <a:srgbClr val="FF9900"/>
              </a:solidFill>
              <a:latin typeface="Verdana" pitchFamily="34" charset="0"/>
              <a:ea typeface="Times New Roman" pitchFamily="18" charset="0"/>
              <a:cs typeface="Arial" charset="0"/>
            </a:endParaRPr>
          </a:p>
        </p:txBody>
      </p:sp>
      <p:graphicFrame>
        <p:nvGraphicFramePr>
          <p:cNvPr id="40995" name="Group 35"/>
          <p:cNvGraphicFramePr>
            <a:graphicFrameLocks noGrp="1"/>
          </p:cNvGraphicFramePr>
          <p:nvPr/>
        </p:nvGraphicFramePr>
        <p:xfrm>
          <a:off x="323850" y="1773238"/>
          <a:ext cx="8640763" cy="4536653"/>
        </p:xfrm>
        <a:graphic>
          <a:graphicData uri="http://schemas.openxmlformats.org/drawingml/2006/table">
            <a:tbl>
              <a:tblPr/>
              <a:tblGrid>
                <a:gridCol w="3322638"/>
                <a:gridCol w="5318125"/>
              </a:tblGrid>
              <a:tr h="1384300">
                <a:tc>
                  <a:txBody>
                    <a:bodyPr/>
                    <a:lstStyle/>
                    <a:p>
                      <a:pPr marL="0" marR="0" lvl="0" indent="0" algn="just" defTabSz="914400" rtl="0" eaLnBrk="1" fontAlgn="base" latinLnBrk="0" hangingPunct="1">
                        <a:lnSpc>
                          <a:spcPct val="100000"/>
                        </a:lnSpc>
                        <a:spcBef>
                          <a:spcPct val="0"/>
                        </a:spcBef>
                        <a:spcAft>
                          <a:spcPct val="0"/>
                        </a:spcAft>
                        <a:buClr>
                          <a:schemeClr val="hlink"/>
                        </a:buClr>
                        <a:buSzPct val="120000"/>
                        <a:buFontTx/>
                        <a:buNone/>
                        <a:tabLst/>
                      </a:pPr>
                      <a:r>
                        <a:rPr kumimoji="0" lang="tr-TR" sz="4000" b="1" i="0" u="none" strike="noStrike" cap="none" normalizeH="0" baseline="0" dirty="0" smtClean="0">
                          <a:ln>
                            <a:noFill/>
                          </a:ln>
                          <a:solidFill>
                            <a:schemeClr val="tx1"/>
                          </a:solidFill>
                          <a:effectLst/>
                          <a:latin typeface="Comic Sans MS" pitchFamily="66" charset="0"/>
                          <a:ea typeface="Times New Roman" pitchFamily="18" charset="0"/>
                          <a:cs typeface="Arial" charset="0"/>
                        </a:rPr>
                        <a:t>UDA</a:t>
                      </a:r>
                      <a:r>
                        <a:rPr kumimoji="0" lang="tr-TR" sz="44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Pct val="120000"/>
                        <a:buFontTx/>
                        <a:buNone/>
                        <a:tabLst/>
                      </a:pPr>
                      <a:r>
                        <a:rPr kumimoji="0" lang="tr-TR" sz="4000" b="1" i="0" u="none" strike="noStrike" cap="none" normalizeH="0" baseline="0" dirty="0" smtClean="0">
                          <a:ln>
                            <a:noFill/>
                          </a:ln>
                          <a:solidFill>
                            <a:schemeClr val="tx1"/>
                          </a:solidFill>
                          <a:effectLst/>
                          <a:latin typeface="Comic Sans MS" pitchFamily="66" charset="0"/>
                          <a:ea typeface="Times New Roman" pitchFamily="18" charset="0"/>
                          <a:cs typeface="Arial" charset="0"/>
                        </a:rPr>
                        <a:t>KDA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52353">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tr-TR" sz="2800" b="1" i="0" u="none" strike="noStrike" cap="none" normalizeH="0" baseline="0" dirty="0" smtClean="0">
                          <a:ln>
                            <a:noFill/>
                          </a:ln>
                          <a:solidFill>
                            <a:schemeClr val="tx1"/>
                          </a:solidFill>
                          <a:effectLst/>
                          <a:latin typeface="Comic Sans MS" pitchFamily="66" charset="0"/>
                          <a:ea typeface="Times New Roman" pitchFamily="18" charset="0"/>
                          <a:cs typeface="Arial" charset="0"/>
                        </a:rPr>
                        <a:t>Emre yıl sonunda </a:t>
                      </a:r>
                    </a:p>
                    <a:p>
                      <a:pPr marL="0" marR="0" lvl="0" indent="0" algn="l" defTabSz="914400" rtl="0" eaLnBrk="0" fontAlgn="base" latinLnBrk="0" hangingPunct="0">
                        <a:lnSpc>
                          <a:spcPct val="100000"/>
                        </a:lnSpc>
                        <a:spcBef>
                          <a:spcPct val="0"/>
                        </a:spcBef>
                        <a:spcAft>
                          <a:spcPct val="0"/>
                        </a:spcAft>
                        <a:buClr>
                          <a:schemeClr val="hlink"/>
                        </a:buClr>
                        <a:buSzPct val="120000"/>
                        <a:buFontTx/>
                        <a:buNone/>
                        <a:tabLst/>
                      </a:pPr>
                      <a:r>
                        <a:rPr kumimoji="0" lang="tr-TR" sz="2800" b="1" i="0" u="none" strike="noStrike" cap="none" normalizeH="0" baseline="0" dirty="0" smtClean="0">
                          <a:ln>
                            <a:noFill/>
                          </a:ln>
                          <a:solidFill>
                            <a:schemeClr val="tx1"/>
                          </a:solidFill>
                          <a:effectLst/>
                          <a:latin typeface="Comic Sans MS" pitchFamily="66" charset="0"/>
                          <a:ea typeface="Times New Roman" pitchFamily="18" charset="0"/>
                          <a:cs typeface="Arial" charset="0"/>
                        </a:rPr>
                        <a:t>ilk okuma yazma</a:t>
                      </a:r>
                    </a:p>
                    <a:p>
                      <a:pPr marL="0" marR="0" lvl="0" indent="0" algn="l" defTabSz="914400" rtl="0" eaLnBrk="0" fontAlgn="base" latinLnBrk="0" hangingPunct="0">
                        <a:lnSpc>
                          <a:spcPct val="100000"/>
                        </a:lnSpc>
                        <a:spcBef>
                          <a:spcPct val="0"/>
                        </a:spcBef>
                        <a:spcAft>
                          <a:spcPct val="0"/>
                        </a:spcAft>
                        <a:buClr>
                          <a:schemeClr val="hlink"/>
                        </a:buClr>
                        <a:buSzPct val="120000"/>
                        <a:buFontTx/>
                        <a:buNone/>
                        <a:tabLst/>
                      </a:pPr>
                      <a:r>
                        <a:rPr kumimoji="0" lang="tr-TR" sz="2800" b="1" i="0" u="none" strike="noStrike" cap="none" normalizeH="0" baseline="0" dirty="0" smtClean="0">
                          <a:ln>
                            <a:noFill/>
                          </a:ln>
                          <a:solidFill>
                            <a:schemeClr val="tx1"/>
                          </a:solidFill>
                          <a:effectLst/>
                          <a:latin typeface="Comic Sans MS" pitchFamily="66" charset="0"/>
                          <a:ea typeface="Times New Roman" pitchFamily="18" charset="0"/>
                          <a:cs typeface="Arial" charset="0"/>
                        </a:rPr>
                        <a:t>becerilerini kazanır.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tr-TR" sz="2800" b="1" i="0" u="none" strike="noStrike" cap="none" normalizeH="0" baseline="0" dirty="0" smtClean="0">
                          <a:ln>
                            <a:noFill/>
                          </a:ln>
                          <a:solidFill>
                            <a:schemeClr val="tx1"/>
                          </a:solidFill>
                          <a:effectLst/>
                          <a:latin typeface="Comic Sans MS" pitchFamily="66" charset="0"/>
                          <a:ea typeface="Times New Roman" pitchFamily="18" charset="0"/>
                          <a:cs typeface="Arial" charset="0"/>
                        </a:rPr>
                        <a:t>1. Tümce yazma çalışmaları yapar. (4/5)</a:t>
                      </a:r>
                    </a:p>
                    <a:p>
                      <a:pPr marL="0" marR="0" lvl="0" indent="0" algn="l" defTabSz="914400" rtl="0" eaLnBrk="0" fontAlgn="base" latinLnBrk="0" hangingPunct="0">
                        <a:lnSpc>
                          <a:spcPct val="100000"/>
                        </a:lnSpc>
                        <a:spcBef>
                          <a:spcPct val="0"/>
                        </a:spcBef>
                        <a:spcAft>
                          <a:spcPct val="0"/>
                        </a:spcAft>
                        <a:buClr>
                          <a:schemeClr val="hlink"/>
                        </a:buClr>
                        <a:buSzPct val="120000"/>
                        <a:buFontTx/>
                        <a:buNone/>
                        <a:tabLst/>
                      </a:pPr>
                      <a:r>
                        <a:rPr kumimoji="0" lang="tr-TR" sz="2800" b="1" i="0" u="none" strike="noStrike" cap="none" normalizeH="0" baseline="0" dirty="0" smtClean="0">
                          <a:ln>
                            <a:noFill/>
                          </a:ln>
                          <a:solidFill>
                            <a:schemeClr val="tx1"/>
                          </a:solidFill>
                          <a:effectLst/>
                          <a:latin typeface="Comic Sans MS" pitchFamily="66" charset="0"/>
                          <a:ea typeface="Times New Roman" pitchFamily="18" charset="0"/>
                          <a:cs typeface="Arial" charset="0"/>
                        </a:rPr>
                        <a:t>2. Tümceyi sözcüklerine ayırır. (4/5)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o"/>
          <p:cNvGraphicFramePr>
            <a:graphicFrameLocks noGrp="1"/>
          </p:cNvGraphicFramePr>
          <p:nvPr>
            <p:extLst>
              <p:ext uri="{D42A27DB-BD31-4B8C-83A1-F6EECF244321}">
                <p14:modId xmlns:p14="http://schemas.microsoft.com/office/powerpoint/2010/main" xmlns="" val="2489616793"/>
              </p:ext>
            </p:extLst>
          </p:nvPr>
        </p:nvGraphicFramePr>
        <p:xfrm>
          <a:off x="285720" y="928670"/>
          <a:ext cx="8642350" cy="5327675"/>
        </p:xfrm>
        <a:graphic>
          <a:graphicData uri="http://schemas.openxmlformats.org/drawingml/2006/table">
            <a:tbl>
              <a:tblPr/>
              <a:tblGrid>
                <a:gridCol w="3322638"/>
                <a:gridCol w="5319712"/>
              </a:tblGrid>
              <a:tr h="904876">
                <a:tc>
                  <a:txBody>
                    <a:bodyPr/>
                    <a:lstStyle/>
                    <a:p>
                      <a:pPr marL="0" marR="0" lvl="0" indent="0" algn="just" defTabSz="914400" rtl="0" eaLnBrk="1" fontAlgn="base" latinLnBrk="0" hangingPunct="1">
                        <a:lnSpc>
                          <a:spcPct val="100000"/>
                        </a:lnSpc>
                        <a:spcBef>
                          <a:spcPct val="0"/>
                        </a:spcBef>
                        <a:spcAft>
                          <a:spcPct val="0"/>
                        </a:spcAft>
                        <a:buClr>
                          <a:schemeClr val="hlink"/>
                        </a:buClr>
                        <a:buSzPct val="120000"/>
                        <a:buFontTx/>
                        <a:buNone/>
                        <a:tabLst/>
                      </a:pPr>
                      <a:r>
                        <a:rPr kumimoji="0" lang="tr-TR" sz="4400" b="1" i="0" u="none" strike="noStrike" cap="none" normalizeH="0" baseline="0" dirty="0" smtClean="0">
                          <a:ln>
                            <a:noFill/>
                          </a:ln>
                          <a:solidFill>
                            <a:schemeClr val="tx1"/>
                          </a:solidFill>
                          <a:effectLst/>
                          <a:latin typeface="Comic Sans MS" pitchFamily="66" charset="0"/>
                          <a:ea typeface="Times New Roman" pitchFamily="18" charset="0"/>
                          <a:cs typeface="Arial" charset="0"/>
                        </a:rPr>
                        <a:t>U.D.A</a:t>
                      </a:r>
                      <a:endParaRPr kumimoji="0" lang="tr-TR" sz="4400" b="1" i="0" u="none" strike="noStrike" cap="none" normalizeH="0" baseline="0" dirty="0" smtClean="0">
                        <a:ln>
                          <a:noFill/>
                        </a:ln>
                        <a:solidFill>
                          <a:schemeClr val="tx1"/>
                        </a:solidFill>
                        <a:effectLst/>
                        <a:latin typeface="Comic Sans MS" pitchFamily="66"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Pct val="120000"/>
                        <a:buFontTx/>
                        <a:buNone/>
                        <a:tabLst/>
                      </a:pPr>
                      <a:r>
                        <a:rPr kumimoji="0" lang="tr-TR" sz="4400" b="1" i="0" u="none" strike="noStrike" cap="none" normalizeH="0" baseline="0" dirty="0" smtClean="0">
                          <a:ln>
                            <a:noFill/>
                          </a:ln>
                          <a:solidFill>
                            <a:schemeClr val="tx1"/>
                          </a:solidFill>
                          <a:effectLst/>
                          <a:latin typeface="Comic Sans MS" pitchFamily="66" charset="0"/>
                          <a:ea typeface="Times New Roman" pitchFamily="18" charset="0"/>
                          <a:cs typeface="Arial" charset="0"/>
                        </a:rPr>
                        <a:t>K.D.A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22799">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tr-TR" sz="2800" b="0" i="0" u="none" strike="noStrike" cap="none" normalizeH="0" baseline="0" dirty="0" smtClean="0">
                          <a:ln>
                            <a:noFill/>
                          </a:ln>
                          <a:solidFill>
                            <a:schemeClr val="tx1"/>
                          </a:solidFill>
                          <a:effectLst/>
                          <a:latin typeface="Comic Sans MS" pitchFamily="66" charset="0"/>
                          <a:ea typeface="Times New Roman" pitchFamily="18" charset="0"/>
                          <a:cs typeface="Arial" charset="0"/>
                        </a:rPr>
                        <a:t>Zeynep, “kazağını giy” yönergesi verildiğinde beceri analizindeki basamakları izleyerek bağımsız olarak kazağını giyer.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457200" algn="l" defTabSz="914400" rtl="0" eaLnBrk="1" fontAlgn="base" latinLnBrk="0" hangingPunct="1">
                        <a:lnSpc>
                          <a:spcPct val="100000"/>
                        </a:lnSpc>
                        <a:spcBef>
                          <a:spcPct val="0"/>
                        </a:spcBef>
                        <a:spcAft>
                          <a:spcPct val="0"/>
                        </a:spcAft>
                        <a:buClr>
                          <a:schemeClr val="hlink"/>
                        </a:buClr>
                        <a:buSzPct val="120000"/>
                        <a:buFontTx/>
                        <a:buNone/>
                        <a:tabLst/>
                      </a:pPr>
                      <a:r>
                        <a:rPr kumimoji="0" lang="tr-TR" sz="2000" b="0" i="0" u="none" strike="noStrike" cap="none" normalizeH="0" baseline="0" dirty="0" smtClean="0">
                          <a:ln>
                            <a:noFill/>
                          </a:ln>
                          <a:solidFill>
                            <a:schemeClr val="tx1"/>
                          </a:solidFill>
                          <a:effectLst/>
                          <a:latin typeface="Comic Sans MS" pitchFamily="66" charset="0"/>
                          <a:ea typeface="Times New Roman" pitchFamily="18" charset="0"/>
                          <a:cs typeface="Arial" charset="0"/>
                        </a:rPr>
                        <a:t>1.Zeynep, “kazağını giy” yönergesi verildiğinde beceri analizindeki basamakları izleyerek tam fiziksel ve sözel ipucu ile kazağını giyer. </a:t>
                      </a:r>
                    </a:p>
                    <a:p>
                      <a:pPr marL="457200" marR="0" lvl="0" indent="-457200" algn="l" defTabSz="914400" rtl="0" eaLnBrk="1" fontAlgn="base" latinLnBrk="0" hangingPunct="1">
                        <a:lnSpc>
                          <a:spcPct val="100000"/>
                        </a:lnSpc>
                        <a:spcBef>
                          <a:spcPct val="0"/>
                        </a:spcBef>
                        <a:spcAft>
                          <a:spcPct val="0"/>
                        </a:spcAft>
                        <a:buClr>
                          <a:schemeClr val="hlink"/>
                        </a:buClr>
                        <a:buSzPct val="120000"/>
                        <a:buFontTx/>
                        <a:buNone/>
                        <a:tabLst/>
                      </a:pPr>
                      <a:r>
                        <a:rPr kumimoji="0" lang="tr-TR" sz="2000" b="0" i="0" u="none" strike="noStrike" cap="none" normalizeH="0" baseline="0" dirty="0" smtClean="0">
                          <a:ln>
                            <a:noFill/>
                          </a:ln>
                          <a:solidFill>
                            <a:schemeClr val="tx1"/>
                          </a:solidFill>
                          <a:effectLst/>
                          <a:latin typeface="Comic Sans MS" pitchFamily="66" charset="0"/>
                          <a:ea typeface="Times New Roman" pitchFamily="18" charset="0"/>
                          <a:cs typeface="Arial" charset="0"/>
                        </a:rPr>
                        <a:t>2.Zeynep, “kazağını giy” yönergesi verildiğinde beceri analizindeki basamakları izleyerek kısmi fiziksel ve sözel ipucu ile kazağını giyer.</a:t>
                      </a:r>
                    </a:p>
                    <a:p>
                      <a:pPr marL="457200" marR="0" lvl="0" indent="-457200" algn="l" defTabSz="914400" rtl="0" eaLnBrk="1" fontAlgn="base" latinLnBrk="0" hangingPunct="1">
                        <a:lnSpc>
                          <a:spcPct val="100000"/>
                        </a:lnSpc>
                        <a:spcBef>
                          <a:spcPct val="0"/>
                        </a:spcBef>
                        <a:spcAft>
                          <a:spcPct val="0"/>
                        </a:spcAft>
                        <a:buClr>
                          <a:schemeClr val="hlink"/>
                        </a:buClr>
                        <a:buSzPct val="120000"/>
                        <a:buFontTx/>
                        <a:buNone/>
                        <a:tabLst/>
                      </a:pPr>
                      <a:r>
                        <a:rPr kumimoji="0" lang="tr-TR" sz="2000" b="0" i="0" u="none" strike="noStrike" cap="none" normalizeH="0" baseline="0" dirty="0" smtClean="0">
                          <a:ln>
                            <a:noFill/>
                          </a:ln>
                          <a:solidFill>
                            <a:schemeClr val="tx1"/>
                          </a:solidFill>
                          <a:effectLst/>
                          <a:latin typeface="Comic Sans MS" pitchFamily="66" charset="0"/>
                          <a:ea typeface="Times New Roman" pitchFamily="18" charset="0"/>
                          <a:cs typeface="Arial" charset="0"/>
                        </a:rPr>
                        <a:t>3.Zeynep, “kazağını giy” yönergesi verildiğinde beceri analizindeki basamakları izleyerek sözel ipucu ile kazağını giyer.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sz="quarter" idx="1"/>
          </p:nvPr>
        </p:nvSpPr>
        <p:spPr>
          <a:xfrm>
            <a:off x="428596" y="1071546"/>
            <a:ext cx="7467600" cy="4500594"/>
          </a:xfrm>
        </p:spPr>
        <p:txBody>
          <a:bodyPr/>
          <a:lstStyle/>
          <a:p>
            <a:pPr algn="ctr">
              <a:buNone/>
            </a:pPr>
            <a:r>
              <a:rPr lang="tr-TR" sz="3200" b="1" dirty="0" smtClean="0">
                <a:solidFill>
                  <a:schemeClr val="accent1">
                    <a:lumMod val="75000"/>
                  </a:schemeClr>
                </a:solidFill>
                <a:latin typeface="Comic Sans MS" pitchFamily="66" charset="0"/>
              </a:rPr>
              <a:t>Nasıl Öğretileceğinin Belirlenmesi</a:t>
            </a:r>
          </a:p>
          <a:p>
            <a:pPr algn="just">
              <a:buNone/>
            </a:pPr>
            <a:r>
              <a:rPr lang="tr-TR" b="1" dirty="0" smtClean="0">
                <a:latin typeface="Comic Sans MS" pitchFamily="66" charset="0"/>
              </a:rPr>
              <a:t>  </a:t>
            </a:r>
            <a:r>
              <a:rPr lang="tr-TR" b="1" dirty="0" err="1" smtClean="0">
                <a:latin typeface="Comic Sans MS" pitchFamily="66" charset="0"/>
              </a:rPr>
              <a:t>BEP’i</a:t>
            </a:r>
            <a:r>
              <a:rPr lang="tr-TR" b="1" dirty="0" smtClean="0">
                <a:latin typeface="Comic Sans MS" pitchFamily="66" charset="0"/>
              </a:rPr>
              <a:t> hazırlanan öğrenci ile çalışan tüm öğretmenler öğrenci için hazırlanan BEP ile ilgili bilgi sahibi olmalıdır.</a:t>
            </a:r>
          </a:p>
          <a:p>
            <a:pPr algn="just">
              <a:buNone/>
            </a:pPr>
            <a:r>
              <a:rPr lang="tr-TR" b="1" dirty="0" smtClean="0">
                <a:latin typeface="Comic Sans MS" pitchFamily="66" charset="0"/>
              </a:rPr>
              <a:t>    </a:t>
            </a:r>
          </a:p>
          <a:p>
            <a:pPr algn="just">
              <a:buNone/>
            </a:pPr>
            <a:r>
              <a:rPr lang="tr-TR" b="1" dirty="0" smtClean="0">
                <a:latin typeface="Comic Sans MS" pitchFamily="66" charset="0"/>
              </a:rPr>
              <a:t>  Bu öğrenciler için eğitim stratejileri planlarken </a:t>
            </a:r>
            <a:r>
              <a:rPr lang="tr-TR" b="1" dirty="0" err="1" smtClean="0">
                <a:latin typeface="Comic Sans MS" pitchFamily="66" charset="0"/>
              </a:rPr>
              <a:t>BEP’ten</a:t>
            </a:r>
            <a:r>
              <a:rPr lang="tr-TR" b="1" dirty="0" smtClean="0">
                <a:latin typeface="Comic Sans MS" pitchFamily="66" charset="0"/>
              </a:rPr>
              <a:t> faydalanmalıdır.</a:t>
            </a:r>
          </a:p>
          <a:p>
            <a:pPr algn="just">
              <a:buNone/>
            </a:pPr>
            <a:endParaRPr lang="tr-TR" b="1" dirty="0" smtClean="0">
              <a:latin typeface="Comic Sans MS" pitchFamily="66" charset="0"/>
            </a:endParaRPr>
          </a:p>
          <a:p>
            <a:pPr algn="just">
              <a:buNone/>
            </a:pPr>
            <a:r>
              <a:rPr lang="tr-TR" b="1" dirty="0" smtClean="0">
                <a:latin typeface="Comic Sans MS" pitchFamily="66" charset="0"/>
              </a:rPr>
              <a:t>  Öğretim günlük aylık ve yıllık olarak belirlenebilir</a:t>
            </a:r>
            <a:r>
              <a:rPr lang="tr-TR" b="1" dirty="0" smtClean="0"/>
              <a:t>.</a:t>
            </a:r>
            <a:endParaRPr lang="tr-T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BS02064_"/>
          <p:cNvPicPr>
            <a:picLocks noChangeAspect="1" noChangeArrowheads="1"/>
          </p:cNvPicPr>
          <p:nvPr/>
        </p:nvPicPr>
        <p:blipFill>
          <a:blip r:embed="rId2" cstate="print"/>
          <a:srcRect/>
          <a:stretch>
            <a:fillRect/>
          </a:stretch>
        </p:blipFill>
        <p:spPr bwMode="auto">
          <a:xfrm>
            <a:off x="2987675" y="2276475"/>
            <a:ext cx="3124200" cy="3529013"/>
          </a:xfrm>
          <a:prstGeom prst="rect">
            <a:avLst/>
          </a:prstGeom>
          <a:noFill/>
          <a:ln w="9525">
            <a:noFill/>
            <a:miter lim="800000"/>
            <a:headEnd/>
            <a:tailEnd/>
          </a:ln>
        </p:spPr>
      </p:pic>
      <p:sp>
        <p:nvSpPr>
          <p:cNvPr id="57347" name="Rectangle 3"/>
          <p:cNvSpPr>
            <a:spLocks noChangeArrowheads="1"/>
          </p:cNvSpPr>
          <p:nvPr/>
        </p:nvSpPr>
        <p:spPr bwMode="auto">
          <a:xfrm>
            <a:off x="2286000" y="1066800"/>
            <a:ext cx="5256213" cy="707886"/>
          </a:xfrm>
          <a:prstGeom prst="rect">
            <a:avLst/>
          </a:prstGeom>
          <a:noFill/>
          <a:ln w="9525">
            <a:noFill/>
            <a:miter lim="800000"/>
            <a:headEnd/>
            <a:tailEnd/>
          </a:ln>
          <a:effectLst/>
        </p:spPr>
        <p:txBody>
          <a:bodyPr>
            <a:spAutoFit/>
          </a:bodyPr>
          <a:lstStyle/>
          <a:p>
            <a:pPr algn="ctr" eaLnBrk="0" hangingPunct="0">
              <a:defRPr/>
            </a:pPr>
            <a:r>
              <a:rPr lang="tr-TR" sz="4000" b="1" dirty="0">
                <a:solidFill>
                  <a:schemeClr val="accent1"/>
                </a:solidFill>
                <a:effectLst>
                  <a:outerShdw blurRad="38100" dist="38100" dir="2700000" algn="tl">
                    <a:srgbClr val="000000"/>
                  </a:outerShdw>
                </a:effectLst>
                <a:latin typeface="Comic Sans MS" pitchFamily="66" charset="0"/>
                <a:ea typeface="Verdana" pitchFamily="34" charset="0"/>
                <a:cs typeface="Verdana" pitchFamily="34" charset="0"/>
              </a:rPr>
              <a:t>BEP Nedir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1000" fill="hold"/>
                                        <p:tgtEl>
                                          <p:spTgt spid="57346"/>
                                        </p:tgtEl>
                                        <p:attrNameLst>
                                          <p:attrName>ppt_w</p:attrName>
                                        </p:attrNameLst>
                                      </p:cBhvr>
                                      <p:tavLst>
                                        <p:tav tm="0">
                                          <p:val>
                                            <p:fltVal val="0"/>
                                          </p:val>
                                        </p:tav>
                                        <p:tav tm="100000">
                                          <p:val>
                                            <p:strVal val="#ppt_w"/>
                                          </p:val>
                                        </p:tav>
                                      </p:tavLst>
                                    </p:anim>
                                    <p:anim calcmode="lin" valueType="num">
                                      <p:cBhvr>
                                        <p:cTn id="8" dur="1000" fill="hold"/>
                                        <p:tgtEl>
                                          <p:spTgt spid="57346"/>
                                        </p:tgtEl>
                                        <p:attrNameLst>
                                          <p:attrName>ppt_h</p:attrName>
                                        </p:attrNameLst>
                                      </p:cBhvr>
                                      <p:tavLst>
                                        <p:tav tm="0">
                                          <p:val>
                                            <p:fltVal val="0"/>
                                          </p:val>
                                        </p:tav>
                                        <p:tav tm="100000">
                                          <p:val>
                                            <p:strVal val="#ppt_h"/>
                                          </p:val>
                                        </p:tav>
                                      </p:tavLst>
                                    </p:anim>
                                    <p:anim calcmode="lin" valueType="num">
                                      <p:cBhvr>
                                        <p:cTn id="9" dur="1000" fill="hold"/>
                                        <p:tgtEl>
                                          <p:spTgt spid="573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734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4294967295"/>
          </p:nvPr>
        </p:nvSpPr>
        <p:spPr>
          <a:xfrm>
            <a:off x="7042150" y="6243638"/>
            <a:ext cx="1905000" cy="457200"/>
          </a:xfrm>
          <a:prstGeom prst="rect">
            <a:avLst/>
          </a:prstGeom>
        </p:spPr>
        <p:txBody>
          <a:bodyPr/>
          <a:lstStyle/>
          <a:p>
            <a:fld id="{4E889776-0ADF-48CA-BA2C-41B048939D4A}" type="slidenum">
              <a:rPr lang="tr-TR"/>
              <a:pPr/>
              <a:t>30</a:t>
            </a:fld>
            <a:endParaRPr lang="tr-TR"/>
          </a:p>
        </p:txBody>
      </p:sp>
      <p:sp>
        <p:nvSpPr>
          <p:cNvPr id="240643" name="Rectangle 3"/>
          <p:cNvSpPr>
            <a:spLocks noGrp="1" noChangeArrowheads="1"/>
          </p:cNvSpPr>
          <p:nvPr>
            <p:ph type="body" idx="1"/>
          </p:nvPr>
        </p:nvSpPr>
        <p:spPr/>
        <p:txBody>
          <a:bodyPr/>
          <a:lstStyle/>
          <a:p>
            <a:pPr>
              <a:buNone/>
            </a:pPr>
            <a:r>
              <a:rPr lang="tr-TR" sz="2800" dirty="0" smtClean="0"/>
              <a:t>   </a:t>
            </a:r>
          </a:p>
          <a:p>
            <a:pPr algn="ctr">
              <a:buNone/>
            </a:pPr>
            <a:r>
              <a:rPr lang="tr-TR" sz="2800" b="1" dirty="0" smtClean="0">
                <a:solidFill>
                  <a:srgbClr val="0070C0"/>
                </a:solidFill>
                <a:latin typeface="Comic Sans MS" pitchFamily="66" charset="0"/>
              </a:rPr>
              <a:t>   </a:t>
            </a:r>
            <a:r>
              <a:rPr lang="tr-TR" sz="4000" b="1" dirty="0" smtClean="0">
                <a:solidFill>
                  <a:srgbClr val="0070C0"/>
                </a:solidFill>
                <a:latin typeface="Comic Sans MS" pitchFamily="66" charset="0"/>
              </a:rPr>
              <a:t>BÖP Nedir?</a:t>
            </a:r>
            <a:endParaRPr lang="tr-TR" sz="4000" b="1" dirty="0">
              <a:solidFill>
                <a:srgbClr val="0070C0"/>
              </a:solidFill>
              <a:latin typeface="Comic Sans MS" pitchFamily="66" charset="0"/>
            </a:endParaRPr>
          </a:p>
          <a:p>
            <a:pPr>
              <a:buNone/>
            </a:pPr>
            <a:r>
              <a:rPr lang="tr-TR" sz="2800" b="1" dirty="0" smtClean="0">
                <a:latin typeface="Comic Sans MS" pitchFamily="66" charset="0"/>
              </a:rPr>
              <a:t>  BÖP; öğrenci </a:t>
            </a:r>
            <a:r>
              <a:rPr lang="tr-TR" sz="2800" b="1" dirty="0">
                <a:latin typeface="Comic Sans MS" pitchFamily="66" charset="0"/>
              </a:rPr>
              <a:t>için öğretilmesi gereken kısa dönemli amaçların nasıl öğretileceğini açıklayan yazılı </a:t>
            </a:r>
            <a:r>
              <a:rPr lang="tr-TR" sz="2800" b="1" dirty="0" err="1">
                <a:latin typeface="Comic Sans MS" pitchFamily="66" charset="0"/>
              </a:rPr>
              <a:t>dökümandır</a:t>
            </a:r>
            <a:r>
              <a:rPr lang="tr-TR" sz="2800" b="1" dirty="0">
                <a:latin typeface="Comic Sans MS" pitchFamily="66" charset="0"/>
              </a:rPr>
              <a:t>.</a:t>
            </a:r>
          </a:p>
          <a:p>
            <a:endParaRPr lang="tr-TR" sz="2800" b="1" dirty="0">
              <a:latin typeface="Comic Sans MS" pitchFamily="66"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714356"/>
            <a:ext cx="7467600" cy="5759596"/>
          </a:xfrm>
        </p:spPr>
        <p:txBody>
          <a:bodyPr>
            <a:normAutofit/>
          </a:bodyPr>
          <a:lstStyle/>
          <a:p>
            <a:pPr algn="just">
              <a:buNone/>
            </a:pPr>
            <a:r>
              <a:rPr lang="tr-TR" sz="2800" b="1" dirty="0" smtClean="0">
                <a:solidFill>
                  <a:schemeClr val="accent1">
                    <a:lumMod val="75000"/>
                  </a:schemeClr>
                </a:solidFill>
                <a:latin typeface="Comic Sans MS" pitchFamily="66" charset="0"/>
              </a:rPr>
              <a:t>Öğretim Planında Yer Vereceğimiz Bilgiler</a:t>
            </a:r>
          </a:p>
          <a:p>
            <a:pPr algn="just">
              <a:buFont typeface="Wingdings" pitchFamily="2" charset="2"/>
              <a:buChar char="v"/>
            </a:pPr>
            <a:r>
              <a:rPr lang="tr-TR" b="1" dirty="0" smtClean="0">
                <a:latin typeface="Comic Sans MS" pitchFamily="66" charset="0"/>
              </a:rPr>
              <a:t>Öğrencinin adı</a:t>
            </a:r>
          </a:p>
          <a:p>
            <a:pPr algn="just">
              <a:buFont typeface="Wingdings" pitchFamily="2" charset="2"/>
              <a:buChar char="v"/>
            </a:pPr>
            <a:r>
              <a:rPr lang="tr-TR" b="1" dirty="0" smtClean="0">
                <a:latin typeface="Comic Sans MS" pitchFamily="66" charset="0"/>
              </a:rPr>
              <a:t>Öğretmenin adı</a:t>
            </a:r>
          </a:p>
          <a:p>
            <a:pPr algn="just">
              <a:buFont typeface="Wingdings" pitchFamily="2" charset="2"/>
              <a:buChar char="v"/>
            </a:pPr>
            <a:r>
              <a:rPr lang="tr-TR" b="1" dirty="0" smtClean="0">
                <a:latin typeface="Comic Sans MS" pitchFamily="66" charset="0"/>
              </a:rPr>
              <a:t>Öğretim programının adı</a:t>
            </a:r>
          </a:p>
          <a:p>
            <a:pPr algn="just">
              <a:buFont typeface="Wingdings" pitchFamily="2" charset="2"/>
              <a:buChar char="v"/>
            </a:pPr>
            <a:r>
              <a:rPr lang="tr-TR" b="1" dirty="0" smtClean="0">
                <a:latin typeface="Comic Sans MS" pitchFamily="66" charset="0"/>
              </a:rPr>
              <a:t>Öğrencinin genel performans düzeyine ilişkin özet bilgiler</a:t>
            </a:r>
          </a:p>
          <a:p>
            <a:pPr algn="just">
              <a:buFont typeface="Wingdings" pitchFamily="2" charset="2"/>
              <a:buChar char="v"/>
            </a:pPr>
            <a:r>
              <a:rPr lang="tr-TR" b="1" dirty="0" smtClean="0">
                <a:latin typeface="Comic Sans MS" pitchFamily="66" charset="0"/>
              </a:rPr>
              <a:t>Davranış ölçütü öğrenme ortamı</a:t>
            </a:r>
          </a:p>
          <a:p>
            <a:pPr algn="just">
              <a:buFont typeface="Wingdings" pitchFamily="2" charset="2"/>
              <a:buChar char="v"/>
            </a:pPr>
            <a:r>
              <a:rPr lang="tr-TR" b="1" dirty="0" smtClean="0">
                <a:latin typeface="Comic Sans MS" pitchFamily="66" charset="0"/>
              </a:rPr>
              <a:t>Oturum sayısı</a:t>
            </a:r>
          </a:p>
          <a:p>
            <a:pPr algn="just">
              <a:buFont typeface="Wingdings" pitchFamily="2" charset="2"/>
              <a:buChar char="v"/>
            </a:pPr>
            <a:r>
              <a:rPr lang="tr-TR" b="1" dirty="0" smtClean="0">
                <a:latin typeface="Comic Sans MS" pitchFamily="66" charset="0"/>
              </a:rPr>
              <a:t>Materyal</a:t>
            </a:r>
          </a:p>
          <a:p>
            <a:pPr algn="just">
              <a:buFont typeface="Wingdings" pitchFamily="2" charset="2"/>
              <a:buChar char="v"/>
            </a:pPr>
            <a:r>
              <a:rPr lang="tr-TR" b="1" dirty="0" smtClean="0">
                <a:latin typeface="Comic Sans MS" pitchFamily="66" charset="0"/>
              </a:rPr>
              <a:t>Öğretim amaçları</a:t>
            </a:r>
          </a:p>
          <a:p>
            <a:pPr algn="just">
              <a:buFont typeface="Wingdings" pitchFamily="2" charset="2"/>
              <a:buChar char="v"/>
            </a:pPr>
            <a:r>
              <a:rPr lang="tr-TR" b="1" dirty="0" smtClean="0">
                <a:latin typeface="Comic Sans MS" pitchFamily="66" charset="0"/>
              </a:rPr>
              <a:t>Öğretim yöntem ve teknikleri</a:t>
            </a:r>
          </a:p>
          <a:p>
            <a:pPr algn="just">
              <a:buFont typeface="Wingdings" pitchFamily="2" charset="2"/>
              <a:buChar char="v"/>
            </a:pPr>
            <a:r>
              <a:rPr lang="tr-TR" b="1" dirty="0" smtClean="0">
                <a:latin typeface="Comic Sans MS" pitchFamily="66" charset="0"/>
              </a:rPr>
              <a:t>Destek hizmetler-Ek hizmetler</a:t>
            </a:r>
          </a:p>
          <a:p>
            <a:pPr algn="just">
              <a:buFont typeface="Wingdings" pitchFamily="2" charset="2"/>
              <a:buChar char="v"/>
            </a:pPr>
            <a:r>
              <a:rPr lang="tr-TR" b="1" dirty="0" smtClean="0">
                <a:latin typeface="Comic Sans MS" pitchFamily="66" charset="0"/>
              </a:rPr>
              <a:t>Değerlendirme-veri toplama teknikleri</a:t>
            </a:r>
          </a:p>
          <a:p>
            <a:pPr algn="just">
              <a:buFont typeface="Wingdings" pitchFamily="2" charset="2"/>
              <a:buChar char="v"/>
            </a:pPr>
            <a:endParaRPr lang="tr-TR" dirty="0">
              <a:latin typeface="Comic Sans MS" pitchFamily="6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36" name="Group 12"/>
          <p:cNvGraphicFramePr>
            <a:graphicFrameLocks noGrp="1"/>
          </p:cNvGraphicFramePr>
          <p:nvPr/>
        </p:nvGraphicFramePr>
        <p:xfrm>
          <a:off x="179388" y="188913"/>
          <a:ext cx="8785225" cy="6480175"/>
        </p:xfrm>
        <a:graphic>
          <a:graphicData uri="http://schemas.openxmlformats.org/drawingml/2006/table">
            <a:tbl>
              <a:tblPr/>
              <a:tblGrid>
                <a:gridCol w="8785225"/>
              </a:tblGrid>
              <a:tr h="6480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charset="0"/>
                          <a:cs typeface="Arial" charset="0"/>
                        </a:rPr>
                        <a:t>BİREYSELLEŞTİRİLMİŞ ÖĞRETİM PROGRAMI (BÖP) FORMU</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ea typeface="Times New Roman" pitchFamily="18" charset="0"/>
                          <a:cs typeface="Arial" charset="0"/>
                        </a:rPr>
                        <a:t>Öğrencinin </a:t>
                      </a:r>
                      <a:r>
                        <a:rPr kumimoji="0" lang="tr-TR" sz="1800" b="1" i="0" u="none" strike="noStrike" cap="none" normalizeH="0" baseline="0" smtClean="0">
                          <a:ln>
                            <a:noFill/>
                          </a:ln>
                          <a:solidFill>
                            <a:schemeClr val="tx1"/>
                          </a:solidFill>
                          <a:effectLst/>
                          <a:latin typeface="Arial" charset="0"/>
                          <a:cs typeface="Arial" charset="0"/>
                        </a:rPr>
                        <a:t>A</a:t>
                      </a:r>
                      <a:r>
                        <a:rPr kumimoji="0" lang="tr-TR" sz="1800" b="1" i="0" u="none" strike="noStrike" cap="none" normalizeH="0" baseline="0" smtClean="0">
                          <a:ln>
                            <a:noFill/>
                          </a:ln>
                          <a:solidFill>
                            <a:schemeClr val="tx1"/>
                          </a:solidFill>
                          <a:effectLst/>
                          <a:latin typeface="Arial" charset="0"/>
                          <a:cs typeface="Times New Roman" pitchFamily="18" charset="0"/>
                        </a:rPr>
                        <a:t>dı ve Soyadı:</a:t>
                      </a:r>
                      <a:r>
                        <a:rPr kumimoji="0" lang="tr-TR" sz="1800" b="0" i="0" u="none" strike="noStrike" cap="none" normalizeH="0" baseline="0" smtClean="0">
                          <a:ln>
                            <a:noFill/>
                          </a:ln>
                          <a:solidFill>
                            <a:schemeClr val="tx1"/>
                          </a:solidFill>
                          <a:effectLst/>
                          <a:latin typeface="Arial" charset="0"/>
                          <a:cs typeface="Times New Roman" pitchFamily="18" charset="0"/>
                        </a:rPr>
                        <a:t> </a:t>
                      </a: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                 </a:t>
                      </a:r>
                      <a:r>
                        <a:rPr kumimoji="0" lang="tr-TR" sz="1800" b="1" i="0" u="none" strike="noStrike" cap="none" normalizeH="0" baseline="0" smtClean="0">
                          <a:ln>
                            <a:noFill/>
                          </a:ln>
                          <a:solidFill>
                            <a:schemeClr val="tx1"/>
                          </a:solidFill>
                          <a:effectLst/>
                          <a:latin typeface="Arial" charset="0"/>
                          <a:cs typeface="Times New Roman" pitchFamily="18" charset="0"/>
                        </a:rPr>
                        <a:t>Sınıfı:</a:t>
                      </a: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               </a:t>
                      </a:r>
                      <a:r>
                        <a:rPr kumimoji="0" lang="tr-TR" sz="1800" b="1" i="0" u="none" strike="noStrike" cap="none" normalizeH="0" baseline="0" smtClean="0">
                          <a:ln>
                            <a:noFill/>
                          </a:ln>
                          <a:solidFill>
                            <a:schemeClr val="tx1"/>
                          </a:solidFill>
                          <a:effectLst/>
                          <a:latin typeface="Arial" charset="0"/>
                          <a:cs typeface="Times New Roman" pitchFamily="18" charset="0"/>
                        </a:rPr>
                        <a:t>Öğretmenin Adı ve Soyadı: </a:t>
                      </a:r>
                      <a:endParaRPr kumimoji="0" lang="tr-TR"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52296" name="Group 72"/>
          <p:cNvGraphicFramePr>
            <a:graphicFrameLocks noGrp="1"/>
          </p:cNvGraphicFramePr>
          <p:nvPr/>
        </p:nvGraphicFramePr>
        <p:xfrm>
          <a:off x="395288" y="836613"/>
          <a:ext cx="8328025" cy="5742432"/>
        </p:xfrm>
        <a:graphic>
          <a:graphicData uri="http://schemas.openxmlformats.org/drawingml/2006/table">
            <a:tbl>
              <a:tblPr/>
              <a:tblGrid>
                <a:gridCol w="4164012"/>
                <a:gridCol w="4164013"/>
              </a:tblGrid>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rPr>
                        <a:t>Ünite/ Konu</a:t>
                      </a:r>
                      <a:r>
                        <a:rPr kumimoji="0" lang="tr-TR" sz="1400" b="0" i="0" u="none" strike="noStrike" cap="none" normalizeH="0" baseline="0" dirty="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smtClean="0">
                          <a:ln>
                            <a:noFill/>
                          </a:ln>
                          <a:solidFill>
                            <a:schemeClr val="tx1"/>
                          </a:solidFill>
                          <a:effectLst/>
                          <a:latin typeface="Arial" charset="0"/>
                        </a:rPr>
                        <a:t>Öğrencinin Performans Düzeyi</a:t>
                      </a:r>
                      <a:r>
                        <a:rPr kumimoji="0" lang="tr-TR" sz="14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smtClean="0">
                          <a:ln>
                            <a:noFill/>
                          </a:ln>
                          <a:solidFill>
                            <a:schemeClr val="tx1"/>
                          </a:solidFill>
                          <a:effectLst/>
                          <a:latin typeface="Arial" charset="0"/>
                        </a:rPr>
                        <a:t>Uzun Dönemli Amaç</a:t>
                      </a:r>
                      <a:r>
                        <a:rPr kumimoji="0" lang="tr-TR" sz="14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smtClean="0">
                          <a:ln>
                            <a:noFill/>
                          </a:ln>
                          <a:solidFill>
                            <a:schemeClr val="tx1"/>
                          </a:solidFill>
                          <a:effectLst/>
                          <a:latin typeface="Arial" charset="0"/>
                        </a:rPr>
                        <a:t>Kısa Dönemli Amaç</a:t>
                      </a:r>
                      <a:r>
                        <a:rPr kumimoji="0" lang="tr-TR" sz="14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rPr>
                        <a:t>Öğretimsel hedef</a:t>
                      </a:r>
                      <a:r>
                        <a:rPr kumimoji="0" lang="tr-TR" sz="1400" b="0" i="0" u="none" strike="noStrike" cap="none" normalizeH="0" baseline="0" dirty="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rPr>
                        <a:t>Öğretim Süreci</a:t>
                      </a:r>
                      <a:endParaRPr kumimoji="0" lang="tr-TR"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rPr>
                        <a:t>A) Öğretimin Yapıldığı Yer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rPr>
                        <a:t>B) Araç-Gereçler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rPr>
                        <a:t>C) Öğretimde Kullanılan Yöntemler/Teknikler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rPr>
                        <a:t>D) Süre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rPr>
                        <a:t>E) Dersin İşlenişi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rPr>
                        <a:t>F) Değerlendirme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500430" y="4214818"/>
            <a:ext cx="4572000" cy="1815882"/>
          </a:xfrm>
          <a:prstGeom prst="rect">
            <a:avLst/>
          </a:prstGeom>
        </p:spPr>
        <p:txBody>
          <a:bodyPr wrap="square">
            <a:spAutoFit/>
          </a:bodyPr>
          <a:lstStyle/>
          <a:p>
            <a:pPr algn="ctr">
              <a:buFontTx/>
              <a:buNone/>
            </a:pPr>
            <a:r>
              <a:rPr lang="tr-TR" sz="2800" dirty="0" smtClean="0">
                <a:solidFill>
                  <a:srgbClr val="FF3300"/>
                </a:solidFill>
                <a:latin typeface="Comic Sans MS" pitchFamily="66" charset="0"/>
                <a:ea typeface="Verdana" pitchFamily="34" charset="0"/>
                <a:cs typeface="Verdana" pitchFamily="34" charset="0"/>
              </a:rPr>
              <a:t>F</a:t>
            </a:r>
            <a:r>
              <a:rPr lang="tr-TR" sz="2800" dirty="0" smtClean="0">
                <a:solidFill>
                  <a:schemeClr val="accent2"/>
                </a:solidFill>
                <a:latin typeface="Comic Sans MS" pitchFamily="66" charset="0"/>
                <a:ea typeface="Verdana" pitchFamily="34" charset="0"/>
                <a:cs typeface="Verdana" pitchFamily="34" charset="0"/>
              </a:rPr>
              <a:t>A</a:t>
            </a:r>
            <a:r>
              <a:rPr lang="tr-TR" sz="2800" dirty="0" smtClean="0">
                <a:solidFill>
                  <a:srgbClr val="6600FF"/>
                </a:solidFill>
                <a:latin typeface="Comic Sans MS" pitchFamily="66" charset="0"/>
                <a:ea typeface="Verdana" pitchFamily="34" charset="0"/>
                <a:cs typeface="Verdana" pitchFamily="34" charset="0"/>
              </a:rPr>
              <a:t>R</a:t>
            </a:r>
            <a:r>
              <a:rPr lang="tr-TR" sz="2800" dirty="0" smtClean="0">
                <a:solidFill>
                  <a:srgbClr val="A709A7"/>
                </a:solidFill>
                <a:latin typeface="Comic Sans MS" pitchFamily="66" charset="0"/>
                <a:ea typeface="Verdana" pitchFamily="34" charset="0"/>
                <a:cs typeface="Verdana" pitchFamily="34" charset="0"/>
              </a:rPr>
              <a:t>K</a:t>
            </a:r>
            <a:r>
              <a:rPr lang="tr-TR" sz="2800" dirty="0" smtClean="0">
                <a:latin typeface="Comic Sans MS" pitchFamily="66" charset="0"/>
                <a:ea typeface="Verdana" pitchFamily="34" charset="0"/>
                <a:cs typeface="Verdana" pitchFamily="34" charset="0"/>
              </a:rPr>
              <a:t>L</a:t>
            </a:r>
            <a:r>
              <a:rPr lang="tr-TR" sz="2800" dirty="0" smtClean="0">
                <a:solidFill>
                  <a:srgbClr val="009900"/>
                </a:solidFill>
                <a:latin typeface="Comic Sans MS" pitchFamily="66" charset="0"/>
                <a:ea typeface="Verdana" pitchFamily="34" charset="0"/>
                <a:cs typeface="Verdana" pitchFamily="34" charset="0"/>
              </a:rPr>
              <a:t>I</a:t>
            </a:r>
            <a:r>
              <a:rPr lang="tr-TR" sz="2800" dirty="0" smtClean="0">
                <a:latin typeface="Comic Sans MS" pitchFamily="66" charset="0"/>
                <a:ea typeface="Verdana" pitchFamily="34" charset="0"/>
                <a:cs typeface="Verdana" pitchFamily="34" charset="0"/>
              </a:rPr>
              <a:t>LI</a:t>
            </a:r>
            <a:r>
              <a:rPr lang="tr-TR" sz="2800" dirty="0" smtClean="0">
                <a:solidFill>
                  <a:srgbClr val="336600"/>
                </a:solidFill>
                <a:latin typeface="Comic Sans MS" pitchFamily="66" charset="0"/>
                <a:ea typeface="Verdana" pitchFamily="34" charset="0"/>
                <a:cs typeface="Verdana" pitchFamily="34" charset="0"/>
              </a:rPr>
              <a:t>K</a:t>
            </a:r>
            <a:r>
              <a:rPr lang="tr-TR" sz="2800" dirty="0" smtClean="0">
                <a:latin typeface="Comic Sans MS" pitchFamily="66" charset="0"/>
                <a:ea typeface="Verdana" pitchFamily="34" charset="0"/>
                <a:cs typeface="Verdana" pitchFamily="34" charset="0"/>
              </a:rPr>
              <a:t>LA</a:t>
            </a:r>
            <a:r>
              <a:rPr lang="tr-TR" sz="2800" dirty="0" smtClean="0">
                <a:solidFill>
                  <a:srgbClr val="A709A7"/>
                </a:solidFill>
                <a:latin typeface="Comic Sans MS" pitchFamily="66" charset="0"/>
                <a:ea typeface="Verdana" pitchFamily="34" charset="0"/>
                <a:cs typeface="Verdana" pitchFamily="34" charset="0"/>
              </a:rPr>
              <a:t>R</a:t>
            </a:r>
            <a:r>
              <a:rPr lang="tr-TR" sz="2800" dirty="0" smtClean="0">
                <a:solidFill>
                  <a:srgbClr val="88E286"/>
                </a:solidFill>
                <a:latin typeface="Comic Sans MS" pitchFamily="66" charset="0"/>
                <a:ea typeface="Verdana" pitchFamily="34" charset="0"/>
                <a:cs typeface="Verdana" pitchFamily="34" charset="0"/>
              </a:rPr>
              <a:t>L</a:t>
            </a:r>
            <a:r>
              <a:rPr lang="tr-TR" sz="2800" dirty="0" smtClean="0">
                <a:latin typeface="Comic Sans MS" pitchFamily="66" charset="0"/>
                <a:ea typeface="Verdana" pitchFamily="34" charset="0"/>
                <a:cs typeface="Verdana" pitchFamily="34" charset="0"/>
              </a:rPr>
              <a:t>A </a:t>
            </a:r>
            <a:r>
              <a:rPr lang="tr-TR" sz="2800" dirty="0" smtClean="0">
                <a:solidFill>
                  <a:srgbClr val="336600"/>
                </a:solidFill>
                <a:latin typeface="Comic Sans MS" pitchFamily="66" charset="0"/>
                <a:ea typeface="Verdana" pitchFamily="34" charset="0"/>
                <a:cs typeface="Verdana" pitchFamily="34" charset="0"/>
              </a:rPr>
              <a:t>YAŞAMAK İÇİN </a:t>
            </a:r>
            <a:r>
              <a:rPr lang="tr-TR" sz="2800" b="1" u="sng" dirty="0" smtClean="0">
                <a:solidFill>
                  <a:srgbClr val="336600"/>
                </a:solidFill>
                <a:latin typeface="Comic Sans MS" pitchFamily="66" charset="0"/>
                <a:ea typeface="Verdana" pitchFamily="34" charset="0"/>
                <a:cs typeface="Verdana" pitchFamily="34" charset="0"/>
              </a:rPr>
              <a:t>FARKINDALIKLARI</a:t>
            </a:r>
            <a:r>
              <a:rPr lang="tr-TR" sz="2800" dirty="0" smtClean="0">
                <a:solidFill>
                  <a:srgbClr val="336600"/>
                </a:solidFill>
                <a:latin typeface="Comic Sans MS" pitchFamily="66" charset="0"/>
                <a:ea typeface="Verdana" pitchFamily="34" charset="0"/>
                <a:cs typeface="Verdana" pitchFamily="34" charset="0"/>
              </a:rPr>
              <a:t>  ARTIRMAK GEREKİR!</a:t>
            </a:r>
            <a:endParaRPr lang="tr-TR" sz="2800" dirty="0">
              <a:solidFill>
                <a:srgbClr val="336600"/>
              </a:solidFill>
              <a:latin typeface="Comic Sans MS" pitchFamily="66" charset="0"/>
              <a:ea typeface="Verdana" pitchFamily="34" charset="0"/>
              <a:cs typeface="Verdana" pitchFamily="34" charset="0"/>
            </a:endParaRPr>
          </a:p>
        </p:txBody>
      </p:sp>
      <p:pic>
        <p:nvPicPr>
          <p:cNvPr id="1026" name="Picture 2" descr="C:\Users\lap1\Desktop\untitled.png"/>
          <p:cNvPicPr>
            <a:picLocks noChangeAspect="1" noChangeArrowheads="1"/>
          </p:cNvPicPr>
          <p:nvPr/>
        </p:nvPicPr>
        <p:blipFill>
          <a:blip r:embed="rId2"/>
          <a:srcRect/>
          <a:stretch>
            <a:fillRect/>
          </a:stretch>
        </p:blipFill>
        <p:spPr bwMode="auto">
          <a:xfrm>
            <a:off x="714348" y="571480"/>
            <a:ext cx="4572032" cy="3031456"/>
          </a:xfrm>
          <a:prstGeom prst="rect">
            <a:avLst/>
          </a:prstGeom>
          <a:noFill/>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5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p:txBody>
          <a:bodyPr/>
          <a:lstStyle/>
          <a:p>
            <a:r>
              <a:rPr lang="tr-TR" sz="4000" b="1" dirty="0" smtClean="0">
                <a:solidFill>
                  <a:srgbClr val="0070C0"/>
                </a:solidFill>
                <a:latin typeface="Comic Sans MS" pitchFamily="66" charset="0"/>
              </a:rPr>
              <a:t>TEŞEKKÜRLER </a:t>
            </a:r>
            <a:r>
              <a:rPr lang="tr-TR" sz="4000" b="1" dirty="0" smtClean="0">
                <a:solidFill>
                  <a:srgbClr val="0070C0"/>
                </a:solidFill>
                <a:latin typeface="Comic Sans MS" pitchFamily="66" charset="0"/>
                <a:sym typeface="Wingdings" pitchFamily="2" charset="2"/>
              </a:rPr>
              <a:t></a:t>
            </a:r>
            <a:endParaRPr lang="tr-TR" sz="4000" b="1" dirty="0">
              <a:solidFill>
                <a:srgbClr val="0070C0"/>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ChangeArrowheads="1"/>
          </p:cNvSpPr>
          <p:nvPr/>
        </p:nvSpPr>
        <p:spPr bwMode="auto">
          <a:xfrm>
            <a:off x="357158" y="642918"/>
            <a:ext cx="8208963" cy="3252493"/>
          </a:xfrm>
          <a:prstGeom prst="rect">
            <a:avLst/>
          </a:prstGeom>
          <a:noFill/>
          <a:ln w="9525">
            <a:noFill/>
            <a:miter lim="800000"/>
            <a:headEnd/>
            <a:tailEnd/>
          </a:ln>
          <a:effectLst/>
        </p:spPr>
        <p:txBody>
          <a:bodyPr>
            <a:spAutoFit/>
          </a:bodyPr>
          <a:lstStyle/>
          <a:p>
            <a:pPr>
              <a:lnSpc>
                <a:spcPct val="150000"/>
              </a:lnSpc>
              <a:defRPr/>
            </a:pPr>
            <a:r>
              <a:rPr lang="tr-TR" sz="2800" b="1" dirty="0" smtClean="0">
                <a:solidFill>
                  <a:schemeClr val="accent1">
                    <a:lumMod val="75000"/>
                  </a:schemeClr>
                </a:solidFill>
                <a:latin typeface="Comic Sans MS" pitchFamily="66" charset="0"/>
                <a:ea typeface="Verdana" pitchFamily="34" charset="0"/>
                <a:cs typeface="Verdana" pitchFamily="34" charset="0"/>
              </a:rPr>
              <a:t>BEP; </a:t>
            </a:r>
            <a:r>
              <a:rPr lang="tr-TR" sz="2800" b="1" dirty="0" smtClean="0">
                <a:latin typeface="Comic Sans MS" pitchFamily="66" charset="0"/>
                <a:ea typeface="Verdana" pitchFamily="34" charset="0"/>
                <a:cs typeface="Verdana" pitchFamily="34" charset="0"/>
              </a:rPr>
              <a:t>bir öğrencinin şuan hangi noktada olduğuna, hangi alanlarda gelişmesi gerektiğine ve bu gelişimi gerçekleştirebilmesi için gerekli olacak desteğe işaret eden bireysel bir eğitim programıdır.</a:t>
            </a:r>
            <a:endParaRPr lang="tr-TR" sz="2800" dirty="0">
              <a:latin typeface="Comic Sans MS" pitchFamily="66" charset="0"/>
              <a:ea typeface="Verdana" pitchFamily="34" charset="0"/>
              <a:cs typeface="Verdana" pitchFamily="34" charset="0"/>
            </a:endParaRPr>
          </a:p>
        </p:txBody>
      </p:sp>
      <p:pic>
        <p:nvPicPr>
          <p:cNvPr id="3" name="Picture 5" descr="EDCN183"/>
          <p:cNvPicPr>
            <a:picLocks noChangeAspect="1" noChangeArrowheads="1"/>
          </p:cNvPicPr>
          <p:nvPr/>
        </p:nvPicPr>
        <p:blipFill>
          <a:blip r:embed="rId2" cstate="print"/>
          <a:srcRect/>
          <a:stretch>
            <a:fillRect/>
          </a:stretch>
        </p:blipFill>
        <p:spPr bwMode="auto">
          <a:xfrm>
            <a:off x="4786314" y="3643314"/>
            <a:ext cx="2963863" cy="2887662"/>
          </a:xfrm>
          <a:prstGeom prst="rect">
            <a:avLst/>
          </a:prstGeom>
          <a:noFill/>
        </p:spPr>
      </p:pic>
      <p:sp>
        <p:nvSpPr>
          <p:cNvPr id="5" name="WordArt 6"/>
          <p:cNvSpPr>
            <a:spLocks noChangeArrowheads="1" noChangeShapeType="1" noTextEdit="1"/>
          </p:cNvSpPr>
          <p:nvPr/>
        </p:nvSpPr>
        <p:spPr bwMode="auto">
          <a:xfrm>
            <a:off x="5143504" y="3929066"/>
            <a:ext cx="314325" cy="561975"/>
          </a:xfrm>
          <a:prstGeom prst="rect">
            <a:avLst/>
          </a:prstGeom>
        </p:spPr>
        <p:txBody>
          <a:bodyPr wrap="none" fromWordArt="1">
            <a:prstTxWarp prst="textPlain">
              <a:avLst>
                <a:gd name="adj" fmla="val 69310"/>
              </a:avLst>
            </a:prstTxWarp>
          </a:bodyPr>
          <a:lstStyle/>
          <a:p>
            <a:pPr algn="ctr"/>
            <a:r>
              <a:rPr lang="tr-TR" sz="3600" kern="10" dirty="0">
                <a:ln w="9525">
                  <a:solidFill>
                    <a:srgbClr val="000000"/>
                  </a:solidFill>
                  <a:round/>
                  <a:headEnd/>
                  <a:tailEnd/>
                </a:ln>
                <a:solidFill>
                  <a:schemeClr val="tx2"/>
                </a:solidFill>
                <a:latin typeface="Verdana"/>
                <a:ea typeface="Verdana"/>
                <a:cs typeface="Verdana"/>
              </a:rPr>
              <a:t>B</a:t>
            </a:r>
          </a:p>
        </p:txBody>
      </p:sp>
      <p:sp>
        <p:nvSpPr>
          <p:cNvPr id="6" name="WordArt 7"/>
          <p:cNvSpPr>
            <a:spLocks noChangeArrowheads="1" noChangeShapeType="1" noTextEdit="1"/>
          </p:cNvSpPr>
          <p:nvPr/>
        </p:nvSpPr>
        <p:spPr bwMode="auto">
          <a:xfrm>
            <a:off x="5786446" y="4357694"/>
            <a:ext cx="314325" cy="561975"/>
          </a:xfrm>
          <a:prstGeom prst="rect">
            <a:avLst/>
          </a:prstGeom>
        </p:spPr>
        <p:txBody>
          <a:bodyPr wrap="none" fromWordArt="1">
            <a:prstTxWarp prst="textPlain">
              <a:avLst>
                <a:gd name="adj" fmla="val 69310"/>
              </a:avLst>
            </a:prstTxWarp>
          </a:bodyPr>
          <a:lstStyle/>
          <a:p>
            <a:pPr algn="ctr"/>
            <a:r>
              <a:rPr lang="tr-TR" sz="3600" kern="10" dirty="0">
                <a:ln w="9525">
                  <a:solidFill>
                    <a:srgbClr val="000000"/>
                  </a:solidFill>
                  <a:round/>
                  <a:headEnd/>
                  <a:tailEnd/>
                </a:ln>
                <a:solidFill>
                  <a:schemeClr val="tx2"/>
                </a:solidFill>
                <a:latin typeface="Verdana"/>
                <a:ea typeface="Verdana"/>
                <a:cs typeface="Verdana"/>
              </a:rPr>
              <a:t>E</a:t>
            </a:r>
          </a:p>
        </p:txBody>
      </p:sp>
      <p:sp>
        <p:nvSpPr>
          <p:cNvPr id="7" name="WordArt 8"/>
          <p:cNvSpPr>
            <a:spLocks noChangeArrowheads="1" noChangeShapeType="1" noTextEdit="1"/>
          </p:cNvSpPr>
          <p:nvPr/>
        </p:nvSpPr>
        <p:spPr bwMode="auto">
          <a:xfrm>
            <a:off x="6429388" y="4857760"/>
            <a:ext cx="314325" cy="561975"/>
          </a:xfrm>
          <a:prstGeom prst="rect">
            <a:avLst/>
          </a:prstGeom>
        </p:spPr>
        <p:txBody>
          <a:bodyPr wrap="none" fromWordArt="1">
            <a:prstTxWarp prst="textPlain">
              <a:avLst>
                <a:gd name="adj" fmla="val 69310"/>
              </a:avLst>
            </a:prstTxWarp>
          </a:bodyPr>
          <a:lstStyle/>
          <a:p>
            <a:pPr algn="ctr"/>
            <a:r>
              <a:rPr lang="tr-TR" sz="3600" kern="10" dirty="0">
                <a:ln w="9525">
                  <a:solidFill>
                    <a:srgbClr val="000000"/>
                  </a:solidFill>
                  <a:round/>
                  <a:headEnd/>
                  <a:tailEnd/>
                </a:ln>
                <a:solidFill>
                  <a:schemeClr val="tx2"/>
                </a:solidFill>
                <a:latin typeface="Verdana"/>
                <a:ea typeface="Verdana"/>
                <a:cs typeface="Verdana"/>
              </a:rPr>
              <a:t>P</a:t>
            </a: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28596" y="1071546"/>
            <a:ext cx="7467600" cy="4873752"/>
          </a:xfrm>
        </p:spPr>
        <p:txBody>
          <a:bodyPr/>
          <a:lstStyle/>
          <a:p>
            <a:pPr>
              <a:buNone/>
            </a:pPr>
            <a:r>
              <a:rPr lang="tr-TR" dirty="0" smtClean="0"/>
              <a:t>   </a:t>
            </a:r>
            <a:r>
              <a:rPr lang="tr-TR" sz="2800" b="1" dirty="0" smtClean="0">
                <a:latin typeface="Comic Sans MS" pitchFamily="66" charset="0"/>
              </a:rPr>
              <a:t>Öğrencinin kişisel, sosyal, işlevsel ve akademik becerilerde eğitim ihtiyaçlarını karşılamak üzere performans düzeyini temel alarak uzun ve kısa dönemli amaçların, alacağı destek hizmetlerin, kullanılacak yöntem ve tekniklerin, öğrenci için yapılması uygun görülen uyarlama ve düzenlemelerin belirlendiği öğrencinin devam ettiği programdan en üst düzeyde yararlanmasını sağlayan bir programdır.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Alt Başlık"/>
          <p:cNvSpPr>
            <a:spLocks noGrp="1"/>
          </p:cNvSpPr>
          <p:nvPr>
            <p:ph type="subTitle" idx="1"/>
          </p:nvPr>
        </p:nvSpPr>
        <p:spPr>
          <a:xfrm>
            <a:off x="2214546" y="2500306"/>
            <a:ext cx="6172200" cy="1371600"/>
          </a:xfrm>
        </p:spPr>
        <p:txBody>
          <a:bodyPr>
            <a:normAutofit/>
          </a:bodyPr>
          <a:lstStyle/>
          <a:p>
            <a:pPr algn="ctr"/>
            <a:r>
              <a:rPr lang="tr-TR" sz="3200" dirty="0" smtClean="0">
                <a:solidFill>
                  <a:srgbClr val="0070C0"/>
                </a:solidFill>
                <a:effectLst>
                  <a:outerShdw blurRad="38100" dist="38100" dir="2700000" algn="tl">
                    <a:srgbClr val="000000"/>
                  </a:outerShdw>
                </a:effectLst>
                <a:latin typeface="Comic Sans MS" pitchFamily="66" charset="0"/>
                <a:ea typeface="Verdana" pitchFamily="34" charset="0"/>
                <a:cs typeface="Verdana" pitchFamily="34" charset="0"/>
              </a:rPr>
              <a:t>BEP Ne Değildir ?</a:t>
            </a:r>
          </a:p>
          <a:p>
            <a:pPr algn="ctr"/>
            <a:endParaRPr lang="tr-TR" sz="3200" dirty="0">
              <a:solidFill>
                <a:schemeClr val="accent1">
                  <a:lumMod val="75000"/>
                </a:schemeClr>
              </a:solidFill>
              <a:latin typeface="Comic Sans MS" pitchFamily="66" charset="0"/>
            </a:endParaRPr>
          </a:p>
        </p:txBody>
      </p:sp>
      <p:pic>
        <p:nvPicPr>
          <p:cNvPr id="9" name="Picture 2" descr="C:\Users\lap1\Desktop\red-40144_640.png"/>
          <p:cNvPicPr>
            <a:picLocks noChangeAspect="1" noChangeArrowheads="1"/>
          </p:cNvPicPr>
          <p:nvPr/>
        </p:nvPicPr>
        <p:blipFill>
          <a:blip r:embed="rId2" cstate="print"/>
          <a:srcRect/>
          <a:stretch>
            <a:fillRect/>
          </a:stretch>
        </p:blipFill>
        <p:spPr bwMode="auto">
          <a:xfrm>
            <a:off x="4357686" y="3643314"/>
            <a:ext cx="1833554" cy="1833554"/>
          </a:xfrm>
          <a:prstGeom prst="rect">
            <a:avLst/>
          </a:prstGeom>
          <a:noFill/>
        </p:spPr>
      </p:pic>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ChangeArrowheads="1"/>
          </p:cNvSpPr>
          <p:nvPr/>
        </p:nvSpPr>
        <p:spPr bwMode="auto">
          <a:xfrm>
            <a:off x="1619250" y="1125538"/>
            <a:ext cx="6119813" cy="2376487"/>
          </a:xfrm>
          <a:prstGeom prst="bevel">
            <a:avLst>
              <a:gd name="adj" fmla="val 12500"/>
            </a:avLst>
          </a:prstGeom>
          <a:solidFill>
            <a:srgbClr val="FFFF99"/>
          </a:solidFill>
          <a:ln w="9525">
            <a:solidFill>
              <a:schemeClr val="tx1"/>
            </a:solidFill>
            <a:miter lim="800000"/>
            <a:headEnd/>
            <a:tailEnd/>
          </a:ln>
          <a:effectLst/>
        </p:spPr>
        <p:txBody>
          <a:bodyPr anchor="ctr"/>
          <a:lstStyle/>
          <a:p>
            <a:pPr algn="ctr"/>
            <a:r>
              <a:rPr lang="tr-TR" sz="2800" b="1" dirty="0">
                <a:latin typeface="Comic Sans MS" pitchFamily="66" charset="0"/>
                <a:cs typeface="Courier New" pitchFamily="49" charset="0"/>
              </a:rPr>
              <a:t>Bireysel çalışma </a:t>
            </a:r>
            <a:r>
              <a:rPr lang="tr-TR" sz="2800" b="1" dirty="0" smtClean="0">
                <a:latin typeface="Comic Sans MS" pitchFamily="66" charset="0"/>
                <a:cs typeface="Courier New" pitchFamily="49" charset="0"/>
              </a:rPr>
              <a:t>kağıtları</a:t>
            </a:r>
            <a:r>
              <a:rPr lang="tr-TR" sz="2800" dirty="0" smtClean="0">
                <a:latin typeface="Comic Sans MS" pitchFamily="66" charset="0"/>
              </a:rPr>
              <a:t> </a:t>
            </a:r>
            <a:endParaRPr lang="tr-TR" sz="2800" dirty="0">
              <a:latin typeface="Comic Sans MS" pitchFamily="66" charset="0"/>
            </a:endParaRPr>
          </a:p>
        </p:txBody>
      </p:sp>
      <p:pic>
        <p:nvPicPr>
          <p:cNvPr id="40963" name="Picture 3" descr="PAPERWRK"/>
          <p:cNvPicPr>
            <a:picLocks noChangeAspect="1" noChangeArrowheads="1"/>
          </p:cNvPicPr>
          <p:nvPr/>
        </p:nvPicPr>
        <p:blipFill>
          <a:blip r:embed="rId2" cstate="print"/>
          <a:srcRect/>
          <a:stretch>
            <a:fillRect/>
          </a:stretch>
        </p:blipFill>
        <p:spPr bwMode="auto">
          <a:xfrm>
            <a:off x="3722688" y="3716338"/>
            <a:ext cx="1928812" cy="2843212"/>
          </a:xfrm>
          <a:prstGeom prst="rect">
            <a:avLst/>
          </a:prstGeom>
          <a:noFill/>
        </p:spPr>
      </p:pic>
      <p:pic>
        <p:nvPicPr>
          <p:cNvPr id="39938" name="Picture 2" descr="C:\Users\lap1\Desktop\red-40144_640.png"/>
          <p:cNvPicPr>
            <a:picLocks noChangeAspect="1" noChangeArrowheads="1"/>
          </p:cNvPicPr>
          <p:nvPr/>
        </p:nvPicPr>
        <p:blipFill>
          <a:blip r:embed="rId3" cstate="print"/>
          <a:srcRect/>
          <a:stretch>
            <a:fillRect/>
          </a:stretch>
        </p:blipFill>
        <p:spPr bwMode="auto">
          <a:xfrm>
            <a:off x="3786182" y="2928934"/>
            <a:ext cx="1833554" cy="18335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ppt_x"/>
                                          </p:val>
                                        </p:tav>
                                        <p:tav tm="100000">
                                          <p:val>
                                            <p:strVal val="#ppt_x"/>
                                          </p:val>
                                        </p:tav>
                                      </p:tavLst>
                                    </p:anim>
                                    <p:anim calcmode="lin" valueType="num">
                                      <p:cBhvr additive="base">
                                        <p:cTn id="8" dur="500" fill="hold"/>
                                        <p:tgtEl>
                                          <p:spTgt spid="399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55650" y="981075"/>
            <a:ext cx="7380288" cy="5284788"/>
            <a:chOff x="476" y="618"/>
            <a:chExt cx="4649" cy="3329"/>
          </a:xfrm>
        </p:grpSpPr>
        <p:sp>
          <p:nvSpPr>
            <p:cNvPr id="43011" name="AutoShape 3"/>
            <p:cNvSpPr>
              <a:spLocks noChangeAspect="1" noChangeArrowheads="1" noTextEdit="1"/>
            </p:cNvSpPr>
            <p:nvPr/>
          </p:nvSpPr>
          <p:spPr bwMode="auto">
            <a:xfrm>
              <a:off x="476" y="618"/>
              <a:ext cx="4649" cy="3329"/>
            </a:xfrm>
            <a:prstGeom prst="rect">
              <a:avLst/>
            </a:prstGeom>
            <a:noFill/>
            <a:ln w="9525">
              <a:noFill/>
              <a:miter lim="800000"/>
              <a:headEnd/>
              <a:tailEnd/>
            </a:ln>
          </p:spPr>
          <p:txBody>
            <a:bodyPr/>
            <a:lstStyle/>
            <a:p>
              <a:endParaRPr lang="tr-TR"/>
            </a:p>
          </p:txBody>
        </p:sp>
        <p:grpSp>
          <p:nvGrpSpPr>
            <p:cNvPr id="3" name="Group 4"/>
            <p:cNvGrpSpPr>
              <a:grpSpLocks/>
            </p:cNvGrpSpPr>
            <p:nvPr/>
          </p:nvGrpSpPr>
          <p:grpSpPr bwMode="auto">
            <a:xfrm>
              <a:off x="476" y="618"/>
              <a:ext cx="4649" cy="3329"/>
              <a:chOff x="476" y="618"/>
              <a:chExt cx="4649" cy="3329"/>
            </a:xfrm>
          </p:grpSpPr>
          <p:sp>
            <p:nvSpPr>
              <p:cNvPr id="43013" name="Rectangle 5"/>
              <p:cNvSpPr>
                <a:spLocks noChangeArrowheads="1"/>
              </p:cNvSpPr>
              <p:nvPr/>
            </p:nvSpPr>
            <p:spPr bwMode="auto">
              <a:xfrm>
                <a:off x="476" y="618"/>
                <a:ext cx="4649" cy="3329"/>
              </a:xfrm>
              <a:prstGeom prst="rect">
                <a:avLst/>
              </a:prstGeom>
              <a:noFill/>
              <a:ln w="9525">
                <a:noFill/>
                <a:miter lim="800000"/>
                <a:headEnd/>
                <a:tailEnd/>
              </a:ln>
            </p:spPr>
            <p:txBody>
              <a:bodyPr/>
              <a:lstStyle/>
              <a:p>
                <a:endParaRPr lang="tr-TR"/>
              </a:p>
            </p:txBody>
          </p:sp>
          <p:sp>
            <p:nvSpPr>
              <p:cNvPr id="43014" name="Rectangle 6"/>
              <p:cNvSpPr>
                <a:spLocks noChangeArrowheads="1"/>
              </p:cNvSpPr>
              <p:nvPr/>
            </p:nvSpPr>
            <p:spPr bwMode="auto">
              <a:xfrm>
                <a:off x="1117" y="3873"/>
                <a:ext cx="2363" cy="23"/>
              </a:xfrm>
              <a:prstGeom prst="rect">
                <a:avLst/>
              </a:prstGeom>
              <a:solidFill>
                <a:srgbClr val="B3B3B3"/>
              </a:solidFill>
              <a:ln w="9525">
                <a:noFill/>
                <a:miter lim="800000"/>
                <a:headEnd/>
                <a:tailEnd/>
              </a:ln>
            </p:spPr>
            <p:txBody>
              <a:bodyPr/>
              <a:lstStyle/>
              <a:p>
                <a:endParaRPr lang="tr-TR"/>
              </a:p>
            </p:txBody>
          </p:sp>
          <p:sp>
            <p:nvSpPr>
              <p:cNvPr id="43015" name="Freeform 7"/>
              <p:cNvSpPr>
                <a:spLocks/>
              </p:cNvSpPr>
              <p:nvPr/>
            </p:nvSpPr>
            <p:spPr bwMode="auto">
              <a:xfrm>
                <a:off x="1929" y="3831"/>
                <a:ext cx="738" cy="103"/>
              </a:xfrm>
              <a:custGeom>
                <a:avLst/>
                <a:gdLst/>
                <a:ahLst/>
                <a:cxnLst>
                  <a:cxn ang="0">
                    <a:pos x="2587" y="0"/>
                  </a:cxn>
                  <a:cxn ang="0">
                    <a:pos x="3105" y="8"/>
                  </a:cxn>
                  <a:cxn ang="0">
                    <a:pos x="3589" y="29"/>
                  </a:cxn>
                  <a:cxn ang="0">
                    <a:pos x="4027" y="64"/>
                  </a:cxn>
                  <a:cxn ang="0">
                    <a:pos x="4410" y="107"/>
                  </a:cxn>
                  <a:cxn ang="0">
                    <a:pos x="4726" y="162"/>
                  </a:cxn>
                  <a:cxn ang="0">
                    <a:pos x="4964" y="223"/>
                  </a:cxn>
                  <a:cxn ang="0">
                    <a:pos x="5115" y="290"/>
                  </a:cxn>
                  <a:cxn ang="0">
                    <a:pos x="5169" y="361"/>
                  </a:cxn>
                  <a:cxn ang="0">
                    <a:pos x="5115" y="435"/>
                  </a:cxn>
                  <a:cxn ang="0">
                    <a:pos x="4964" y="503"/>
                  </a:cxn>
                  <a:cxn ang="0">
                    <a:pos x="4726" y="565"/>
                  </a:cxn>
                  <a:cxn ang="0">
                    <a:pos x="4410" y="617"/>
                  </a:cxn>
                  <a:cxn ang="0">
                    <a:pos x="4027" y="662"/>
                  </a:cxn>
                  <a:cxn ang="0">
                    <a:pos x="3589" y="694"/>
                  </a:cxn>
                  <a:cxn ang="0">
                    <a:pos x="3105" y="715"/>
                  </a:cxn>
                  <a:cxn ang="0">
                    <a:pos x="2587" y="721"/>
                  </a:cxn>
                  <a:cxn ang="0">
                    <a:pos x="2064" y="715"/>
                  </a:cxn>
                  <a:cxn ang="0">
                    <a:pos x="1579" y="694"/>
                  </a:cxn>
                  <a:cxn ang="0">
                    <a:pos x="1139" y="662"/>
                  </a:cxn>
                  <a:cxn ang="0">
                    <a:pos x="757" y="617"/>
                  </a:cxn>
                  <a:cxn ang="0">
                    <a:pos x="441" y="565"/>
                  </a:cxn>
                  <a:cxn ang="0">
                    <a:pos x="202" y="503"/>
                  </a:cxn>
                  <a:cxn ang="0">
                    <a:pos x="52" y="435"/>
                  </a:cxn>
                  <a:cxn ang="0">
                    <a:pos x="0" y="361"/>
                  </a:cxn>
                  <a:cxn ang="0">
                    <a:pos x="52" y="290"/>
                  </a:cxn>
                  <a:cxn ang="0">
                    <a:pos x="202" y="223"/>
                  </a:cxn>
                  <a:cxn ang="0">
                    <a:pos x="441" y="162"/>
                  </a:cxn>
                  <a:cxn ang="0">
                    <a:pos x="757" y="107"/>
                  </a:cxn>
                  <a:cxn ang="0">
                    <a:pos x="1139" y="64"/>
                  </a:cxn>
                  <a:cxn ang="0">
                    <a:pos x="1579" y="29"/>
                  </a:cxn>
                  <a:cxn ang="0">
                    <a:pos x="2064" y="8"/>
                  </a:cxn>
                  <a:cxn ang="0">
                    <a:pos x="2587" y="0"/>
                  </a:cxn>
                </a:cxnLst>
                <a:rect l="0" t="0" r="r" b="b"/>
                <a:pathLst>
                  <a:path w="5169" h="721">
                    <a:moveTo>
                      <a:pt x="2587" y="0"/>
                    </a:moveTo>
                    <a:lnTo>
                      <a:pt x="3105" y="8"/>
                    </a:lnTo>
                    <a:lnTo>
                      <a:pt x="3589" y="29"/>
                    </a:lnTo>
                    <a:lnTo>
                      <a:pt x="4027" y="64"/>
                    </a:lnTo>
                    <a:lnTo>
                      <a:pt x="4410" y="107"/>
                    </a:lnTo>
                    <a:lnTo>
                      <a:pt x="4726" y="162"/>
                    </a:lnTo>
                    <a:lnTo>
                      <a:pt x="4964" y="223"/>
                    </a:lnTo>
                    <a:lnTo>
                      <a:pt x="5115" y="290"/>
                    </a:lnTo>
                    <a:lnTo>
                      <a:pt x="5169" y="361"/>
                    </a:lnTo>
                    <a:lnTo>
                      <a:pt x="5115" y="435"/>
                    </a:lnTo>
                    <a:lnTo>
                      <a:pt x="4964" y="503"/>
                    </a:lnTo>
                    <a:lnTo>
                      <a:pt x="4726" y="565"/>
                    </a:lnTo>
                    <a:lnTo>
                      <a:pt x="4410" y="617"/>
                    </a:lnTo>
                    <a:lnTo>
                      <a:pt x="4027" y="662"/>
                    </a:lnTo>
                    <a:lnTo>
                      <a:pt x="3589" y="694"/>
                    </a:lnTo>
                    <a:lnTo>
                      <a:pt x="3105" y="715"/>
                    </a:lnTo>
                    <a:lnTo>
                      <a:pt x="2587" y="721"/>
                    </a:lnTo>
                    <a:lnTo>
                      <a:pt x="2064" y="715"/>
                    </a:lnTo>
                    <a:lnTo>
                      <a:pt x="1579" y="694"/>
                    </a:lnTo>
                    <a:lnTo>
                      <a:pt x="1139" y="662"/>
                    </a:lnTo>
                    <a:lnTo>
                      <a:pt x="757" y="617"/>
                    </a:lnTo>
                    <a:lnTo>
                      <a:pt x="441" y="565"/>
                    </a:lnTo>
                    <a:lnTo>
                      <a:pt x="202" y="503"/>
                    </a:lnTo>
                    <a:lnTo>
                      <a:pt x="52" y="435"/>
                    </a:lnTo>
                    <a:lnTo>
                      <a:pt x="0" y="361"/>
                    </a:lnTo>
                    <a:lnTo>
                      <a:pt x="52" y="290"/>
                    </a:lnTo>
                    <a:lnTo>
                      <a:pt x="202" y="223"/>
                    </a:lnTo>
                    <a:lnTo>
                      <a:pt x="441" y="162"/>
                    </a:lnTo>
                    <a:lnTo>
                      <a:pt x="757" y="107"/>
                    </a:lnTo>
                    <a:lnTo>
                      <a:pt x="1139" y="64"/>
                    </a:lnTo>
                    <a:lnTo>
                      <a:pt x="1579" y="29"/>
                    </a:lnTo>
                    <a:lnTo>
                      <a:pt x="2064" y="8"/>
                    </a:lnTo>
                    <a:lnTo>
                      <a:pt x="2587" y="0"/>
                    </a:lnTo>
                    <a:close/>
                  </a:path>
                </a:pathLst>
              </a:custGeom>
              <a:solidFill>
                <a:srgbClr val="B3B3B3"/>
              </a:solidFill>
              <a:ln w="9525">
                <a:noFill/>
                <a:round/>
                <a:headEnd/>
                <a:tailEnd/>
              </a:ln>
            </p:spPr>
            <p:txBody>
              <a:bodyPr/>
              <a:lstStyle/>
              <a:p>
                <a:endParaRPr lang="tr-TR"/>
              </a:p>
            </p:txBody>
          </p:sp>
          <p:sp>
            <p:nvSpPr>
              <p:cNvPr id="43016" name="Freeform 8"/>
              <p:cNvSpPr>
                <a:spLocks/>
              </p:cNvSpPr>
              <p:nvPr/>
            </p:nvSpPr>
            <p:spPr bwMode="auto">
              <a:xfrm>
                <a:off x="3759" y="3794"/>
                <a:ext cx="1347" cy="131"/>
              </a:xfrm>
              <a:custGeom>
                <a:avLst/>
                <a:gdLst/>
                <a:ahLst/>
                <a:cxnLst>
                  <a:cxn ang="0">
                    <a:pos x="4714" y="0"/>
                  </a:cxn>
                  <a:cxn ang="0">
                    <a:pos x="5664" y="9"/>
                  </a:cxn>
                  <a:cxn ang="0">
                    <a:pos x="6548" y="37"/>
                  </a:cxn>
                  <a:cxn ang="0">
                    <a:pos x="7348" y="79"/>
                  </a:cxn>
                  <a:cxn ang="0">
                    <a:pos x="8047" y="135"/>
                  </a:cxn>
                  <a:cxn ang="0">
                    <a:pos x="8623" y="203"/>
                  </a:cxn>
                  <a:cxn ang="0">
                    <a:pos x="9058" y="282"/>
                  </a:cxn>
                  <a:cxn ang="0">
                    <a:pos x="9333" y="368"/>
                  </a:cxn>
                  <a:cxn ang="0">
                    <a:pos x="9429" y="459"/>
                  </a:cxn>
                  <a:cxn ang="0">
                    <a:pos x="9333" y="552"/>
                  </a:cxn>
                  <a:cxn ang="0">
                    <a:pos x="9058" y="638"/>
                  </a:cxn>
                  <a:cxn ang="0">
                    <a:pos x="8623" y="716"/>
                  </a:cxn>
                  <a:cxn ang="0">
                    <a:pos x="8047" y="784"/>
                  </a:cxn>
                  <a:cxn ang="0">
                    <a:pos x="7348" y="840"/>
                  </a:cxn>
                  <a:cxn ang="0">
                    <a:pos x="6548" y="881"/>
                  </a:cxn>
                  <a:cxn ang="0">
                    <a:pos x="5664" y="909"/>
                  </a:cxn>
                  <a:cxn ang="0">
                    <a:pos x="4714" y="917"/>
                  </a:cxn>
                  <a:cxn ang="0">
                    <a:pos x="3764" y="909"/>
                  </a:cxn>
                  <a:cxn ang="0">
                    <a:pos x="2879" y="881"/>
                  </a:cxn>
                  <a:cxn ang="0">
                    <a:pos x="2078" y="840"/>
                  </a:cxn>
                  <a:cxn ang="0">
                    <a:pos x="1381" y="784"/>
                  </a:cxn>
                  <a:cxn ang="0">
                    <a:pos x="804" y="716"/>
                  </a:cxn>
                  <a:cxn ang="0">
                    <a:pos x="370" y="638"/>
                  </a:cxn>
                  <a:cxn ang="0">
                    <a:pos x="94" y="552"/>
                  </a:cxn>
                  <a:cxn ang="0">
                    <a:pos x="0" y="459"/>
                  </a:cxn>
                  <a:cxn ang="0">
                    <a:pos x="94" y="368"/>
                  </a:cxn>
                  <a:cxn ang="0">
                    <a:pos x="370" y="282"/>
                  </a:cxn>
                  <a:cxn ang="0">
                    <a:pos x="804" y="203"/>
                  </a:cxn>
                  <a:cxn ang="0">
                    <a:pos x="1381" y="135"/>
                  </a:cxn>
                  <a:cxn ang="0">
                    <a:pos x="2078" y="79"/>
                  </a:cxn>
                  <a:cxn ang="0">
                    <a:pos x="2879" y="37"/>
                  </a:cxn>
                  <a:cxn ang="0">
                    <a:pos x="3764" y="9"/>
                  </a:cxn>
                  <a:cxn ang="0">
                    <a:pos x="4714" y="0"/>
                  </a:cxn>
                </a:cxnLst>
                <a:rect l="0" t="0" r="r" b="b"/>
                <a:pathLst>
                  <a:path w="9429" h="917">
                    <a:moveTo>
                      <a:pt x="4714" y="0"/>
                    </a:moveTo>
                    <a:lnTo>
                      <a:pt x="5664" y="9"/>
                    </a:lnTo>
                    <a:lnTo>
                      <a:pt x="6548" y="37"/>
                    </a:lnTo>
                    <a:lnTo>
                      <a:pt x="7348" y="79"/>
                    </a:lnTo>
                    <a:lnTo>
                      <a:pt x="8047" y="135"/>
                    </a:lnTo>
                    <a:lnTo>
                      <a:pt x="8623" y="203"/>
                    </a:lnTo>
                    <a:lnTo>
                      <a:pt x="9058" y="282"/>
                    </a:lnTo>
                    <a:lnTo>
                      <a:pt x="9333" y="368"/>
                    </a:lnTo>
                    <a:lnTo>
                      <a:pt x="9429" y="459"/>
                    </a:lnTo>
                    <a:lnTo>
                      <a:pt x="9333" y="552"/>
                    </a:lnTo>
                    <a:lnTo>
                      <a:pt x="9058" y="638"/>
                    </a:lnTo>
                    <a:lnTo>
                      <a:pt x="8623" y="716"/>
                    </a:lnTo>
                    <a:lnTo>
                      <a:pt x="8047" y="784"/>
                    </a:lnTo>
                    <a:lnTo>
                      <a:pt x="7348" y="840"/>
                    </a:lnTo>
                    <a:lnTo>
                      <a:pt x="6548" y="881"/>
                    </a:lnTo>
                    <a:lnTo>
                      <a:pt x="5664" y="909"/>
                    </a:lnTo>
                    <a:lnTo>
                      <a:pt x="4714" y="917"/>
                    </a:lnTo>
                    <a:lnTo>
                      <a:pt x="3764" y="909"/>
                    </a:lnTo>
                    <a:lnTo>
                      <a:pt x="2879" y="881"/>
                    </a:lnTo>
                    <a:lnTo>
                      <a:pt x="2078" y="840"/>
                    </a:lnTo>
                    <a:lnTo>
                      <a:pt x="1381" y="784"/>
                    </a:lnTo>
                    <a:lnTo>
                      <a:pt x="804" y="716"/>
                    </a:lnTo>
                    <a:lnTo>
                      <a:pt x="370" y="638"/>
                    </a:lnTo>
                    <a:lnTo>
                      <a:pt x="94" y="552"/>
                    </a:lnTo>
                    <a:lnTo>
                      <a:pt x="0" y="459"/>
                    </a:lnTo>
                    <a:lnTo>
                      <a:pt x="94" y="368"/>
                    </a:lnTo>
                    <a:lnTo>
                      <a:pt x="370" y="282"/>
                    </a:lnTo>
                    <a:lnTo>
                      <a:pt x="804" y="203"/>
                    </a:lnTo>
                    <a:lnTo>
                      <a:pt x="1381" y="135"/>
                    </a:lnTo>
                    <a:lnTo>
                      <a:pt x="2078" y="79"/>
                    </a:lnTo>
                    <a:lnTo>
                      <a:pt x="2879" y="37"/>
                    </a:lnTo>
                    <a:lnTo>
                      <a:pt x="3764" y="9"/>
                    </a:lnTo>
                    <a:lnTo>
                      <a:pt x="4714" y="0"/>
                    </a:lnTo>
                    <a:close/>
                  </a:path>
                </a:pathLst>
              </a:custGeom>
              <a:solidFill>
                <a:srgbClr val="B3B3B3"/>
              </a:solidFill>
              <a:ln w="9525">
                <a:noFill/>
                <a:round/>
                <a:headEnd/>
                <a:tailEnd/>
              </a:ln>
            </p:spPr>
            <p:txBody>
              <a:bodyPr/>
              <a:lstStyle/>
              <a:p>
                <a:endParaRPr lang="tr-TR"/>
              </a:p>
            </p:txBody>
          </p:sp>
          <p:sp>
            <p:nvSpPr>
              <p:cNvPr id="43017" name="Freeform 9"/>
              <p:cNvSpPr>
                <a:spLocks/>
              </p:cNvSpPr>
              <p:nvPr/>
            </p:nvSpPr>
            <p:spPr bwMode="auto">
              <a:xfrm>
                <a:off x="3556" y="1645"/>
                <a:ext cx="380" cy="449"/>
              </a:xfrm>
              <a:custGeom>
                <a:avLst/>
                <a:gdLst/>
                <a:ahLst/>
                <a:cxnLst>
                  <a:cxn ang="0">
                    <a:pos x="2659" y="2185"/>
                  </a:cxn>
                  <a:cxn ang="0">
                    <a:pos x="273" y="3144"/>
                  </a:cxn>
                  <a:cxn ang="0">
                    <a:pos x="0" y="1242"/>
                  </a:cxn>
                  <a:cxn ang="0">
                    <a:pos x="73" y="1185"/>
                  </a:cxn>
                  <a:cxn ang="0">
                    <a:pos x="270" y="1030"/>
                  </a:cxn>
                  <a:cxn ang="0">
                    <a:pos x="552" y="816"/>
                  </a:cxn>
                  <a:cxn ang="0">
                    <a:pos x="886" y="573"/>
                  </a:cxn>
                  <a:cxn ang="0">
                    <a:pos x="1231" y="338"/>
                  </a:cxn>
                  <a:cxn ang="0">
                    <a:pos x="1555" y="141"/>
                  </a:cxn>
                  <a:cxn ang="0">
                    <a:pos x="1819" y="18"/>
                  </a:cxn>
                  <a:cxn ang="0">
                    <a:pos x="1989" y="0"/>
                  </a:cxn>
                  <a:cxn ang="0">
                    <a:pos x="2659" y="2185"/>
                  </a:cxn>
                </a:cxnLst>
                <a:rect l="0" t="0" r="r" b="b"/>
                <a:pathLst>
                  <a:path w="2659" h="3144">
                    <a:moveTo>
                      <a:pt x="2659" y="2185"/>
                    </a:moveTo>
                    <a:lnTo>
                      <a:pt x="273" y="3144"/>
                    </a:lnTo>
                    <a:lnTo>
                      <a:pt x="0" y="1242"/>
                    </a:lnTo>
                    <a:lnTo>
                      <a:pt x="73" y="1185"/>
                    </a:lnTo>
                    <a:lnTo>
                      <a:pt x="270" y="1030"/>
                    </a:lnTo>
                    <a:lnTo>
                      <a:pt x="552" y="816"/>
                    </a:lnTo>
                    <a:lnTo>
                      <a:pt x="886" y="573"/>
                    </a:lnTo>
                    <a:lnTo>
                      <a:pt x="1231" y="338"/>
                    </a:lnTo>
                    <a:lnTo>
                      <a:pt x="1555" y="141"/>
                    </a:lnTo>
                    <a:lnTo>
                      <a:pt x="1819" y="18"/>
                    </a:lnTo>
                    <a:lnTo>
                      <a:pt x="1989" y="0"/>
                    </a:lnTo>
                    <a:lnTo>
                      <a:pt x="2659" y="2185"/>
                    </a:lnTo>
                    <a:close/>
                  </a:path>
                </a:pathLst>
              </a:custGeom>
              <a:solidFill>
                <a:srgbClr val="DBDBD6"/>
              </a:solidFill>
              <a:ln w="23813">
                <a:solidFill>
                  <a:srgbClr val="000000"/>
                </a:solidFill>
                <a:prstDash val="solid"/>
                <a:round/>
                <a:headEnd/>
                <a:tailEnd/>
              </a:ln>
            </p:spPr>
            <p:txBody>
              <a:bodyPr/>
              <a:lstStyle/>
              <a:p>
                <a:endParaRPr lang="tr-TR"/>
              </a:p>
            </p:txBody>
          </p:sp>
          <p:sp>
            <p:nvSpPr>
              <p:cNvPr id="43018" name="Freeform 10"/>
              <p:cNvSpPr>
                <a:spLocks/>
              </p:cNvSpPr>
              <p:nvPr/>
            </p:nvSpPr>
            <p:spPr bwMode="auto">
              <a:xfrm>
                <a:off x="3794" y="1376"/>
                <a:ext cx="147" cy="267"/>
              </a:xfrm>
              <a:custGeom>
                <a:avLst/>
                <a:gdLst/>
                <a:ahLst/>
                <a:cxnLst>
                  <a:cxn ang="0">
                    <a:pos x="0" y="1104"/>
                  </a:cxn>
                  <a:cxn ang="0">
                    <a:pos x="304" y="1336"/>
                  </a:cxn>
                  <a:cxn ang="0">
                    <a:pos x="690" y="1836"/>
                  </a:cxn>
                  <a:cxn ang="0">
                    <a:pos x="698" y="1838"/>
                  </a:cxn>
                  <a:cxn ang="0">
                    <a:pos x="721" y="1842"/>
                  </a:cxn>
                  <a:cxn ang="0">
                    <a:pos x="751" y="1848"/>
                  </a:cxn>
                  <a:cxn ang="0">
                    <a:pos x="788" y="1853"/>
                  </a:cxn>
                  <a:cxn ang="0">
                    <a:pos x="823" y="1860"/>
                  </a:cxn>
                  <a:cxn ang="0">
                    <a:pos x="855" y="1865"/>
                  </a:cxn>
                  <a:cxn ang="0">
                    <a:pos x="876" y="1868"/>
                  </a:cxn>
                  <a:cxn ang="0">
                    <a:pos x="886" y="1866"/>
                  </a:cxn>
                  <a:cxn ang="0">
                    <a:pos x="888" y="1866"/>
                  </a:cxn>
                  <a:cxn ang="0">
                    <a:pos x="895" y="1860"/>
                  </a:cxn>
                  <a:cxn ang="0">
                    <a:pos x="904" y="1851"/>
                  </a:cxn>
                  <a:cxn ang="0">
                    <a:pos x="915" y="1838"/>
                  </a:cxn>
                  <a:cxn ang="0">
                    <a:pos x="924" y="1826"/>
                  </a:cxn>
                  <a:cxn ang="0">
                    <a:pos x="933" y="1814"/>
                  </a:cxn>
                  <a:cxn ang="0">
                    <a:pos x="940" y="1805"/>
                  </a:cxn>
                  <a:cxn ang="0">
                    <a:pos x="943" y="1800"/>
                  </a:cxn>
                  <a:cxn ang="0">
                    <a:pos x="946" y="1787"/>
                  </a:cxn>
                  <a:cxn ang="0">
                    <a:pos x="956" y="1747"/>
                  </a:cxn>
                  <a:cxn ang="0">
                    <a:pos x="970" y="1689"/>
                  </a:cxn>
                  <a:cxn ang="0">
                    <a:pos x="986" y="1621"/>
                  </a:cxn>
                  <a:cxn ang="0">
                    <a:pos x="1002" y="1556"/>
                  </a:cxn>
                  <a:cxn ang="0">
                    <a:pos x="1017" y="1496"/>
                  </a:cxn>
                  <a:cxn ang="0">
                    <a:pos x="1027" y="1455"/>
                  </a:cxn>
                  <a:cxn ang="0">
                    <a:pos x="1031" y="1439"/>
                  </a:cxn>
                  <a:cxn ang="0">
                    <a:pos x="1028" y="1411"/>
                  </a:cxn>
                  <a:cxn ang="0">
                    <a:pos x="1020" y="1336"/>
                  </a:cxn>
                  <a:cxn ang="0">
                    <a:pos x="1008" y="1231"/>
                  </a:cxn>
                  <a:cxn ang="0">
                    <a:pos x="997" y="1109"/>
                  </a:cxn>
                  <a:cxn ang="0">
                    <a:pos x="984" y="989"/>
                  </a:cxn>
                  <a:cxn ang="0">
                    <a:pos x="973" y="882"/>
                  </a:cxn>
                  <a:cxn ang="0">
                    <a:pos x="966" y="808"/>
                  </a:cxn>
                  <a:cxn ang="0">
                    <a:pos x="963" y="779"/>
                  </a:cxn>
                  <a:cxn ang="0">
                    <a:pos x="963" y="532"/>
                  </a:cxn>
                  <a:cxn ang="0">
                    <a:pos x="592" y="0"/>
                  </a:cxn>
                  <a:cxn ang="0">
                    <a:pos x="78" y="795"/>
                  </a:cxn>
                  <a:cxn ang="0">
                    <a:pos x="36" y="965"/>
                  </a:cxn>
                  <a:cxn ang="0">
                    <a:pos x="34" y="972"/>
                  </a:cxn>
                  <a:cxn ang="0">
                    <a:pos x="31" y="986"/>
                  </a:cxn>
                  <a:cxn ang="0">
                    <a:pos x="25" y="1007"/>
                  </a:cxn>
                  <a:cxn ang="0">
                    <a:pos x="20" y="1031"/>
                  </a:cxn>
                  <a:cxn ang="0">
                    <a:pos x="13" y="1056"/>
                  </a:cxn>
                  <a:cxn ang="0">
                    <a:pos x="7" y="1078"/>
                  </a:cxn>
                  <a:cxn ang="0">
                    <a:pos x="2" y="1097"/>
                  </a:cxn>
                  <a:cxn ang="0">
                    <a:pos x="0" y="1104"/>
                  </a:cxn>
                </a:cxnLst>
                <a:rect l="0" t="0" r="r" b="b"/>
                <a:pathLst>
                  <a:path w="1031" h="1868">
                    <a:moveTo>
                      <a:pt x="0" y="1104"/>
                    </a:moveTo>
                    <a:lnTo>
                      <a:pt x="304" y="1336"/>
                    </a:lnTo>
                    <a:lnTo>
                      <a:pt x="690" y="1836"/>
                    </a:lnTo>
                    <a:lnTo>
                      <a:pt x="698" y="1838"/>
                    </a:lnTo>
                    <a:lnTo>
                      <a:pt x="721" y="1842"/>
                    </a:lnTo>
                    <a:lnTo>
                      <a:pt x="751" y="1848"/>
                    </a:lnTo>
                    <a:lnTo>
                      <a:pt x="788" y="1853"/>
                    </a:lnTo>
                    <a:lnTo>
                      <a:pt x="823" y="1860"/>
                    </a:lnTo>
                    <a:lnTo>
                      <a:pt x="855" y="1865"/>
                    </a:lnTo>
                    <a:lnTo>
                      <a:pt x="876" y="1868"/>
                    </a:lnTo>
                    <a:lnTo>
                      <a:pt x="886" y="1866"/>
                    </a:lnTo>
                    <a:lnTo>
                      <a:pt x="888" y="1866"/>
                    </a:lnTo>
                    <a:lnTo>
                      <a:pt x="895" y="1860"/>
                    </a:lnTo>
                    <a:lnTo>
                      <a:pt x="904" y="1851"/>
                    </a:lnTo>
                    <a:lnTo>
                      <a:pt x="915" y="1838"/>
                    </a:lnTo>
                    <a:lnTo>
                      <a:pt x="924" y="1826"/>
                    </a:lnTo>
                    <a:lnTo>
                      <a:pt x="933" y="1814"/>
                    </a:lnTo>
                    <a:lnTo>
                      <a:pt x="940" y="1805"/>
                    </a:lnTo>
                    <a:lnTo>
                      <a:pt x="943" y="1800"/>
                    </a:lnTo>
                    <a:lnTo>
                      <a:pt x="946" y="1787"/>
                    </a:lnTo>
                    <a:lnTo>
                      <a:pt x="956" y="1747"/>
                    </a:lnTo>
                    <a:lnTo>
                      <a:pt x="970" y="1689"/>
                    </a:lnTo>
                    <a:lnTo>
                      <a:pt x="986" y="1621"/>
                    </a:lnTo>
                    <a:lnTo>
                      <a:pt x="1002" y="1556"/>
                    </a:lnTo>
                    <a:lnTo>
                      <a:pt x="1017" y="1496"/>
                    </a:lnTo>
                    <a:lnTo>
                      <a:pt x="1027" y="1455"/>
                    </a:lnTo>
                    <a:lnTo>
                      <a:pt x="1031" y="1439"/>
                    </a:lnTo>
                    <a:lnTo>
                      <a:pt x="1028" y="1411"/>
                    </a:lnTo>
                    <a:lnTo>
                      <a:pt x="1020" y="1336"/>
                    </a:lnTo>
                    <a:lnTo>
                      <a:pt x="1008" y="1231"/>
                    </a:lnTo>
                    <a:lnTo>
                      <a:pt x="997" y="1109"/>
                    </a:lnTo>
                    <a:lnTo>
                      <a:pt x="984" y="989"/>
                    </a:lnTo>
                    <a:lnTo>
                      <a:pt x="973" y="882"/>
                    </a:lnTo>
                    <a:lnTo>
                      <a:pt x="966" y="808"/>
                    </a:lnTo>
                    <a:lnTo>
                      <a:pt x="963" y="779"/>
                    </a:lnTo>
                    <a:lnTo>
                      <a:pt x="963" y="532"/>
                    </a:lnTo>
                    <a:lnTo>
                      <a:pt x="592" y="0"/>
                    </a:lnTo>
                    <a:lnTo>
                      <a:pt x="78" y="795"/>
                    </a:lnTo>
                    <a:lnTo>
                      <a:pt x="36" y="965"/>
                    </a:lnTo>
                    <a:lnTo>
                      <a:pt x="34" y="972"/>
                    </a:lnTo>
                    <a:lnTo>
                      <a:pt x="31" y="986"/>
                    </a:lnTo>
                    <a:lnTo>
                      <a:pt x="25" y="1007"/>
                    </a:lnTo>
                    <a:lnTo>
                      <a:pt x="20" y="1031"/>
                    </a:lnTo>
                    <a:lnTo>
                      <a:pt x="13" y="1056"/>
                    </a:lnTo>
                    <a:lnTo>
                      <a:pt x="7" y="1078"/>
                    </a:lnTo>
                    <a:lnTo>
                      <a:pt x="2" y="1097"/>
                    </a:lnTo>
                    <a:lnTo>
                      <a:pt x="0" y="1104"/>
                    </a:lnTo>
                    <a:close/>
                  </a:path>
                </a:pathLst>
              </a:custGeom>
              <a:solidFill>
                <a:srgbClr val="FFD1A8"/>
              </a:solidFill>
              <a:ln w="11113">
                <a:solidFill>
                  <a:srgbClr val="000000"/>
                </a:solidFill>
                <a:prstDash val="solid"/>
                <a:round/>
                <a:headEnd/>
                <a:tailEnd/>
              </a:ln>
            </p:spPr>
            <p:txBody>
              <a:bodyPr/>
              <a:lstStyle/>
              <a:p>
                <a:endParaRPr lang="tr-TR"/>
              </a:p>
            </p:txBody>
          </p:sp>
          <p:sp>
            <p:nvSpPr>
              <p:cNvPr id="43019" name="Freeform 11"/>
              <p:cNvSpPr>
                <a:spLocks/>
              </p:cNvSpPr>
              <p:nvPr/>
            </p:nvSpPr>
            <p:spPr bwMode="auto">
              <a:xfrm>
                <a:off x="3785" y="1415"/>
                <a:ext cx="1283" cy="2515"/>
              </a:xfrm>
              <a:custGeom>
                <a:avLst/>
                <a:gdLst/>
                <a:ahLst/>
                <a:cxnLst>
                  <a:cxn ang="0">
                    <a:pos x="6326" y="17266"/>
                  </a:cxn>
                  <a:cxn ang="0">
                    <a:pos x="6634" y="17050"/>
                  </a:cxn>
                  <a:cxn ang="0">
                    <a:pos x="7074" y="17106"/>
                  </a:cxn>
                  <a:cxn ang="0">
                    <a:pos x="7438" y="16854"/>
                  </a:cxn>
                  <a:cxn ang="0">
                    <a:pos x="7468" y="16716"/>
                  </a:cxn>
                  <a:cxn ang="0">
                    <a:pos x="7569" y="16667"/>
                  </a:cxn>
                  <a:cxn ang="0">
                    <a:pos x="7609" y="16048"/>
                  </a:cxn>
                  <a:cxn ang="0">
                    <a:pos x="7488" y="15895"/>
                  </a:cxn>
                  <a:cxn ang="0">
                    <a:pos x="7228" y="15334"/>
                  </a:cxn>
                  <a:cxn ang="0">
                    <a:pos x="7255" y="15039"/>
                  </a:cxn>
                  <a:cxn ang="0">
                    <a:pos x="7456" y="14865"/>
                  </a:cxn>
                  <a:cxn ang="0">
                    <a:pos x="8239" y="14170"/>
                  </a:cxn>
                  <a:cxn ang="0">
                    <a:pos x="8892" y="13581"/>
                  </a:cxn>
                  <a:cxn ang="0">
                    <a:pos x="8985" y="11658"/>
                  </a:cxn>
                  <a:cxn ang="0">
                    <a:pos x="8706" y="10731"/>
                  </a:cxn>
                  <a:cxn ang="0">
                    <a:pos x="8508" y="10865"/>
                  </a:cxn>
                  <a:cxn ang="0">
                    <a:pos x="7327" y="11801"/>
                  </a:cxn>
                  <a:cxn ang="0">
                    <a:pos x="7144" y="11720"/>
                  </a:cxn>
                  <a:cxn ang="0">
                    <a:pos x="7308" y="10506"/>
                  </a:cxn>
                  <a:cxn ang="0">
                    <a:pos x="8321" y="9476"/>
                  </a:cxn>
                  <a:cxn ang="0">
                    <a:pos x="7571" y="8178"/>
                  </a:cxn>
                  <a:cxn ang="0">
                    <a:pos x="7185" y="7130"/>
                  </a:cxn>
                  <a:cxn ang="0">
                    <a:pos x="7262" y="7056"/>
                  </a:cxn>
                  <a:cxn ang="0">
                    <a:pos x="6618" y="6568"/>
                  </a:cxn>
                  <a:cxn ang="0">
                    <a:pos x="2445" y="109"/>
                  </a:cxn>
                  <a:cxn ang="0">
                    <a:pos x="1670" y="195"/>
                  </a:cxn>
                  <a:cxn ang="0">
                    <a:pos x="1625" y="143"/>
                  </a:cxn>
                  <a:cxn ang="0">
                    <a:pos x="1170" y="54"/>
                  </a:cxn>
                  <a:cxn ang="0">
                    <a:pos x="1062" y="172"/>
                  </a:cxn>
                  <a:cxn ang="0">
                    <a:pos x="1006" y="172"/>
                  </a:cxn>
                  <a:cxn ang="0">
                    <a:pos x="991" y="1533"/>
                  </a:cxn>
                  <a:cxn ang="0">
                    <a:pos x="877" y="1590"/>
                  </a:cxn>
                  <a:cxn ang="0">
                    <a:pos x="859" y="1497"/>
                  </a:cxn>
                  <a:cxn ang="0">
                    <a:pos x="794" y="1458"/>
                  </a:cxn>
                  <a:cxn ang="0">
                    <a:pos x="403" y="1187"/>
                  </a:cxn>
                  <a:cxn ang="0">
                    <a:pos x="149" y="1398"/>
                  </a:cxn>
                  <a:cxn ang="0">
                    <a:pos x="0" y="2285"/>
                  </a:cxn>
                  <a:cxn ang="0">
                    <a:pos x="1429" y="5831"/>
                  </a:cxn>
                  <a:cxn ang="0">
                    <a:pos x="1788" y="6701"/>
                  </a:cxn>
                  <a:cxn ang="0">
                    <a:pos x="1886" y="8124"/>
                  </a:cxn>
                  <a:cxn ang="0">
                    <a:pos x="1836" y="9989"/>
                  </a:cxn>
                  <a:cxn ang="0">
                    <a:pos x="1851" y="10827"/>
                  </a:cxn>
                  <a:cxn ang="0">
                    <a:pos x="1865" y="11710"/>
                  </a:cxn>
                  <a:cxn ang="0">
                    <a:pos x="1947" y="12615"/>
                  </a:cxn>
                  <a:cxn ang="0">
                    <a:pos x="2463" y="12786"/>
                  </a:cxn>
                  <a:cxn ang="0">
                    <a:pos x="2508" y="13070"/>
                  </a:cxn>
                  <a:cxn ang="0">
                    <a:pos x="2904" y="14214"/>
                  </a:cxn>
                  <a:cxn ang="0">
                    <a:pos x="3272" y="15406"/>
                  </a:cxn>
                  <a:cxn ang="0">
                    <a:pos x="3208" y="15394"/>
                  </a:cxn>
                  <a:cxn ang="0">
                    <a:pos x="3199" y="15711"/>
                  </a:cxn>
                  <a:cxn ang="0">
                    <a:pos x="3085" y="16402"/>
                  </a:cxn>
                  <a:cxn ang="0">
                    <a:pos x="2486" y="16600"/>
                  </a:cxn>
                  <a:cxn ang="0">
                    <a:pos x="1760" y="16619"/>
                  </a:cxn>
                  <a:cxn ang="0">
                    <a:pos x="890" y="17022"/>
                  </a:cxn>
                  <a:cxn ang="0">
                    <a:pos x="963" y="17137"/>
                  </a:cxn>
                  <a:cxn ang="0">
                    <a:pos x="1682" y="17462"/>
                  </a:cxn>
                  <a:cxn ang="0">
                    <a:pos x="3173" y="17299"/>
                  </a:cxn>
                  <a:cxn ang="0">
                    <a:pos x="3919" y="17027"/>
                  </a:cxn>
                  <a:cxn ang="0">
                    <a:pos x="3974" y="17220"/>
                  </a:cxn>
                  <a:cxn ang="0">
                    <a:pos x="3991" y="17339"/>
                  </a:cxn>
                  <a:cxn ang="0">
                    <a:pos x="4066" y="17535"/>
                  </a:cxn>
                  <a:cxn ang="0">
                    <a:pos x="4378" y="17599"/>
                  </a:cxn>
                </a:cxnLst>
                <a:rect l="0" t="0" r="r" b="b"/>
                <a:pathLst>
                  <a:path w="8985" h="17608">
                    <a:moveTo>
                      <a:pt x="4633" y="17608"/>
                    </a:moveTo>
                    <a:lnTo>
                      <a:pt x="5360" y="17542"/>
                    </a:lnTo>
                    <a:lnTo>
                      <a:pt x="5544" y="17552"/>
                    </a:lnTo>
                    <a:lnTo>
                      <a:pt x="5716" y="17530"/>
                    </a:lnTo>
                    <a:lnTo>
                      <a:pt x="5876" y="17486"/>
                    </a:lnTo>
                    <a:lnTo>
                      <a:pt x="6030" y="17423"/>
                    </a:lnTo>
                    <a:lnTo>
                      <a:pt x="6178" y="17349"/>
                    </a:lnTo>
                    <a:lnTo>
                      <a:pt x="6326" y="17266"/>
                    </a:lnTo>
                    <a:lnTo>
                      <a:pt x="6474" y="17184"/>
                    </a:lnTo>
                    <a:lnTo>
                      <a:pt x="6628" y="17103"/>
                    </a:lnTo>
                    <a:lnTo>
                      <a:pt x="6628" y="17098"/>
                    </a:lnTo>
                    <a:lnTo>
                      <a:pt x="6628" y="17088"/>
                    </a:lnTo>
                    <a:lnTo>
                      <a:pt x="6628" y="17078"/>
                    </a:lnTo>
                    <a:lnTo>
                      <a:pt x="6630" y="17067"/>
                    </a:lnTo>
                    <a:lnTo>
                      <a:pt x="6631" y="17059"/>
                    </a:lnTo>
                    <a:lnTo>
                      <a:pt x="6634" y="17050"/>
                    </a:lnTo>
                    <a:lnTo>
                      <a:pt x="6637" y="17044"/>
                    </a:lnTo>
                    <a:lnTo>
                      <a:pt x="6644" y="17042"/>
                    </a:lnTo>
                    <a:lnTo>
                      <a:pt x="6713" y="17088"/>
                    </a:lnTo>
                    <a:lnTo>
                      <a:pt x="6787" y="17116"/>
                    </a:lnTo>
                    <a:lnTo>
                      <a:pt x="6860" y="17130"/>
                    </a:lnTo>
                    <a:lnTo>
                      <a:pt x="6934" y="17131"/>
                    </a:lnTo>
                    <a:lnTo>
                      <a:pt x="7005" y="17124"/>
                    </a:lnTo>
                    <a:lnTo>
                      <a:pt x="7074" y="17106"/>
                    </a:lnTo>
                    <a:lnTo>
                      <a:pt x="7137" y="17085"/>
                    </a:lnTo>
                    <a:lnTo>
                      <a:pt x="7194" y="17057"/>
                    </a:lnTo>
                    <a:lnTo>
                      <a:pt x="7234" y="17026"/>
                    </a:lnTo>
                    <a:lnTo>
                      <a:pt x="7277" y="16994"/>
                    </a:lnTo>
                    <a:lnTo>
                      <a:pt x="7323" y="16963"/>
                    </a:lnTo>
                    <a:lnTo>
                      <a:pt x="7367" y="16929"/>
                    </a:lnTo>
                    <a:lnTo>
                      <a:pt x="7406" y="16894"/>
                    </a:lnTo>
                    <a:lnTo>
                      <a:pt x="7438" y="16854"/>
                    </a:lnTo>
                    <a:lnTo>
                      <a:pt x="7459" y="16810"/>
                    </a:lnTo>
                    <a:lnTo>
                      <a:pt x="7468" y="16758"/>
                    </a:lnTo>
                    <a:lnTo>
                      <a:pt x="7468" y="16754"/>
                    </a:lnTo>
                    <a:lnTo>
                      <a:pt x="7468" y="16748"/>
                    </a:lnTo>
                    <a:lnTo>
                      <a:pt x="7468" y="16741"/>
                    </a:lnTo>
                    <a:lnTo>
                      <a:pt x="7468" y="16734"/>
                    </a:lnTo>
                    <a:lnTo>
                      <a:pt x="7468" y="16724"/>
                    </a:lnTo>
                    <a:lnTo>
                      <a:pt x="7468" y="16716"/>
                    </a:lnTo>
                    <a:lnTo>
                      <a:pt x="7468" y="16707"/>
                    </a:lnTo>
                    <a:lnTo>
                      <a:pt x="7471" y="16697"/>
                    </a:lnTo>
                    <a:lnTo>
                      <a:pt x="7483" y="16689"/>
                    </a:lnTo>
                    <a:lnTo>
                      <a:pt x="7499" y="16686"/>
                    </a:lnTo>
                    <a:lnTo>
                      <a:pt x="7520" y="16682"/>
                    </a:lnTo>
                    <a:lnTo>
                      <a:pt x="7538" y="16679"/>
                    </a:lnTo>
                    <a:lnTo>
                      <a:pt x="7556" y="16674"/>
                    </a:lnTo>
                    <a:lnTo>
                      <a:pt x="7569" y="16667"/>
                    </a:lnTo>
                    <a:lnTo>
                      <a:pt x="7576" y="16655"/>
                    </a:lnTo>
                    <a:lnTo>
                      <a:pt x="7609" y="16578"/>
                    </a:lnTo>
                    <a:lnTo>
                      <a:pt x="7633" y="16496"/>
                    </a:lnTo>
                    <a:lnTo>
                      <a:pt x="7647" y="16408"/>
                    </a:lnTo>
                    <a:lnTo>
                      <a:pt x="7653" y="16316"/>
                    </a:lnTo>
                    <a:lnTo>
                      <a:pt x="7647" y="16226"/>
                    </a:lnTo>
                    <a:lnTo>
                      <a:pt x="7633" y="16134"/>
                    </a:lnTo>
                    <a:lnTo>
                      <a:pt x="7609" y="16048"/>
                    </a:lnTo>
                    <a:lnTo>
                      <a:pt x="7576" y="15964"/>
                    </a:lnTo>
                    <a:lnTo>
                      <a:pt x="7552" y="15951"/>
                    </a:lnTo>
                    <a:lnTo>
                      <a:pt x="7533" y="15940"/>
                    </a:lnTo>
                    <a:lnTo>
                      <a:pt x="7518" y="15931"/>
                    </a:lnTo>
                    <a:lnTo>
                      <a:pt x="7507" y="15922"/>
                    </a:lnTo>
                    <a:lnTo>
                      <a:pt x="7497" y="15914"/>
                    </a:lnTo>
                    <a:lnTo>
                      <a:pt x="7492" y="15905"/>
                    </a:lnTo>
                    <a:lnTo>
                      <a:pt x="7488" y="15895"/>
                    </a:lnTo>
                    <a:lnTo>
                      <a:pt x="7488" y="15882"/>
                    </a:lnTo>
                    <a:lnTo>
                      <a:pt x="7468" y="15795"/>
                    </a:lnTo>
                    <a:lnTo>
                      <a:pt x="7365" y="15795"/>
                    </a:lnTo>
                    <a:lnTo>
                      <a:pt x="7353" y="15705"/>
                    </a:lnTo>
                    <a:lnTo>
                      <a:pt x="7329" y="15614"/>
                    </a:lnTo>
                    <a:lnTo>
                      <a:pt x="7297" y="15521"/>
                    </a:lnTo>
                    <a:lnTo>
                      <a:pt x="7262" y="15427"/>
                    </a:lnTo>
                    <a:lnTo>
                      <a:pt x="7228" y="15334"/>
                    </a:lnTo>
                    <a:lnTo>
                      <a:pt x="7202" y="15240"/>
                    </a:lnTo>
                    <a:lnTo>
                      <a:pt x="7189" y="15149"/>
                    </a:lnTo>
                    <a:lnTo>
                      <a:pt x="7194" y="15058"/>
                    </a:lnTo>
                    <a:lnTo>
                      <a:pt x="7214" y="15058"/>
                    </a:lnTo>
                    <a:lnTo>
                      <a:pt x="7230" y="15054"/>
                    </a:lnTo>
                    <a:lnTo>
                      <a:pt x="7242" y="15050"/>
                    </a:lnTo>
                    <a:lnTo>
                      <a:pt x="7251" y="15045"/>
                    </a:lnTo>
                    <a:lnTo>
                      <a:pt x="7255" y="15039"/>
                    </a:lnTo>
                    <a:lnTo>
                      <a:pt x="7260" y="15034"/>
                    </a:lnTo>
                    <a:lnTo>
                      <a:pt x="7261" y="15030"/>
                    </a:lnTo>
                    <a:lnTo>
                      <a:pt x="7262" y="15026"/>
                    </a:lnTo>
                    <a:lnTo>
                      <a:pt x="7300" y="14998"/>
                    </a:lnTo>
                    <a:lnTo>
                      <a:pt x="7338" y="14966"/>
                    </a:lnTo>
                    <a:lnTo>
                      <a:pt x="7377" y="14933"/>
                    </a:lnTo>
                    <a:lnTo>
                      <a:pt x="7416" y="14899"/>
                    </a:lnTo>
                    <a:lnTo>
                      <a:pt x="7456" y="14865"/>
                    </a:lnTo>
                    <a:lnTo>
                      <a:pt x="7495" y="14829"/>
                    </a:lnTo>
                    <a:lnTo>
                      <a:pt x="7535" y="14794"/>
                    </a:lnTo>
                    <a:lnTo>
                      <a:pt x="7576" y="14758"/>
                    </a:lnTo>
                    <a:lnTo>
                      <a:pt x="7698" y="14637"/>
                    </a:lnTo>
                    <a:lnTo>
                      <a:pt x="7828" y="14519"/>
                    </a:lnTo>
                    <a:lnTo>
                      <a:pt x="7963" y="14402"/>
                    </a:lnTo>
                    <a:lnTo>
                      <a:pt x="8101" y="14286"/>
                    </a:lnTo>
                    <a:lnTo>
                      <a:pt x="8239" y="14170"/>
                    </a:lnTo>
                    <a:lnTo>
                      <a:pt x="8379" y="14054"/>
                    </a:lnTo>
                    <a:lnTo>
                      <a:pt x="8514" y="13936"/>
                    </a:lnTo>
                    <a:lnTo>
                      <a:pt x="8643" y="13815"/>
                    </a:lnTo>
                    <a:lnTo>
                      <a:pt x="8687" y="13770"/>
                    </a:lnTo>
                    <a:lnTo>
                      <a:pt x="8738" y="13723"/>
                    </a:lnTo>
                    <a:lnTo>
                      <a:pt x="8791" y="13677"/>
                    </a:lnTo>
                    <a:lnTo>
                      <a:pt x="8844" y="13629"/>
                    </a:lnTo>
                    <a:lnTo>
                      <a:pt x="8892" y="13581"/>
                    </a:lnTo>
                    <a:lnTo>
                      <a:pt x="8934" y="13529"/>
                    </a:lnTo>
                    <a:lnTo>
                      <a:pt x="8962" y="13472"/>
                    </a:lnTo>
                    <a:lnTo>
                      <a:pt x="8977" y="13408"/>
                    </a:lnTo>
                    <a:lnTo>
                      <a:pt x="8894" y="13065"/>
                    </a:lnTo>
                    <a:lnTo>
                      <a:pt x="8880" y="12714"/>
                    </a:lnTo>
                    <a:lnTo>
                      <a:pt x="8909" y="12359"/>
                    </a:lnTo>
                    <a:lnTo>
                      <a:pt x="8953" y="12005"/>
                    </a:lnTo>
                    <a:lnTo>
                      <a:pt x="8985" y="11658"/>
                    </a:lnTo>
                    <a:lnTo>
                      <a:pt x="8980" y="11320"/>
                    </a:lnTo>
                    <a:lnTo>
                      <a:pt x="8911" y="10999"/>
                    </a:lnTo>
                    <a:lnTo>
                      <a:pt x="8751" y="10696"/>
                    </a:lnTo>
                    <a:lnTo>
                      <a:pt x="8731" y="10699"/>
                    </a:lnTo>
                    <a:lnTo>
                      <a:pt x="8721" y="10704"/>
                    </a:lnTo>
                    <a:lnTo>
                      <a:pt x="8715" y="10713"/>
                    </a:lnTo>
                    <a:lnTo>
                      <a:pt x="8712" y="10721"/>
                    </a:lnTo>
                    <a:lnTo>
                      <a:pt x="8706" y="10731"/>
                    </a:lnTo>
                    <a:lnTo>
                      <a:pt x="8699" y="10739"/>
                    </a:lnTo>
                    <a:lnTo>
                      <a:pt x="8683" y="10745"/>
                    </a:lnTo>
                    <a:lnTo>
                      <a:pt x="8658" y="10749"/>
                    </a:lnTo>
                    <a:lnTo>
                      <a:pt x="8649" y="10751"/>
                    </a:lnTo>
                    <a:lnTo>
                      <a:pt x="8644" y="10746"/>
                    </a:lnTo>
                    <a:lnTo>
                      <a:pt x="8643" y="10739"/>
                    </a:lnTo>
                    <a:lnTo>
                      <a:pt x="8643" y="10728"/>
                    </a:lnTo>
                    <a:lnTo>
                      <a:pt x="8508" y="10865"/>
                    </a:lnTo>
                    <a:lnTo>
                      <a:pt x="8360" y="11001"/>
                    </a:lnTo>
                    <a:lnTo>
                      <a:pt x="8200" y="11138"/>
                    </a:lnTo>
                    <a:lnTo>
                      <a:pt x="8035" y="11274"/>
                    </a:lnTo>
                    <a:lnTo>
                      <a:pt x="7864" y="11409"/>
                    </a:lnTo>
                    <a:lnTo>
                      <a:pt x="7693" y="11540"/>
                    </a:lnTo>
                    <a:lnTo>
                      <a:pt x="7525" y="11669"/>
                    </a:lnTo>
                    <a:lnTo>
                      <a:pt x="7365" y="11789"/>
                    </a:lnTo>
                    <a:lnTo>
                      <a:pt x="7327" y="11801"/>
                    </a:lnTo>
                    <a:lnTo>
                      <a:pt x="7292" y="11813"/>
                    </a:lnTo>
                    <a:lnTo>
                      <a:pt x="7261" y="11827"/>
                    </a:lnTo>
                    <a:lnTo>
                      <a:pt x="7234" y="11841"/>
                    </a:lnTo>
                    <a:lnTo>
                      <a:pt x="7209" y="11854"/>
                    </a:lnTo>
                    <a:lnTo>
                      <a:pt x="7187" y="11863"/>
                    </a:lnTo>
                    <a:lnTo>
                      <a:pt x="7168" y="11870"/>
                    </a:lnTo>
                    <a:lnTo>
                      <a:pt x="7153" y="11872"/>
                    </a:lnTo>
                    <a:lnTo>
                      <a:pt x="7144" y="11720"/>
                    </a:lnTo>
                    <a:lnTo>
                      <a:pt x="7127" y="11562"/>
                    </a:lnTo>
                    <a:lnTo>
                      <a:pt x="7105" y="11403"/>
                    </a:lnTo>
                    <a:lnTo>
                      <a:pt x="7088" y="11242"/>
                    </a:lnTo>
                    <a:lnTo>
                      <a:pt x="7077" y="11083"/>
                    </a:lnTo>
                    <a:lnTo>
                      <a:pt x="7080" y="10927"/>
                    </a:lnTo>
                    <a:lnTo>
                      <a:pt x="7103" y="10776"/>
                    </a:lnTo>
                    <a:lnTo>
                      <a:pt x="7153" y="10630"/>
                    </a:lnTo>
                    <a:lnTo>
                      <a:pt x="7308" y="10506"/>
                    </a:lnTo>
                    <a:lnTo>
                      <a:pt x="7459" y="10384"/>
                    </a:lnTo>
                    <a:lnTo>
                      <a:pt x="7606" y="10265"/>
                    </a:lnTo>
                    <a:lnTo>
                      <a:pt x="7752" y="10148"/>
                    </a:lnTo>
                    <a:lnTo>
                      <a:pt x="7896" y="10032"/>
                    </a:lnTo>
                    <a:lnTo>
                      <a:pt x="8042" y="9917"/>
                    </a:lnTo>
                    <a:lnTo>
                      <a:pt x="8190" y="9801"/>
                    </a:lnTo>
                    <a:lnTo>
                      <a:pt x="8344" y="9682"/>
                    </a:lnTo>
                    <a:lnTo>
                      <a:pt x="8321" y="9476"/>
                    </a:lnTo>
                    <a:lnTo>
                      <a:pt x="8284" y="9273"/>
                    </a:lnTo>
                    <a:lnTo>
                      <a:pt x="8228" y="9080"/>
                    </a:lnTo>
                    <a:lnTo>
                      <a:pt x="8157" y="8894"/>
                    </a:lnTo>
                    <a:lnTo>
                      <a:pt x="8065" y="8719"/>
                    </a:lnTo>
                    <a:lnTo>
                      <a:pt x="7955" y="8558"/>
                    </a:lnTo>
                    <a:lnTo>
                      <a:pt x="7827" y="8413"/>
                    </a:lnTo>
                    <a:lnTo>
                      <a:pt x="7679" y="8285"/>
                    </a:lnTo>
                    <a:lnTo>
                      <a:pt x="7571" y="8178"/>
                    </a:lnTo>
                    <a:lnTo>
                      <a:pt x="7484" y="8052"/>
                    </a:lnTo>
                    <a:lnTo>
                      <a:pt x="7412" y="7912"/>
                    </a:lnTo>
                    <a:lnTo>
                      <a:pt x="7354" y="7759"/>
                    </a:lnTo>
                    <a:lnTo>
                      <a:pt x="7304" y="7602"/>
                    </a:lnTo>
                    <a:lnTo>
                      <a:pt x="7263" y="7442"/>
                    </a:lnTo>
                    <a:lnTo>
                      <a:pt x="7223" y="7286"/>
                    </a:lnTo>
                    <a:lnTo>
                      <a:pt x="7185" y="7135"/>
                    </a:lnTo>
                    <a:lnTo>
                      <a:pt x="7185" y="7130"/>
                    </a:lnTo>
                    <a:lnTo>
                      <a:pt x="7187" y="7123"/>
                    </a:lnTo>
                    <a:lnTo>
                      <a:pt x="7191" y="7119"/>
                    </a:lnTo>
                    <a:lnTo>
                      <a:pt x="7200" y="7114"/>
                    </a:lnTo>
                    <a:lnTo>
                      <a:pt x="7210" y="7110"/>
                    </a:lnTo>
                    <a:lnTo>
                      <a:pt x="7223" y="7107"/>
                    </a:lnTo>
                    <a:lnTo>
                      <a:pt x="7239" y="7104"/>
                    </a:lnTo>
                    <a:lnTo>
                      <a:pt x="7262" y="7099"/>
                    </a:lnTo>
                    <a:lnTo>
                      <a:pt x="7262" y="7056"/>
                    </a:lnTo>
                    <a:lnTo>
                      <a:pt x="7263" y="7009"/>
                    </a:lnTo>
                    <a:lnTo>
                      <a:pt x="7262" y="6961"/>
                    </a:lnTo>
                    <a:lnTo>
                      <a:pt x="7261" y="6912"/>
                    </a:lnTo>
                    <a:lnTo>
                      <a:pt x="7253" y="6866"/>
                    </a:lnTo>
                    <a:lnTo>
                      <a:pt x="7241" y="6824"/>
                    </a:lnTo>
                    <a:lnTo>
                      <a:pt x="7222" y="6786"/>
                    </a:lnTo>
                    <a:lnTo>
                      <a:pt x="7194" y="6754"/>
                    </a:lnTo>
                    <a:lnTo>
                      <a:pt x="6618" y="6568"/>
                    </a:lnTo>
                    <a:lnTo>
                      <a:pt x="6154" y="6368"/>
                    </a:lnTo>
                    <a:lnTo>
                      <a:pt x="6329" y="3409"/>
                    </a:lnTo>
                    <a:lnTo>
                      <a:pt x="3448" y="249"/>
                    </a:lnTo>
                    <a:lnTo>
                      <a:pt x="3246" y="81"/>
                    </a:lnTo>
                    <a:lnTo>
                      <a:pt x="3050" y="6"/>
                    </a:lnTo>
                    <a:lnTo>
                      <a:pt x="2853" y="0"/>
                    </a:lnTo>
                    <a:lnTo>
                      <a:pt x="2654" y="42"/>
                    </a:lnTo>
                    <a:lnTo>
                      <a:pt x="2445" y="109"/>
                    </a:lnTo>
                    <a:lnTo>
                      <a:pt x="2223" y="177"/>
                    </a:lnTo>
                    <a:lnTo>
                      <a:pt x="1984" y="223"/>
                    </a:lnTo>
                    <a:lnTo>
                      <a:pt x="1727" y="223"/>
                    </a:lnTo>
                    <a:lnTo>
                      <a:pt x="1717" y="217"/>
                    </a:lnTo>
                    <a:lnTo>
                      <a:pt x="1705" y="210"/>
                    </a:lnTo>
                    <a:lnTo>
                      <a:pt x="1693" y="205"/>
                    </a:lnTo>
                    <a:lnTo>
                      <a:pt x="1682" y="199"/>
                    </a:lnTo>
                    <a:lnTo>
                      <a:pt x="1670" y="195"/>
                    </a:lnTo>
                    <a:lnTo>
                      <a:pt x="1660" y="189"/>
                    </a:lnTo>
                    <a:lnTo>
                      <a:pt x="1650" y="184"/>
                    </a:lnTo>
                    <a:lnTo>
                      <a:pt x="1645" y="178"/>
                    </a:lnTo>
                    <a:lnTo>
                      <a:pt x="1637" y="172"/>
                    </a:lnTo>
                    <a:lnTo>
                      <a:pt x="1633" y="161"/>
                    </a:lnTo>
                    <a:lnTo>
                      <a:pt x="1629" y="156"/>
                    </a:lnTo>
                    <a:lnTo>
                      <a:pt x="1627" y="149"/>
                    </a:lnTo>
                    <a:lnTo>
                      <a:pt x="1625" y="143"/>
                    </a:lnTo>
                    <a:lnTo>
                      <a:pt x="1624" y="136"/>
                    </a:lnTo>
                    <a:lnTo>
                      <a:pt x="1554" y="128"/>
                    </a:lnTo>
                    <a:lnTo>
                      <a:pt x="1488" y="111"/>
                    </a:lnTo>
                    <a:lnTo>
                      <a:pt x="1422" y="92"/>
                    </a:lnTo>
                    <a:lnTo>
                      <a:pt x="1358" y="71"/>
                    </a:lnTo>
                    <a:lnTo>
                      <a:pt x="1294" y="56"/>
                    </a:lnTo>
                    <a:lnTo>
                      <a:pt x="1232" y="48"/>
                    </a:lnTo>
                    <a:lnTo>
                      <a:pt x="1170" y="54"/>
                    </a:lnTo>
                    <a:lnTo>
                      <a:pt x="1109" y="74"/>
                    </a:lnTo>
                    <a:lnTo>
                      <a:pt x="1104" y="193"/>
                    </a:lnTo>
                    <a:lnTo>
                      <a:pt x="1095" y="197"/>
                    </a:lnTo>
                    <a:lnTo>
                      <a:pt x="1086" y="191"/>
                    </a:lnTo>
                    <a:lnTo>
                      <a:pt x="1081" y="186"/>
                    </a:lnTo>
                    <a:lnTo>
                      <a:pt x="1075" y="181"/>
                    </a:lnTo>
                    <a:lnTo>
                      <a:pt x="1069" y="177"/>
                    </a:lnTo>
                    <a:lnTo>
                      <a:pt x="1062" y="172"/>
                    </a:lnTo>
                    <a:lnTo>
                      <a:pt x="1050" y="170"/>
                    </a:lnTo>
                    <a:lnTo>
                      <a:pt x="1042" y="167"/>
                    </a:lnTo>
                    <a:lnTo>
                      <a:pt x="1033" y="166"/>
                    </a:lnTo>
                    <a:lnTo>
                      <a:pt x="1026" y="165"/>
                    </a:lnTo>
                    <a:lnTo>
                      <a:pt x="1020" y="166"/>
                    </a:lnTo>
                    <a:lnTo>
                      <a:pt x="1015" y="167"/>
                    </a:lnTo>
                    <a:lnTo>
                      <a:pt x="1009" y="170"/>
                    </a:lnTo>
                    <a:lnTo>
                      <a:pt x="1006" y="172"/>
                    </a:lnTo>
                    <a:lnTo>
                      <a:pt x="1003" y="338"/>
                    </a:lnTo>
                    <a:lnTo>
                      <a:pt x="1017" y="506"/>
                    </a:lnTo>
                    <a:lnTo>
                      <a:pt x="1040" y="681"/>
                    </a:lnTo>
                    <a:lnTo>
                      <a:pt x="1063" y="855"/>
                    </a:lnTo>
                    <a:lnTo>
                      <a:pt x="1078" y="1031"/>
                    </a:lnTo>
                    <a:lnTo>
                      <a:pt x="1077" y="1203"/>
                    </a:lnTo>
                    <a:lnTo>
                      <a:pt x="1049" y="1372"/>
                    </a:lnTo>
                    <a:lnTo>
                      <a:pt x="991" y="1533"/>
                    </a:lnTo>
                    <a:lnTo>
                      <a:pt x="975" y="1547"/>
                    </a:lnTo>
                    <a:lnTo>
                      <a:pt x="961" y="1557"/>
                    </a:lnTo>
                    <a:lnTo>
                      <a:pt x="946" y="1567"/>
                    </a:lnTo>
                    <a:lnTo>
                      <a:pt x="932" y="1573"/>
                    </a:lnTo>
                    <a:lnTo>
                      <a:pt x="915" y="1580"/>
                    </a:lnTo>
                    <a:lnTo>
                      <a:pt x="902" y="1584"/>
                    </a:lnTo>
                    <a:lnTo>
                      <a:pt x="888" y="1589"/>
                    </a:lnTo>
                    <a:lnTo>
                      <a:pt x="877" y="1590"/>
                    </a:lnTo>
                    <a:lnTo>
                      <a:pt x="764" y="1492"/>
                    </a:lnTo>
                    <a:lnTo>
                      <a:pt x="772" y="1482"/>
                    </a:lnTo>
                    <a:lnTo>
                      <a:pt x="783" y="1477"/>
                    </a:lnTo>
                    <a:lnTo>
                      <a:pt x="796" y="1480"/>
                    </a:lnTo>
                    <a:lnTo>
                      <a:pt x="811" y="1484"/>
                    </a:lnTo>
                    <a:lnTo>
                      <a:pt x="825" y="1491"/>
                    </a:lnTo>
                    <a:lnTo>
                      <a:pt x="843" y="1495"/>
                    </a:lnTo>
                    <a:lnTo>
                      <a:pt x="859" y="1497"/>
                    </a:lnTo>
                    <a:lnTo>
                      <a:pt x="877" y="1492"/>
                    </a:lnTo>
                    <a:lnTo>
                      <a:pt x="871" y="1479"/>
                    </a:lnTo>
                    <a:lnTo>
                      <a:pt x="861" y="1469"/>
                    </a:lnTo>
                    <a:lnTo>
                      <a:pt x="848" y="1462"/>
                    </a:lnTo>
                    <a:lnTo>
                      <a:pt x="835" y="1457"/>
                    </a:lnTo>
                    <a:lnTo>
                      <a:pt x="820" y="1457"/>
                    </a:lnTo>
                    <a:lnTo>
                      <a:pt x="806" y="1456"/>
                    </a:lnTo>
                    <a:lnTo>
                      <a:pt x="794" y="1458"/>
                    </a:lnTo>
                    <a:lnTo>
                      <a:pt x="785" y="1460"/>
                    </a:lnTo>
                    <a:lnTo>
                      <a:pt x="776" y="1463"/>
                    </a:lnTo>
                    <a:lnTo>
                      <a:pt x="769" y="1471"/>
                    </a:lnTo>
                    <a:lnTo>
                      <a:pt x="761" y="1481"/>
                    </a:lnTo>
                    <a:lnTo>
                      <a:pt x="753" y="1492"/>
                    </a:lnTo>
                    <a:lnTo>
                      <a:pt x="681" y="1460"/>
                    </a:lnTo>
                    <a:lnTo>
                      <a:pt x="440" y="1172"/>
                    </a:lnTo>
                    <a:lnTo>
                      <a:pt x="403" y="1187"/>
                    </a:lnTo>
                    <a:lnTo>
                      <a:pt x="366" y="1204"/>
                    </a:lnTo>
                    <a:lnTo>
                      <a:pt x="330" y="1225"/>
                    </a:lnTo>
                    <a:lnTo>
                      <a:pt x="295" y="1248"/>
                    </a:lnTo>
                    <a:lnTo>
                      <a:pt x="260" y="1274"/>
                    </a:lnTo>
                    <a:lnTo>
                      <a:pt x="229" y="1301"/>
                    </a:lnTo>
                    <a:lnTo>
                      <a:pt x="198" y="1329"/>
                    </a:lnTo>
                    <a:lnTo>
                      <a:pt x="171" y="1358"/>
                    </a:lnTo>
                    <a:lnTo>
                      <a:pt x="149" y="1398"/>
                    </a:lnTo>
                    <a:lnTo>
                      <a:pt x="127" y="1438"/>
                    </a:lnTo>
                    <a:lnTo>
                      <a:pt x="106" y="1482"/>
                    </a:lnTo>
                    <a:lnTo>
                      <a:pt x="87" y="1525"/>
                    </a:lnTo>
                    <a:lnTo>
                      <a:pt x="69" y="1572"/>
                    </a:lnTo>
                    <a:lnTo>
                      <a:pt x="53" y="1618"/>
                    </a:lnTo>
                    <a:lnTo>
                      <a:pt x="41" y="1666"/>
                    </a:lnTo>
                    <a:lnTo>
                      <a:pt x="33" y="1713"/>
                    </a:lnTo>
                    <a:lnTo>
                      <a:pt x="0" y="2285"/>
                    </a:lnTo>
                    <a:lnTo>
                      <a:pt x="73" y="2832"/>
                    </a:lnTo>
                    <a:lnTo>
                      <a:pt x="229" y="3358"/>
                    </a:lnTo>
                    <a:lnTo>
                      <a:pt x="443" y="3862"/>
                    </a:lnTo>
                    <a:lnTo>
                      <a:pt x="690" y="4348"/>
                    </a:lnTo>
                    <a:lnTo>
                      <a:pt x="949" y="4816"/>
                    </a:lnTo>
                    <a:lnTo>
                      <a:pt x="1194" y="5269"/>
                    </a:lnTo>
                    <a:lnTo>
                      <a:pt x="1403" y="5708"/>
                    </a:lnTo>
                    <a:lnTo>
                      <a:pt x="1429" y="5831"/>
                    </a:lnTo>
                    <a:lnTo>
                      <a:pt x="1472" y="5940"/>
                    </a:lnTo>
                    <a:lnTo>
                      <a:pt x="1524" y="6040"/>
                    </a:lnTo>
                    <a:lnTo>
                      <a:pt x="1584" y="6134"/>
                    </a:lnTo>
                    <a:lnTo>
                      <a:pt x="1641" y="6226"/>
                    </a:lnTo>
                    <a:lnTo>
                      <a:pt x="1696" y="6320"/>
                    </a:lnTo>
                    <a:lnTo>
                      <a:pt x="1739" y="6420"/>
                    </a:lnTo>
                    <a:lnTo>
                      <a:pt x="1769" y="6527"/>
                    </a:lnTo>
                    <a:lnTo>
                      <a:pt x="1788" y="6701"/>
                    </a:lnTo>
                    <a:lnTo>
                      <a:pt x="1798" y="6876"/>
                    </a:lnTo>
                    <a:lnTo>
                      <a:pt x="1803" y="7053"/>
                    </a:lnTo>
                    <a:lnTo>
                      <a:pt x="1808" y="7226"/>
                    </a:lnTo>
                    <a:lnTo>
                      <a:pt x="1819" y="7398"/>
                    </a:lnTo>
                    <a:lnTo>
                      <a:pt x="1844" y="7564"/>
                    </a:lnTo>
                    <a:lnTo>
                      <a:pt x="1888" y="7725"/>
                    </a:lnTo>
                    <a:lnTo>
                      <a:pt x="1959" y="7878"/>
                    </a:lnTo>
                    <a:lnTo>
                      <a:pt x="1886" y="8124"/>
                    </a:lnTo>
                    <a:lnTo>
                      <a:pt x="1842" y="8372"/>
                    </a:lnTo>
                    <a:lnTo>
                      <a:pt x="1818" y="8624"/>
                    </a:lnTo>
                    <a:lnTo>
                      <a:pt x="1810" y="8875"/>
                    </a:lnTo>
                    <a:lnTo>
                      <a:pt x="1811" y="9129"/>
                    </a:lnTo>
                    <a:lnTo>
                      <a:pt x="1820" y="9380"/>
                    </a:lnTo>
                    <a:lnTo>
                      <a:pt x="1828" y="9633"/>
                    </a:lnTo>
                    <a:lnTo>
                      <a:pt x="1831" y="9882"/>
                    </a:lnTo>
                    <a:lnTo>
                      <a:pt x="1836" y="9989"/>
                    </a:lnTo>
                    <a:lnTo>
                      <a:pt x="1840" y="10092"/>
                    </a:lnTo>
                    <a:lnTo>
                      <a:pt x="1841" y="10196"/>
                    </a:lnTo>
                    <a:lnTo>
                      <a:pt x="1843" y="10298"/>
                    </a:lnTo>
                    <a:lnTo>
                      <a:pt x="1843" y="10401"/>
                    </a:lnTo>
                    <a:lnTo>
                      <a:pt x="1844" y="10504"/>
                    </a:lnTo>
                    <a:lnTo>
                      <a:pt x="1846" y="10608"/>
                    </a:lnTo>
                    <a:lnTo>
                      <a:pt x="1851" y="10713"/>
                    </a:lnTo>
                    <a:lnTo>
                      <a:pt x="1851" y="10827"/>
                    </a:lnTo>
                    <a:lnTo>
                      <a:pt x="1855" y="10937"/>
                    </a:lnTo>
                    <a:lnTo>
                      <a:pt x="1857" y="11047"/>
                    </a:lnTo>
                    <a:lnTo>
                      <a:pt x="1861" y="11155"/>
                    </a:lnTo>
                    <a:lnTo>
                      <a:pt x="1863" y="11262"/>
                    </a:lnTo>
                    <a:lnTo>
                      <a:pt x="1866" y="11369"/>
                    </a:lnTo>
                    <a:lnTo>
                      <a:pt x="1865" y="11477"/>
                    </a:lnTo>
                    <a:lnTo>
                      <a:pt x="1861" y="11584"/>
                    </a:lnTo>
                    <a:lnTo>
                      <a:pt x="1865" y="11710"/>
                    </a:lnTo>
                    <a:lnTo>
                      <a:pt x="1866" y="11837"/>
                    </a:lnTo>
                    <a:lnTo>
                      <a:pt x="1865" y="11967"/>
                    </a:lnTo>
                    <a:lnTo>
                      <a:pt x="1865" y="12094"/>
                    </a:lnTo>
                    <a:lnTo>
                      <a:pt x="1863" y="12221"/>
                    </a:lnTo>
                    <a:lnTo>
                      <a:pt x="1865" y="12344"/>
                    </a:lnTo>
                    <a:lnTo>
                      <a:pt x="1869" y="12462"/>
                    </a:lnTo>
                    <a:lnTo>
                      <a:pt x="1877" y="12573"/>
                    </a:lnTo>
                    <a:lnTo>
                      <a:pt x="1947" y="12615"/>
                    </a:lnTo>
                    <a:lnTo>
                      <a:pt x="2014" y="12655"/>
                    </a:lnTo>
                    <a:lnTo>
                      <a:pt x="2078" y="12694"/>
                    </a:lnTo>
                    <a:lnTo>
                      <a:pt x="2142" y="12729"/>
                    </a:lnTo>
                    <a:lnTo>
                      <a:pt x="2207" y="12759"/>
                    </a:lnTo>
                    <a:lnTo>
                      <a:pt x="2280" y="12779"/>
                    </a:lnTo>
                    <a:lnTo>
                      <a:pt x="2361" y="12789"/>
                    </a:lnTo>
                    <a:lnTo>
                      <a:pt x="2454" y="12784"/>
                    </a:lnTo>
                    <a:lnTo>
                      <a:pt x="2463" y="12786"/>
                    </a:lnTo>
                    <a:lnTo>
                      <a:pt x="2470" y="12788"/>
                    </a:lnTo>
                    <a:lnTo>
                      <a:pt x="2471" y="12792"/>
                    </a:lnTo>
                    <a:lnTo>
                      <a:pt x="2473" y="12796"/>
                    </a:lnTo>
                    <a:lnTo>
                      <a:pt x="2474" y="12803"/>
                    </a:lnTo>
                    <a:lnTo>
                      <a:pt x="2475" y="12811"/>
                    </a:lnTo>
                    <a:lnTo>
                      <a:pt x="2484" y="12895"/>
                    </a:lnTo>
                    <a:lnTo>
                      <a:pt x="2496" y="12981"/>
                    </a:lnTo>
                    <a:lnTo>
                      <a:pt x="2508" y="13070"/>
                    </a:lnTo>
                    <a:lnTo>
                      <a:pt x="2523" y="13159"/>
                    </a:lnTo>
                    <a:lnTo>
                      <a:pt x="2538" y="13250"/>
                    </a:lnTo>
                    <a:lnTo>
                      <a:pt x="2558" y="13342"/>
                    </a:lnTo>
                    <a:lnTo>
                      <a:pt x="2579" y="13434"/>
                    </a:lnTo>
                    <a:lnTo>
                      <a:pt x="2604" y="13527"/>
                    </a:lnTo>
                    <a:lnTo>
                      <a:pt x="2700" y="13758"/>
                    </a:lnTo>
                    <a:lnTo>
                      <a:pt x="2802" y="13986"/>
                    </a:lnTo>
                    <a:lnTo>
                      <a:pt x="2904" y="14214"/>
                    </a:lnTo>
                    <a:lnTo>
                      <a:pt x="3004" y="14442"/>
                    </a:lnTo>
                    <a:lnTo>
                      <a:pt x="3097" y="14675"/>
                    </a:lnTo>
                    <a:lnTo>
                      <a:pt x="3182" y="14913"/>
                    </a:lnTo>
                    <a:lnTo>
                      <a:pt x="3253" y="15157"/>
                    </a:lnTo>
                    <a:lnTo>
                      <a:pt x="3310" y="15408"/>
                    </a:lnTo>
                    <a:lnTo>
                      <a:pt x="3295" y="15412"/>
                    </a:lnTo>
                    <a:lnTo>
                      <a:pt x="3283" y="15410"/>
                    </a:lnTo>
                    <a:lnTo>
                      <a:pt x="3272" y="15406"/>
                    </a:lnTo>
                    <a:lnTo>
                      <a:pt x="3262" y="15398"/>
                    </a:lnTo>
                    <a:lnTo>
                      <a:pt x="3252" y="15392"/>
                    </a:lnTo>
                    <a:lnTo>
                      <a:pt x="3245" y="15384"/>
                    </a:lnTo>
                    <a:lnTo>
                      <a:pt x="3236" y="15379"/>
                    </a:lnTo>
                    <a:lnTo>
                      <a:pt x="3227" y="15377"/>
                    </a:lnTo>
                    <a:lnTo>
                      <a:pt x="3220" y="15382"/>
                    </a:lnTo>
                    <a:lnTo>
                      <a:pt x="3213" y="15387"/>
                    </a:lnTo>
                    <a:lnTo>
                      <a:pt x="3208" y="15394"/>
                    </a:lnTo>
                    <a:lnTo>
                      <a:pt x="3203" y="15401"/>
                    </a:lnTo>
                    <a:lnTo>
                      <a:pt x="3198" y="15409"/>
                    </a:lnTo>
                    <a:lnTo>
                      <a:pt x="3192" y="15418"/>
                    </a:lnTo>
                    <a:lnTo>
                      <a:pt x="3186" y="15429"/>
                    </a:lnTo>
                    <a:lnTo>
                      <a:pt x="3180" y="15439"/>
                    </a:lnTo>
                    <a:lnTo>
                      <a:pt x="3183" y="15531"/>
                    </a:lnTo>
                    <a:lnTo>
                      <a:pt x="3189" y="15622"/>
                    </a:lnTo>
                    <a:lnTo>
                      <a:pt x="3199" y="15711"/>
                    </a:lnTo>
                    <a:lnTo>
                      <a:pt x="3213" y="15799"/>
                    </a:lnTo>
                    <a:lnTo>
                      <a:pt x="3228" y="15887"/>
                    </a:lnTo>
                    <a:lnTo>
                      <a:pt x="3245" y="15974"/>
                    </a:lnTo>
                    <a:lnTo>
                      <a:pt x="3261" y="16062"/>
                    </a:lnTo>
                    <a:lnTo>
                      <a:pt x="3278" y="16150"/>
                    </a:lnTo>
                    <a:lnTo>
                      <a:pt x="3229" y="16247"/>
                    </a:lnTo>
                    <a:lnTo>
                      <a:pt x="3164" y="16331"/>
                    </a:lnTo>
                    <a:lnTo>
                      <a:pt x="3085" y="16402"/>
                    </a:lnTo>
                    <a:lnTo>
                      <a:pt x="2995" y="16460"/>
                    </a:lnTo>
                    <a:lnTo>
                      <a:pt x="2896" y="16509"/>
                    </a:lnTo>
                    <a:lnTo>
                      <a:pt x="2794" y="16547"/>
                    </a:lnTo>
                    <a:lnTo>
                      <a:pt x="2690" y="16576"/>
                    </a:lnTo>
                    <a:lnTo>
                      <a:pt x="2588" y="16598"/>
                    </a:lnTo>
                    <a:lnTo>
                      <a:pt x="2551" y="16602"/>
                    </a:lnTo>
                    <a:lnTo>
                      <a:pt x="2519" y="16602"/>
                    </a:lnTo>
                    <a:lnTo>
                      <a:pt x="2486" y="16600"/>
                    </a:lnTo>
                    <a:lnTo>
                      <a:pt x="2457" y="16595"/>
                    </a:lnTo>
                    <a:lnTo>
                      <a:pt x="2426" y="16593"/>
                    </a:lnTo>
                    <a:lnTo>
                      <a:pt x="2398" y="16590"/>
                    </a:lnTo>
                    <a:lnTo>
                      <a:pt x="2368" y="16593"/>
                    </a:lnTo>
                    <a:lnTo>
                      <a:pt x="2341" y="16598"/>
                    </a:lnTo>
                    <a:lnTo>
                      <a:pt x="2151" y="16598"/>
                    </a:lnTo>
                    <a:lnTo>
                      <a:pt x="1956" y="16603"/>
                    </a:lnTo>
                    <a:lnTo>
                      <a:pt x="1760" y="16619"/>
                    </a:lnTo>
                    <a:lnTo>
                      <a:pt x="1569" y="16646"/>
                    </a:lnTo>
                    <a:lnTo>
                      <a:pt x="1381" y="16691"/>
                    </a:lnTo>
                    <a:lnTo>
                      <a:pt x="1207" y="16753"/>
                    </a:lnTo>
                    <a:lnTo>
                      <a:pt x="1047" y="16836"/>
                    </a:lnTo>
                    <a:lnTo>
                      <a:pt x="908" y="16944"/>
                    </a:lnTo>
                    <a:lnTo>
                      <a:pt x="898" y="16971"/>
                    </a:lnTo>
                    <a:lnTo>
                      <a:pt x="893" y="16997"/>
                    </a:lnTo>
                    <a:lnTo>
                      <a:pt x="890" y="17022"/>
                    </a:lnTo>
                    <a:lnTo>
                      <a:pt x="894" y="17043"/>
                    </a:lnTo>
                    <a:lnTo>
                      <a:pt x="899" y="17065"/>
                    </a:lnTo>
                    <a:lnTo>
                      <a:pt x="908" y="17084"/>
                    </a:lnTo>
                    <a:lnTo>
                      <a:pt x="919" y="17101"/>
                    </a:lnTo>
                    <a:lnTo>
                      <a:pt x="934" y="17114"/>
                    </a:lnTo>
                    <a:lnTo>
                      <a:pt x="945" y="17124"/>
                    </a:lnTo>
                    <a:lnTo>
                      <a:pt x="956" y="17130"/>
                    </a:lnTo>
                    <a:lnTo>
                      <a:pt x="963" y="17137"/>
                    </a:lnTo>
                    <a:lnTo>
                      <a:pt x="971" y="17140"/>
                    </a:lnTo>
                    <a:lnTo>
                      <a:pt x="980" y="17149"/>
                    </a:lnTo>
                    <a:lnTo>
                      <a:pt x="985" y="17155"/>
                    </a:lnTo>
                    <a:lnTo>
                      <a:pt x="970" y="17289"/>
                    </a:lnTo>
                    <a:lnTo>
                      <a:pt x="1136" y="17362"/>
                    </a:lnTo>
                    <a:lnTo>
                      <a:pt x="1312" y="17412"/>
                    </a:lnTo>
                    <a:lnTo>
                      <a:pt x="1493" y="17445"/>
                    </a:lnTo>
                    <a:lnTo>
                      <a:pt x="1682" y="17462"/>
                    </a:lnTo>
                    <a:lnTo>
                      <a:pt x="1871" y="17472"/>
                    </a:lnTo>
                    <a:lnTo>
                      <a:pt x="2063" y="17474"/>
                    </a:lnTo>
                    <a:lnTo>
                      <a:pt x="2253" y="17477"/>
                    </a:lnTo>
                    <a:lnTo>
                      <a:pt x="2444" y="17480"/>
                    </a:lnTo>
                    <a:lnTo>
                      <a:pt x="2643" y="17476"/>
                    </a:lnTo>
                    <a:lnTo>
                      <a:pt x="2829" y="17439"/>
                    </a:lnTo>
                    <a:lnTo>
                      <a:pt x="3004" y="17378"/>
                    </a:lnTo>
                    <a:lnTo>
                      <a:pt x="3173" y="17299"/>
                    </a:lnTo>
                    <a:lnTo>
                      <a:pt x="3337" y="17213"/>
                    </a:lnTo>
                    <a:lnTo>
                      <a:pt x="3504" y="17125"/>
                    </a:lnTo>
                    <a:lnTo>
                      <a:pt x="3675" y="17043"/>
                    </a:lnTo>
                    <a:lnTo>
                      <a:pt x="3855" y="16975"/>
                    </a:lnTo>
                    <a:lnTo>
                      <a:pt x="3869" y="16985"/>
                    </a:lnTo>
                    <a:lnTo>
                      <a:pt x="3886" y="16997"/>
                    </a:lnTo>
                    <a:lnTo>
                      <a:pt x="3902" y="17011"/>
                    </a:lnTo>
                    <a:lnTo>
                      <a:pt x="3919" y="17027"/>
                    </a:lnTo>
                    <a:lnTo>
                      <a:pt x="3934" y="17047"/>
                    </a:lnTo>
                    <a:lnTo>
                      <a:pt x="3947" y="17067"/>
                    </a:lnTo>
                    <a:lnTo>
                      <a:pt x="3956" y="17090"/>
                    </a:lnTo>
                    <a:lnTo>
                      <a:pt x="3964" y="17114"/>
                    </a:lnTo>
                    <a:lnTo>
                      <a:pt x="3961" y="17145"/>
                    </a:lnTo>
                    <a:lnTo>
                      <a:pt x="3962" y="17172"/>
                    </a:lnTo>
                    <a:lnTo>
                      <a:pt x="3966" y="17197"/>
                    </a:lnTo>
                    <a:lnTo>
                      <a:pt x="3974" y="17220"/>
                    </a:lnTo>
                    <a:lnTo>
                      <a:pt x="3981" y="17243"/>
                    </a:lnTo>
                    <a:lnTo>
                      <a:pt x="3992" y="17263"/>
                    </a:lnTo>
                    <a:lnTo>
                      <a:pt x="4003" y="17284"/>
                    </a:lnTo>
                    <a:lnTo>
                      <a:pt x="4015" y="17305"/>
                    </a:lnTo>
                    <a:lnTo>
                      <a:pt x="4013" y="17318"/>
                    </a:lnTo>
                    <a:lnTo>
                      <a:pt x="4008" y="17325"/>
                    </a:lnTo>
                    <a:lnTo>
                      <a:pt x="3999" y="17333"/>
                    </a:lnTo>
                    <a:lnTo>
                      <a:pt x="3991" y="17339"/>
                    </a:lnTo>
                    <a:lnTo>
                      <a:pt x="3981" y="17348"/>
                    </a:lnTo>
                    <a:lnTo>
                      <a:pt x="3974" y="17358"/>
                    </a:lnTo>
                    <a:lnTo>
                      <a:pt x="3967" y="17373"/>
                    </a:lnTo>
                    <a:lnTo>
                      <a:pt x="3964" y="17392"/>
                    </a:lnTo>
                    <a:lnTo>
                      <a:pt x="3995" y="17501"/>
                    </a:lnTo>
                    <a:lnTo>
                      <a:pt x="4017" y="17515"/>
                    </a:lnTo>
                    <a:lnTo>
                      <a:pt x="4041" y="17526"/>
                    </a:lnTo>
                    <a:lnTo>
                      <a:pt x="4066" y="17535"/>
                    </a:lnTo>
                    <a:lnTo>
                      <a:pt x="4092" y="17542"/>
                    </a:lnTo>
                    <a:lnTo>
                      <a:pt x="4116" y="17551"/>
                    </a:lnTo>
                    <a:lnTo>
                      <a:pt x="4141" y="17559"/>
                    </a:lnTo>
                    <a:lnTo>
                      <a:pt x="4165" y="17570"/>
                    </a:lnTo>
                    <a:lnTo>
                      <a:pt x="4190" y="17583"/>
                    </a:lnTo>
                    <a:lnTo>
                      <a:pt x="4255" y="17593"/>
                    </a:lnTo>
                    <a:lnTo>
                      <a:pt x="4318" y="17597"/>
                    </a:lnTo>
                    <a:lnTo>
                      <a:pt x="4378" y="17599"/>
                    </a:lnTo>
                    <a:lnTo>
                      <a:pt x="4436" y="17599"/>
                    </a:lnTo>
                    <a:lnTo>
                      <a:pt x="4491" y="17599"/>
                    </a:lnTo>
                    <a:lnTo>
                      <a:pt x="4543" y="17599"/>
                    </a:lnTo>
                    <a:lnTo>
                      <a:pt x="4590" y="17602"/>
                    </a:lnTo>
                    <a:lnTo>
                      <a:pt x="4633" y="17608"/>
                    </a:lnTo>
                    <a:close/>
                  </a:path>
                </a:pathLst>
              </a:custGeom>
              <a:solidFill>
                <a:srgbClr val="000000"/>
              </a:solidFill>
              <a:ln w="9525">
                <a:noFill/>
                <a:round/>
                <a:headEnd/>
                <a:tailEnd/>
              </a:ln>
            </p:spPr>
            <p:txBody>
              <a:bodyPr/>
              <a:lstStyle/>
              <a:p>
                <a:endParaRPr lang="tr-TR"/>
              </a:p>
            </p:txBody>
          </p:sp>
          <p:sp>
            <p:nvSpPr>
              <p:cNvPr id="43020" name="Freeform 12"/>
              <p:cNvSpPr>
                <a:spLocks/>
              </p:cNvSpPr>
              <p:nvPr/>
            </p:nvSpPr>
            <p:spPr bwMode="auto">
              <a:xfrm>
                <a:off x="4357" y="3868"/>
                <a:ext cx="328" cy="53"/>
              </a:xfrm>
              <a:custGeom>
                <a:avLst/>
                <a:gdLst/>
                <a:ahLst/>
                <a:cxnLst>
                  <a:cxn ang="0">
                    <a:pos x="543" y="367"/>
                  </a:cxn>
                  <a:cxn ang="0">
                    <a:pos x="609" y="368"/>
                  </a:cxn>
                  <a:cxn ang="0">
                    <a:pos x="675" y="369"/>
                  </a:cxn>
                  <a:cxn ang="0">
                    <a:pos x="747" y="370"/>
                  </a:cxn>
                  <a:cxn ang="0">
                    <a:pos x="845" y="368"/>
                  </a:cxn>
                  <a:cxn ang="0">
                    <a:pos x="958" y="358"/>
                  </a:cxn>
                  <a:cxn ang="0">
                    <a:pos x="1067" y="343"/>
                  </a:cxn>
                  <a:cxn ang="0">
                    <a:pos x="1179" y="323"/>
                  </a:cxn>
                  <a:cxn ang="0">
                    <a:pos x="1387" y="311"/>
                  </a:cxn>
                  <a:cxn ang="0">
                    <a:pos x="1680" y="281"/>
                  </a:cxn>
                  <a:cxn ang="0">
                    <a:pos x="1953" y="209"/>
                  </a:cxn>
                  <a:cxn ang="0">
                    <a:pos x="2194" y="86"/>
                  </a:cxn>
                  <a:cxn ang="0">
                    <a:pos x="2083" y="98"/>
                  </a:cxn>
                  <a:cxn ang="0">
                    <a:pos x="1757" y="224"/>
                  </a:cxn>
                  <a:cxn ang="0">
                    <a:pos x="1408" y="276"/>
                  </a:cxn>
                  <a:cxn ang="0">
                    <a:pos x="1047" y="285"/>
                  </a:cxn>
                  <a:cxn ang="0">
                    <a:pos x="692" y="283"/>
                  </a:cxn>
                  <a:cxn ang="0">
                    <a:pos x="519" y="271"/>
                  </a:cxn>
                  <a:cxn ang="0">
                    <a:pos x="351" y="248"/>
                  </a:cxn>
                  <a:cxn ang="0">
                    <a:pos x="181" y="218"/>
                  </a:cxn>
                  <a:cxn ang="0">
                    <a:pos x="12" y="180"/>
                  </a:cxn>
                  <a:cxn ang="0">
                    <a:pos x="9" y="190"/>
                  </a:cxn>
                  <a:cxn ang="0">
                    <a:pos x="4" y="192"/>
                  </a:cxn>
                  <a:cxn ang="0">
                    <a:pos x="0" y="194"/>
                  </a:cxn>
                  <a:cxn ang="0">
                    <a:pos x="7" y="206"/>
                  </a:cxn>
                  <a:cxn ang="0">
                    <a:pos x="43" y="259"/>
                  </a:cxn>
                  <a:cxn ang="0">
                    <a:pos x="104" y="293"/>
                  </a:cxn>
                  <a:cxn ang="0">
                    <a:pos x="175" y="317"/>
                  </a:cxn>
                  <a:cxn ang="0">
                    <a:pos x="244" y="340"/>
                  </a:cxn>
                  <a:cxn ang="0">
                    <a:pos x="313" y="352"/>
                  </a:cxn>
                  <a:cxn ang="0">
                    <a:pos x="381" y="353"/>
                  </a:cxn>
                  <a:cxn ang="0">
                    <a:pos x="448" y="355"/>
                  </a:cxn>
                  <a:cxn ang="0">
                    <a:pos x="512" y="366"/>
                  </a:cxn>
                </a:cxnLst>
                <a:rect l="0" t="0" r="r" b="b"/>
                <a:pathLst>
                  <a:path w="2300" h="370">
                    <a:moveTo>
                      <a:pt x="512" y="366"/>
                    </a:moveTo>
                    <a:lnTo>
                      <a:pt x="543" y="367"/>
                    </a:lnTo>
                    <a:lnTo>
                      <a:pt x="576" y="367"/>
                    </a:lnTo>
                    <a:lnTo>
                      <a:pt x="609" y="368"/>
                    </a:lnTo>
                    <a:lnTo>
                      <a:pt x="642" y="368"/>
                    </a:lnTo>
                    <a:lnTo>
                      <a:pt x="675" y="369"/>
                    </a:lnTo>
                    <a:lnTo>
                      <a:pt x="711" y="370"/>
                    </a:lnTo>
                    <a:lnTo>
                      <a:pt x="747" y="370"/>
                    </a:lnTo>
                    <a:lnTo>
                      <a:pt x="785" y="370"/>
                    </a:lnTo>
                    <a:lnTo>
                      <a:pt x="845" y="368"/>
                    </a:lnTo>
                    <a:lnTo>
                      <a:pt x="903" y="364"/>
                    </a:lnTo>
                    <a:lnTo>
                      <a:pt x="958" y="358"/>
                    </a:lnTo>
                    <a:lnTo>
                      <a:pt x="1014" y="351"/>
                    </a:lnTo>
                    <a:lnTo>
                      <a:pt x="1067" y="343"/>
                    </a:lnTo>
                    <a:lnTo>
                      <a:pt x="1122" y="333"/>
                    </a:lnTo>
                    <a:lnTo>
                      <a:pt x="1179" y="323"/>
                    </a:lnTo>
                    <a:lnTo>
                      <a:pt x="1239" y="314"/>
                    </a:lnTo>
                    <a:lnTo>
                      <a:pt x="1387" y="311"/>
                    </a:lnTo>
                    <a:lnTo>
                      <a:pt x="1535" y="301"/>
                    </a:lnTo>
                    <a:lnTo>
                      <a:pt x="1680" y="281"/>
                    </a:lnTo>
                    <a:lnTo>
                      <a:pt x="1820" y="251"/>
                    </a:lnTo>
                    <a:lnTo>
                      <a:pt x="1953" y="209"/>
                    </a:lnTo>
                    <a:lnTo>
                      <a:pt x="2079" y="155"/>
                    </a:lnTo>
                    <a:lnTo>
                      <a:pt x="2194" y="86"/>
                    </a:lnTo>
                    <a:lnTo>
                      <a:pt x="2300" y="0"/>
                    </a:lnTo>
                    <a:lnTo>
                      <a:pt x="2083" y="98"/>
                    </a:lnTo>
                    <a:lnTo>
                      <a:pt x="1923" y="173"/>
                    </a:lnTo>
                    <a:lnTo>
                      <a:pt x="1757" y="224"/>
                    </a:lnTo>
                    <a:lnTo>
                      <a:pt x="1584" y="258"/>
                    </a:lnTo>
                    <a:lnTo>
                      <a:pt x="1408" y="276"/>
                    </a:lnTo>
                    <a:lnTo>
                      <a:pt x="1227" y="284"/>
                    </a:lnTo>
                    <a:lnTo>
                      <a:pt x="1047" y="285"/>
                    </a:lnTo>
                    <a:lnTo>
                      <a:pt x="868" y="284"/>
                    </a:lnTo>
                    <a:lnTo>
                      <a:pt x="692" y="283"/>
                    </a:lnTo>
                    <a:lnTo>
                      <a:pt x="604" y="279"/>
                    </a:lnTo>
                    <a:lnTo>
                      <a:pt x="519" y="271"/>
                    </a:lnTo>
                    <a:lnTo>
                      <a:pt x="435" y="261"/>
                    </a:lnTo>
                    <a:lnTo>
                      <a:pt x="351" y="248"/>
                    </a:lnTo>
                    <a:lnTo>
                      <a:pt x="266" y="234"/>
                    </a:lnTo>
                    <a:lnTo>
                      <a:pt x="181" y="218"/>
                    </a:lnTo>
                    <a:lnTo>
                      <a:pt x="96" y="199"/>
                    </a:lnTo>
                    <a:lnTo>
                      <a:pt x="12" y="180"/>
                    </a:lnTo>
                    <a:lnTo>
                      <a:pt x="10" y="186"/>
                    </a:lnTo>
                    <a:lnTo>
                      <a:pt x="9" y="190"/>
                    </a:lnTo>
                    <a:lnTo>
                      <a:pt x="6" y="192"/>
                    </a:lnTo>
                    <a:lnTo>
                      <a:pt x="4" y="192"/>
                    </a:lnTo>
                    <a:lnTo>
                      <a:pt x="0" y="193"/>
                    </a:lnTo>
                    <a:lnTo>
                      <a:pt x="0" y="194"/>
                    </a:lnTo>
                    <a:lnTo>
                      <a:pt x="1" y="198"/>
                    </a:lnTo>
                    <a:lnTo>
                      <a:pt x="7" y="206"/>
                    </a:lnTo>
                    <a:lnTo>
                      <a:pt x="20" y="236"/>
                    </a:lnTo>
                    <a:lnTo>
                      <a:pt x="43" y="259"/>
                    </a:lnTo>
                    <a:lnTo>
                      <a:pt x="70" y="279"/>
                    </a:lnTo>
                    <a:lnTo>
                      <a:pt x="104" y="293"/>
                    </a:lnTo>
                    <a:lnTo>
                      <a:pt x="138" y="306"/>
                    </a:lnTo>
                    <a:lnTo>
                      <a:pt x="175" y="317"/>
                    </a:lnTo>
                    <a:lnTo>
                      <a:pt x="210" y="329"/>
                    </a:lnTo>
                    <a:lnTo>
                      <a:pt x="244" y="340"/>
                    </a:lnTo>
                    <a:lnTo>
                      <a:pt x="278" y="347"/>
                    </a:lnTo>
                    <a:lnTo>
                      <a:pt x="313" y="352"/>
                    </a:lnTo>
                    <a:lnTo>
                      <a:pt x="346" y="353"/>
                    </a:lnTo>
                    <a:lnTo>
                      <a:pt x="381" y="353"/>
                    </a:lnTo>
                    <a:lnTo>
                      <a:pt x="414" y="354"/>
                    </a:lnTo>
                    <a:lnTo>
                      <a:pt x="448" y="355"/>
                    </a:lnTo>
                    <a:lnTo>
                      <a:pt x="479" y="359"/>
                    </a:lnTo>
                    <a:lnTo>
                      <a:pt x="512" y="366"/>
                    </a:lnTo>
                    <a:close/>
                  </a:path>
                </a:pathLst>
              </a:custGeom>
              <a:solidFill>
                <a:srgbClr val="FFFFFF"/>
              </a:solidFill>
              <a:ln w="9525">
                <a:noFill/>
                <a:round/>
                <a:headEnd/>
                <a:tailEnd/>
              </a:ln>
            </p:spPr>
            <p:txBody>
              <a:bodyPr/>
              <a:lstStyle/>
              <a:p>
                <a:endParaRPr lang="tr-TR"/>
              </a:p>
            </p:txBody>
          </p:sp>
          <p:sp>
            <p:nvSpPr>
              <p:cNvPr id="43021" name="Freeform 13"/>
              <p:cNvSpPr>
                <a:spLocks/>
              </p:cNvSpPr>
              <p:nvPr/>
            </p:nvSpPr>
            <p:spPr bwMode="auto">
              <a:xfrm>
                <a:off x="3930" y="3869"/>
                <a:ext cx="310" cy="35"/>
              </a:xfrm>
              <a:custGeom>
                <a:avLst/>
                <a:gdLst/>
                <a:ahLst/>
                <a:cxnLst>
                  <a:cxn ang="0">
                    <a:pos x="1144" y="243"/>
                  </a:cxn>
                  <a:cxn ang="0">
                    <a:pos x="1818" y="161"/>
                  </a:cxn>
                  <a:cxn ang="0">
                    <a:pos x="2169" y="0"/>
                  </a:cxn>
                  <a:cxn ang="0">
                    <a:pos x="2107" y="12"/>
                  </a:cxn>
                  <a:cxn ang="0">
                    <a:pos x="2045" y="24"/>
                  </a:cxn>
                  <a:cxn ang="0">
                    <a:pos x="1981" y="39"/>
                  </a:cxn>
                  <a:cxn ang="0">
                    <a:pos x="1917" y="53"/>
                  </a:cxn>
                  <a:cxn ang="0">
                    <a:pos x="1853" y="68"/>
                  </a:cxn>
                  <a:cxn ang="0">
                    <a:pos x="1791" y="81"/>
                  </a:cxn>
                  <a:cxn ang="0">
                    <a:pos x="1730" y="94"/>
                  </a:cxn>
                  <a:cxn ang="0">
                    <a:pos x="1674" y="104"/>
                  </a:cxn>
                  <a:cxn ang="0">
                    <a:pos x="1552" y="121"/>
                  </a:cxn>
                  <a:cxn ang="0">
                    <a:pos x="1431" y="137"/>
                  </a:cxn>
                  <a:cxn ang="0">
                    <a:pos x="1310" y="151"/>
                  </a:cxn>
                  <a:cxn ang="0">
                    <a:pos x="1191" y="161"/>
                  </a:cxn>
                  <a:cxn ang="0">
                    <a:pos x="1073" y="170"/>
                  </a:cxn>
                  <a:cxn ang="0">
                    <a:pos x="956" y="176"/>
                  </a:cxn>
                  <a:cxn ang="0">
                    <a:pos x="840" y="180"/>
                  </a:cxn>
                  <a:cxn ang="0">
                    <a:pos x="726" y="181"/>
                  </a:cxn>
                  <a:cxn ang="0">
                    <a:pos x="656" y="181"/>
                  </a:cxn>
                  <a:cxn ang="0">
                    <a:pos x="589" y="177"/>
                  </a:cxn>
                  <a:cxn ang="0">
                    <a:pos x="521" y="171"/>
                  </a:cxn>
                  <a:cxn ang="0">
                    <a:pos x="456" y="163"/>
                  </a:cxn>
                  <a:cxn ang="0">
                    <a:pos x="390" y="155"/>
                  </a:cxn>
                  <a:cxn ang="0">
                    <a:pos x="327" y="145"/>
                  </a:cxn>
                  <a:cxn ang="0">
                    <a:pos x="265" y="135"/>
                  </a:cxn>
                  <a:cxn ang="0">
                    <a:pos x="205" y="125"/>
                  </a:cxn>
                  <a:cxn ang="0">
                    <a:pos x="173" y="119"/>
                  </a:cxn>
                  <a:cxn ang="0">
                    <a:pos x="144" y="109"/>
                  </a:cxn>
                  <a:cxn ang="0">
                    <a:pos x="117" y="101"/>
                  </a:cxn>
                  <a:cxn ang="0">
                    <a:pos x="92" y="91"/>
                  </a:cxn>
                  <a:cxn ang="0">
                    <a:pos x="67" y="83"/>
                  </a:cxn>
                  <a:cxn ang="0">
                    <a:pos x="44" y="76"/>
                  </a:cxn>
                  <a:cxn ang="0">
                    <a:pos x="21" y="70"/>
                  </a:cxn>
                  <a:cxn ang="0">
                    <a:pos x="0" y="68"/>
                  </a:cxn>
                  <a:cxn ang="0">
                    <a:pos x="1" y="83"/>
                  </a:cxn>
                  <a:cxn ang="0">
                    <a:pos x="6" y="94"/>
                  </a:cxn>
                  <a:cxn ang="0">
                    <a:pos x="14" y="103"/>
                  </a:cxn>
                  <a:cxn ang="0">
                    <a:pos x="25" y="109"/>
                  </a:cxn>
                  <a:cxn ang="0">
                    <a:pos x="37" y="116"/>
                  </a:cxn>
                  <a:cxn ang="0">
                    <a:pos x="52" y="122"/>
                  </a:cxn>
                  <a:cxn ang="0">
                    <a:pos x="66" y="129"/>
                  </a:cxn>
                  <a:cxn ang="0">
                    <a:pos x="82" y="134"/>
                  </a:cxn>
                  <a:cxn ang="0">
                    <a:pos x="215" y="169"/>
                  </a:cxn>
                  <a:cxn ang="0">
                    <a:pos x="348" y="193"/>
                  </a:cxn>
                  <a:cxn ang="0">
                    <a:pos x="481" y="212"/>
                  </a:cxn>
                  <a:cxn ang="0">
                    <a:pos x="615" y="223"/>
                  </a:cxn>
                  <a:cxn ang="0">
                    <a:pos x="746" y="230"/>
                  </a:cxn>
                  <a:cxn ang="0">
                    <a:pos x="879" y="235"/>
                  </a:cxn>
                  <a:cxn ang="0">
                    <a:pos x="1011" y="239"/>
                  </a:cxn>
                  <a:cxn ang="0">
                    <a:pos x="1144" y="243"/>
                  </a:cxn>
                </a:cxnLst>
                <a:rect l="0" t="0" r="r" b="b"/>
                <a:pathLst>
                  <a:path w="2169" h="243">
                    <a:moveTo>
                      <a:pt x="1144" y="243"/>
                    </a:moveTo>
                    <a:lnTo>
                      <a:pt x="1818" y="161"/>
                    </a:lnTo>
                    <a:lnTo>
                      <a:pt x="2169" y="0"/>
                    </a:lnTo>
                    <a:lnTo>
                      <a:pt x="2107" y="12"/>
                    </a:lnTo>
                    <a:lnTo>
                      <a:pt x="2045" y="24"/>
                    </a:lnTo>
                    <a:lnTo>
                      <a:pt x="1981" y="39"/>
                    </a:lnTo>
                    <a:lnTo>
                      <a:pt x="1917" y="53"/>
                    </a:lnTo>
                    <a:lnTo>
                      <a:pt x="1853" y="68"/>
                    </a:lnTo>
                    <a:lnTo>
                      <a:pt x="1791" y="81"/>
                    </a:lnTo>
                    <a:lnTo>
                      <a:pt x="1730" y="94"/>
                    </a:lnTo>
                    <a:lnTo>
                      <a:pt x="1674" y="104"/>
                    </a:lnTo>
                    <a:lnTo>
                      <a:pt x="1552" y="121"/>
                    </a:lnTo>
                    <a:lnTo>
                      <a:pt x="1431" y="137"/>
                    </a:lnTo>
                    <a:lnTo>
                      <a:pt x="1310" y="151"/>
                    </a:lnTo>
                    <a:lnTo>
                      <a:pt x="1191" y="161"/>
                    </a:lnTo>
                    <a:lnTo>
                      <a:pt x="1073" y="170"/>
                    </a:lnTo>
                    <a:lnTo>
                      <a:pt x="956" y="176"/>
                    </a:lnTo>
                    <a:lnTo>
                      <a:pt x="840" y="180"/>
                    </a:lnTo>
                    <a:lnTo>
                      <a:pt x="726" y="181"/>
                    </a:lnTo>
                    <a:lnTo>
                      <a:pt x="656" y="181"/>
                    </a:lnTo>
                    <a:lnTo>
                      <a:pt x="589" y="177"/>
                    </a:lnTo>
                    <a:lnTo>
                      <a:pt x="521" y="171"/>
                    </a:lnTo>
                    <a:lnTo>
                      <a:pt x="456" y="163"/>
                    </a:lnTo>
                    <a:lnTo>
                      <a:pt x="390" y="155"/>
                    </a:lnTo>
                    <a:lnTo>
                      <a:pt x="327" y="145"/>
                    </a:lnTo>
                    <a:lnTo>
                      <a:pt x="265" y="135"/>
                    </a:lnTo>
                    <a:lnTo>
                      <a:pt x="205" y="125"/>
                    </a:lnTo>
                    <a:lnTo>
                      <a:pt x="173" y="119"/>
                    </a:lnTo>
                    <a:lnTo>
                      <a:pt x="144" y="109"/>
                    </a:lnTo>
                    <a:lnTo>
                      <a:pt x="117" y="101"/>
                    </a:lnTo>
                    <a:lnTo>
                      <a:pt x="92" y="91"/>
                    </a:lnTo>
                    <a:lnTo>
                      <a:pt x="67" y="83"/>
                    </a:lnTo>
                    <a:lnTo>
                      <a:pt x="44" y="76"/>
                    </a:lnTo>
                    <a:lnTo>
                      <a:pt x="21" y="70"/>
                    </a:lnTo>
                    <a:lnTo>
                      <a:pt x="0" y="68"/>
                    </a:lnTo>
                    <a:lnTo>
                      <a:pt x="1" y="83"/>
                    </a:lnTo>
                    <a:lnTo>
                      <a:pt x="6" y="94"/>
                    </a:lnTo>
                    <a:lnTo>
                      <a:pt x="14" y="103"/>
                    </a:lnTo>
                    <a:lnTo>
                      <a:pt x="25" y="109"/>
                    </a:lnTo>
                    <a:lnTo>
                      <a:pt x="37" y="116"/>
                    </a:lnTo>
                    <a:lnTo>
                      <a:pt x="52" y="122"/>
                    </a:lnTo>
                    <a:lnTo>
                      <a:pt x="66" y="129"/>
                    </a:lnTo>
                    <a:lnTo>
                      <a:pt x="82" y="134"/>
                    </a:lnTo>
                    <a:lnTo>
                      <a:pt x="215" y="169"/>
                    </a:lnTo>
                    <a:lnTo>
                      <a:pt x="348" y="193"/>
                    </a:lnTo>
                    <a:lnTo>
                      <a:pt x="481" y="212"/>
                    </a:lnTo>
                    <a:lnTo>
                      <a:pt x="615" y="223"/>
                    </a:lnTo>
                    <a:lnTo>
                      <a:pt x="746" y="230"/>
                    </a:lnTo>
                    <a:lnTo>
                      <a:pt x="879" y="235"/>
                    </a:lnTo>
                    <a:lnTo>
                      <a:pt x="1011" y="239"/>
                    </a:lnTo>
                    <a:lnTo>
                      <a:pt x="1144" y="243"/>
                    </a:lnTo>
                    <a:close/>
                  </a:path>
                </a:pathLst>
              </a:custGeom>
              <a:solidFill>
                <a:srgbClr val="FFFFFF"/>
              </a:solidFill>
              <a:ln w="9525">
                <a:noFill/>
                <a:round/>
                <a:headEnd/>
                <a:tailEnd/>
              </a:ln>
            </p:spPr>
            <p:txBody>
              <a:bodyPr/>
              <a:lstStyle/>
              <a:p>
                <a:endParaRPr lang="tr-TR"/>
              </a:p>
            </p:txBody>
          </p:sp>
          <p:sp>
            <p:nvSpPr>
              <p:cNvPr id="43022" name="Freeform 14"/>
              <p:cNvSpPr>
                <a:spLocks/>
              </p:cNvSpPr>
              <p:nvPr/>
            </p:nvSpPr>
            <p:spPr bwMode="auto">
              <a:xfrm>
                <a:off x="4358" y="3802"/>
                <a:ext cx="291" cy="96"/>
              </a:xfrm>
              <a:custGeom>
                <a:avLst/>
                <a:gdLst/>
                <a:ahLst/>
                <a:cxnLst>
                  <a:cxn ang="0">
                    <a:pos x="605" y="670"/>
                  </a:cxn>
                  <a:cxn ang="0">
                    <a:pos x="783" y="666"/>
                  </a:cxn>
                  <a:cxn ang="0">
                    <a:pos x="969" y="667"/>
                  </a:cxn>
                  <a:cxn ang="0">
                    <a:pos x="1156" y="668"/>
                  </a:cxn>
                  <a:cxn ang="0">
                    <a:pos x="1345" y="662"/>
                  </a:cxn>
                  <a:cxn ang="0">
                    <a:pos x="1530" y="646"/>
                  </a:cxn>
                  <a:cxn ang="0">
                    <a:pos x="1709" y="611"/>
                  </a:cxn>
                  <a:cxn ang="0">
                    <a:pos x="1878" y="552"/>
                  </a:cxn>
                  <a:cxn ang="0">
                    <a:pos x="2033" y="464"/>
                  </a:cxn>
                  <a:cxn ang="0">
                    <a:pos x="2014" y="412"/>
                  </a:cxn>
                  <a:cxn ang="0">
                    <a:pos x="1982" y="364"/>
                  </a:cxn>
                  <a:cxn ang="0">
                    <a:pos x="1942" y="320"/>
                  </a:cxn>
                  <a:cxn ang="0">
                    <a:pos x="1896" y="279"/>
                  </a:cxn>
                  <a:cxn ang="0">
                    <a:pos x="1844" y="242"/>
                  </a:cxn>
                  <a:cxn ang="0">
                    <a:pos x="1793" y="204"/>
                  </a:cxn>
                  <a:cxn ang="0">
                    <a:pos x="1743" y="168"/>
                  </a:cxn>
                  <a:cxn ang="0">
                    <a:pos x="1698" y="129"/>
                  </a:cxn>
                  <a:cxn ang="0">
                    <a:pos x="1561" y="78"/>
                  </a:cxn>
                  <a:cxn ang="0">
                    <a:pos x="1426" y="40"/>
                  </a:cxn>
                  <a:cxn ang="0">
                    <a:pos x="1291" y="15"/>
                  </a:cxn>
                  <a:cxn ang="0">
                    <a:pos x="1157" y="1"/>
                  </a:cxn>
                  <a:cxn ang="0">
                    <a:pos x="1022" y="0"/>
                  </a:cxn>
                  <a:cxn ang="0">
                    <a:pos x="887" y="9"/>
                  </a:cxn>
                  <a:cxn ang="0">
                    <a:pos x="752" y="28"/>
                  </a:cxn>
                  <a:cxn ang="0">
                    <a:pos x="616" y="52"/>
                  </a:cxn>
                  <a:cxn ang="0">
                    <a:pos x="500" y="64"/>
                  </a:cxn>
                  <a:cxn ang="0">
                    <a:pos x="390" y="85"/>
                  </a:cxn>
                  <a:cxn ang="0">
                    <a:pos x="288" y="118"/>
                  </a:cxn>
                  <a:cxn ang="0">
                    <a:pos x="200" y="157"/>
                  </a:cxn>
                  <a:cxn ang="0">
                    <a:pos x="125" y="203"/>
                  </a:cxn>
                  <a:cxn ang="0">
                    <a:pos x="68" y="251"/>
                  </a:cxn>
                  <a:cxn ang="0">
                    <a:pos x="31" y="302"/>
                  </a:cxn>
                  <a:cxn ang="0">
                    <a:pos x="17" y="350"/>
                  </a:cxn>
                  <a:cxn ang="0">
                    <a:pos x="5" y="372"/>
                  </a:cxn>
                  <a:cxn ang="0">
                    <a:pos x="0" y="393"/>
                  </a:cxn>
                  <a:cxn ang="0">
                    <a:pos x="0" y="417"/>
                  </a:cxn>
                  <a:cxn ang="0">
                    <a:pos x="3" y="440"/>
                  </a:cxn>
                  <a:cxn ang="0">
                    <a:pos x="10" y="463"/>
                  </a:cxn>
                  <a:cxn ang="0">
                    <a:pos x="21" y="485"/>
                  </a:cxn>
                  <a:cxn ang="0">
                    <a:pos x="33" y="504"/>
                  </a:cxn>
                  <a:cxn ang="0">
                    <a:pos x="49" y="521"/>
                  </a:cxn>
                  <a:cxn ang="0">
                    <a:pos x="109" y="556"/>
                  </a:cxn>
                  <a:cxn ang="0">
                    <a:pos x="174" y="583"/>
                  </a:cxn>
                  <a:cxn ang="0">
                    <a:pos x="243" y="606"/>
                  </a:cxn>
                  <a:cxn ang="0">
                    <a:pos x="316" y="623"/>
                  </a:cxn>
                  <a:cxn ang="0">
                    <a:pos x="388" y="638"/>
                  </a:cxn>
                  <a:cxn ang="0">
                    <a:pos x="462" y="650"/>
                  </a:cxn>
                  <a:cxn ang="0">
                    <a:pos x="533" y="661"/>
                  </a:cxn>
                  <a:cxn ang="0">
                    <a:pos x="605" y="670"/>
                  </a:cxn>
                </a:cxnLst>
                <a:rect l="0" t="0" r="r" b="b"/>
                <a:pathLst>
                  <a:path w="2033" h="670">
                    <a:moveTo>
                      <a:pt x="605" y="670"/>
                    </a:moveTo>
                    <a:lnTo>
                      <a:pt x="783" y="666"/>
                    </a:lnTo>
                    <a:lnTo>
                      <a:pt x="969" y="667"/>
                    </a:lnTo>
                    <a:lnTo>
                      <a:pt x="1156" y="668"/>
                    </a:lnTo>
                    <a:lnTo>
                      <a:pt x="1345" y="662"/>
                    </a:lnTo>
                    <a:lnTo>
                      <a:pt x="1530" y="646"/>
                    </a:lnTo>
                    <a:lnTo>
                      <a:pt x="1709" y="611"/>
                    </a:lnTo>
                    <a:lnTo>
                      <a:pt x="1878" y="552"/>
                    </a:lnTo>
                    <a:lnTo>
                      <a:pt x="2033" y="464"/>
                    </a:lnTo>
                    <a:lnTo>
                      <a:pt x="2014" y="412"/>
                    </a:lnTo>
                    <a:lnTo>
                      <a:pt x="1982" y="364"/>
                    </a:lnTo>
                    <a:lnTo>
                      <a:pt x="1942" y="320"/>
                    </a:lnTo>
                    <a:lnTo>
                      <a:pt x="1896" y="279"/>
                    </a:lnTo>
                    <a:lnTo>
                      <a:pt x="1844" y="242"/>
                    </a:lnTo>
                    <a:lnTo>
                      <a:pt x="1793" y="204"/>
                    </a:lnTo>
                    <a:lnTo>
                      <a:pt x="1743" y="168"/>
                    </a:lnTo>
                    <a:lnTo>
                      <a:pt x="1698" y="129"/>
                    </a:lnTo>
                    <a:lnTo>
                      <a:pt x="1561" y="78"/>
                    </a:lnTo>
                    <a:lnTo>
                      <a:pt x="1426" y="40"/>
                    </a:lnTo>
                    <a:lnTo>
                      <a:pt x="1291" y="15"/>
                    </a:lnTo>
                    <a:lnTo>
                      <a:pt x="1157" y="1"/>
                    </a:lnTo>
                    <a:lnTo>
                      <a:pt x="1022" y="0"/>
                    </a:lnTo>
                    <a:lnTo>
                      <a:pt x="887" y="9"/>
                    </a:lnTo>
                    <a:lnTo>
                      <a:pt x="752" y="28"/>
                    </a:lnTo>
                    <a:lnTo>
                      <a:pt x="616" y="52"/>
                    </a:lnTo>
                    <a:lnTo>
                      <a:pt x="500" y="64"/>
                    </a:lnTo>
                    <a:lnTo>
                      <a:pt x="390" y="85"/>
                    </a:lnTo>
                    <a:lnTo>
                      <a:pt x="288" y="118"/>
                    </a:lnTo>
                    <a:lnTo>
                      <a:pt x="200" y="157"/>
                    </a:lnTo>
                    <a:lnTo>
                      <a:pt x="125" y="203"/>
                    </a:lnTo>
                    <a:lnTo>
                      <a:pt x="68" y="251"/>
                    </a:lnTo>
                    <a:lnTo>
                      <a:pt x="31" y="302"/>
                    </a:lnTo>
                    <a:lnTo>
                      <a:pt x="17" y="350"/>
                    </a:lnTo>
                    <a:lnTo>
                      <a:pt x="5" y="372"/>
                    </a:lnTo>
                    <a:lnTo>
                      <a:pt x="0" y="393"/>
                    </a:lnTo>
                    <a:lnTo>
                      <a:pt x="0" y="417"/>
                    </a:lnTo>
                    <a:lnTo>
                      <a:pt x="3" y="440"/>
                    </a:lnTo>
                    <a:lnTo>
                      <a:pt x="10" y="463"/>
                    </a:lnTo>
                    <a:lnTo>
                      <a:pt x="21" y="485"/>
                    </a:lnTo>
                    <a:lnTo>
                      <a:pt x="33" y="504"/>
                    </a:lnTo>
                    <a:lnTo>
                      <a:pt x="49" y="521"/>
                    </a:lnTo>
                    <a:lnTo>
                      <a:pt x="109" y="556"/>
                    </a:lnTo>
                    <a:lnTo>
                      <a:pt x="174" y="583"/>
                    </a:lnTo>
                    <a:lnTo>
                      <a:pt x="243" y="606"/>
                    </a:lnTo>
                    <a:lnTo>
                      <a:pt x="316" y="623"/>
                    </a:lnTo>
                    <a:lnTo>
                      <a:pt x="388" y="638"/>
                    </a:lnTo>
                    <a:lnTo>
                      <a:pt x="462" y="650"/>
                    </a:lnTo>
                    <a:lnTo>
                      <a:pt x="533" y="661"/>
                    </a:lnTo>
                    <a:lnTo>
                      <a:pt x="605" y="670"/>
                    </a:lnTo>
                    <a:close/>
                  </a:path>
                </a:pathLst>
              </a:custGeom>
              <a:solidFill>
                <a:srgbClr val="000000"/>
              </a:solidFill>
              <a:ln w="9525">
                <a:noFill/>
                <a:round/>
                <a:headEnd/>
                <a:tailEnd/>
              </a:ln>
            </p:spPr>
            <p:txBody>
              <a:bodyPr/>
              <a:lstStyle/>
              <a:p>
                <a:endParaRPr lang="tr-TR"/>
              </a:p>
            </p:txBody>
          </p:sp>
          <p:sp>
            <p:nvSpPr>
              <p:cNvPr id="43023" name="Freeform 15"/>
              <p:cNvSpPr>
                <a:spLocks/>
              </p:cNvSpPr>
              <p:nvPr/>
            </p:nvSpPr>
            <p:spPr bwMode="auto">
              <a:xfrm>
                <a:off x="3917" y="3794"/>
                <a:ext cx="308" cy="90"/>
              </a:xfrm>
              <a:custGeom>
                <a:avLst/>
                <a:gdLst/>
                <a:ahLst/>
                <a:cxnLst>
                  <a:cxn ang="0">
                    <a:pos x="953" y="629"/>
                  </a:cxn>
                  <a:cxn ang="0">
                    <a:pos x="1033" y="631"/>
                  </a:cxn>
                  <a:cxn ang="0">
                    <a:pos x="1117" y="630"/>
                  </a:cxn>
                  <a:cxn ang="0">
                    <a:pos x="1201" y="628"/>
                  </a:cxn>
                  <a:cxn ang="0">
                    <a:pos x="1286" y="621"/>
                  </a:cxn>
                  <a:cxn ang="0">
                    <a:pos x="1370" y="615"/>
                  </a:cxn>
                  <a:cxn ang="0">
                    <a:pos x="1456" y="605"/>
                  </a:cxn>
                  <a:cxn ang="0">
                    <a:pos x="1542" y="593"/>
                  </a:cxn>
                  <a:cxn ang="0">
                    <a:pos x="1628" y="578"/>
                  </a:cxn>
                  <a:cxn ang="0">
                    <a:pos x="1696" y="573"/>
                  </a:cxn>
                  <a:cxn ang="0">
                    <a:pos x="1762" y="566"/>
                  </a:cxn>
                  <a:cxn ang="0">
                    <a:pos x="1826" y="557"/>
                  </a:cxn>
                  <a:cxn ang="0">
                    <a:pos x="1891" y="545"/>
                  </a:cxn>
                  <a:cxn ang="0">
                    <a:pos x="1954" y="533"/>
                  </a:cxn>
                  <a:cxn ang="0">
                    <a:pos x="2017" y="518"/>
                  </a:cxn>
                  <a:cxn ang="0">
                    <a:pos x="2079" y="503"/>
                  </a:cxn>
                  <a:cxn ang="0">
                    <a:pos x="2143" y="484"/>
                  </a:cxn>
                  <a:cxn ang="0">
                    <a:pos x="2151" y="476"/>
                  </a:cxn>
                  <a:cxn ang="0">
                    <a:pos x="2155" y="467"/>
                  </a:cxn>
                  <a:cxn ang="0">
                    <a:pos x="2157" y="456"/>
                  </a:cxn>
                  <a:cxn ang="0">
                    <a:pos x="2158" y="443"/>
                  </a:cxn>
                  <a:cxn ang="0">
                    <a:pos x="2156" y="430"/>
                  </a:cxn>
                  <a:cxn ang="0">
                    <a:pos x="2155" y="416"/>
                  </a:cxn>
                  <a:cxn ang="0">
                    <a:pos x="2152" y="402"/>
                  </a:cxn>
                  <a:cxn ang="0">
                    <a:pos x="2149" y="387"/>
                  </a:cxn>
                  <a:cxn ang="0">
                    <a:pos x="1976" y="221"/>
                  </a:cxn>
                  <a:cxn ang="0">
                    <a:pos x="1776" y="105"/>
                  </a:cxn>
                  <a:cxn ang="0">
                    <a:pos x="1558" y="34"/>
                  </a:cxn>
                  <a:cxn ang="0">
                    <a:pos x="1326" y="1"/>
                  </a:cxn>
                  <a:cxn ang="0">
                    <a:pos x="1083" y="0"/>
                  </a:cxn>
                  <a:cxn ang="0">
                    <a:pos x="838" y="20"/>
                  </a:cxn>
                  <a:cxn ang="0">
                    <a:pos x="594" y="60"/>
                  </a:cxn>
                  <a:cxn ang="0">
                    <a:pos x="360" y="109"/>
                  </a:cxn>
                  <a:cxn ang="0">
                    <a:pos x="309" y="132"/>
                  </a:cxn>
                  <a:cxn ang="0">
                    <a:pos x="260" y="154"/>
                  </a:cxn>
                  <a:cxn ang="0">
                    <a:pos x="212" y="177"/>
                  </a:cxn>
                  <a:cxn ang="0">
                    <a:pos x="167" y="200"/>
                  </a:cxn>
                  <a:cxn ang="0">
                    <a:pos x="121" y="226"/>
                  </a:cxn>
                  <a:cxn ang="0">
                    <a:pos x="79" y="252"/>
                  </a:cxn>
                  <a:cxn ang="0">
                    <a:pos x="37" y="283"/>
                  </a:cxn>
                  <a:cxn ang="0">
                    <a:pos x="0" y="314"/>
                  </a:cxn>
                  <a:cxn ang="0">
                    <a:pos x="0" y="316"/>
                  </a:cxn>
                  <a:cxn ang="0">
                    <a:pos x="3" y="321"/>
                  </a:cxn>
                  <a:cxn ang="0">
                    <a:pos x="7" y="327"/>
                  </a:cxn>
                  <a:cxn ang="0">
                    <a:pos x="12" y="334"/>
                  </a:cxn>
                  <a:cxn ang="0">
                    <a:pos x="21" y="344"/>
                  </a:cxn>
                  <a:cxn ang="0">
                    <a:pos x="25" y="340"/>
                  </a:cxn>
                  <a:cxn ang="0">
                    <a:pos x="51" y="407"/>
                  </a:cxn>
                  <a:cxn ang="0">
                    <a:pos x="141" y="487"/>
                  </a:cxn>
                  <a:cxn ang="0">
                    <a:pos x="243" y="544"/>
                  </a:cxn>
                  <a:cxn ang="0">
                    <a:pos x="353" y="583"/>
                  </a:cxn>
                  <a:cxn ang="0">
                    <a:pos x="470" y="606"/>
                  </a:cxn>
                  <a:cxn ang="0">
                    <a:pos x="591" y="620"/>
                  </a:cxn>
                  <a:cxn ang="0">
                    <a:pos x="714" y="626"/>
                  </a:cxn>
                  <a:cxn ang="0">
                    <a:pos x="835" y="628"/>
                  </a:cxn>
                  <a:cxn ang="0">
                    <a:pos x="953" y="629"/>
                  </a:cxn>
                </a:cxnLst>
                <a:rect l="0" t="0" r="r" b="b"/>
                <a:pathLst>
                  <a:path w="2158" h="631">
                    <a:moveTo>
                      <a:pt x="953" y="629"/>
                    </a:moveTo>
                    <a:lnTo>
                      <a:pt x="1033" y="631"/>
                    </a:lnTo>
                    <a:lnTo>
                      <a:pt x="1117" y="630"/>
                    </a:lnTo>
                    <a:lnTo>
                      <a:pt x="1201" y="628"/>
                    </a:lnTo>
                    <a:lnTo>
                      <a:pt x="1286" y="621"/>
                    </a:lnTo>
                    <a:lnTo>
                      <a:pt x="1370" y="615"/>
                    </a:lnTo>
                    <a:lnTo>
                      <a:pt x="1456" y="605"/>
                    </a:lnTo>
                    <a:lnTo>
                      <a:pt x="1542" y="593"/>
                    </a:lnTo>
                    <a:lnTo>
                      <a:pt x="1628" y="578"/>
                    </a:lnTo>
                    <a:lnTo>
                      <a:pt x="1696" y="573"/>
                    </a:lnTo>
                    <a:lnTo>
                      <a:pt x="1762" y="566"/>
                    </a:lnTo>
                    <a:lnTo>
                      <a:pt x="1826" y="557"/>
                    </a:lnTo>
                    <a:lnTo>
                      <a:pt x="1891" y="545"/>
                    </a:lnTo>
                    <a:lnTo>
                      <a:pt x="1954" y="533"/>
                    </a:lnTo>
                    <a:lnTo>
                      <a:pt x="2017" y="518"/>
                    </a:lnTo>
                    <a:lnTo>
                      <a:pt x="2079" y="503"/>
                    </a:lnTo>
                    <a:lnTo>
                      <a:pt x="2143" y="484"/>
                    </a:lnTo>
                    <a:lnTo>
                      <a:pt x="2151" y="476"/>
                    </a:lnTo>
                    <a:lnTo>
                      <a:pt x="2155" y="467"/>
                    </a:lnTo>
                    <a:lnTo>
                      <a:pt x="2157" y="456"/>
                    </a:lnTo>
                    <a:lnTo>
                      <a:pt x="2158" y="443"/>
                    </a:lnTo>
                    <a:lnTo>
                      <a:pt x="2156" y="430"/>
                    </a:lnTo>
                    <a:lnTo>
                      <a:pt x="2155" y="416"/>
                    </a:lnTo>
                    <a:lnTo>
                      <a:pt x="2152" y="402"/>
                    </a:lnTo>
                    <a:lnTo>
                      <a:pt x="2149" y="387"/>
                    </a:lnTo>
                    <a:lnTo>
                      <a:pt x="1976" y="221"/>
                    </a:lnTo>
                    <a:lnTo>
                      <a:pt x="1776" y="105"/>
                    </a:lnTo>
                    <a:lnTo>
                      <a:pt x="1558" y="34"/>
                    </a:lnTo>
                    <a:lnTo>
                      <a:pt x="1326" y="1"/>
                    </a:lnTo>
                    <a:lnTo>
                      <a:pt x="1083" y="0"/>
                    </a:lnTo>
                    <a:lnTo>
                      <a:pt x="838" y="20"/>
                    </a:lnTo>
                    <a:lnTo>
                      <a:pt x="594" y="60"/>
                    </a:lnTo>
                    <a:lnTo>
                      <a:pt x="360" y="109"/>
                    </a:lnTo>
                    <a:lnTo>
                      <a:pt x="309" y="132"/>
                    </a:lnTo>
                    <a:lnTo>
                      <a:pt x="260" y="154"/>
                    </a:lnTo>
                    <a:lnTo>
                      <a:pt x="212" y="177"/>
                    </a:lnTo>
                    <a:lnTo>
                      <a:pt x="167" y="200"/>
                    </a:lnTo>
                    <a:lnTo>
                      <a:pt x="121" y="226"/>
                    </a:lnTo>
                    <a:lnTo>
                      <a:pt x="79" y="252"/>
                    </a:lnTo>
                    <a:lnTo>
                      <a:pt x="37" y="283"/>
                    </a:lnTo>
                    <a:lnTo>
                      <a:pt x="0" y="314"/>
                    </a:lnTo>
                    <a:lnTo>
                      <a:pt x="0" y="316"/>
                    </a:lnTo>
                    <a:lnTo>
                      <a:pt x="3" y="321"/>
                    </a:lnTo>
                    <a:lnTo>
                      <a:pt x="7" y="327"/>
                    </a:lnTo>
                    <a:lnTo>
                      <a:pt x="12" y="334"/>
                    </a:lnTo>
                    <a:lnTo>
                      <a:pt x="21" y="344"/>
                    </a:lnTo>
                    <a:lnTo>
                      <a:pt x="25" y="340"/>
                    </a:lnTo>
                    <a:lnTo>
                      <a:pt x="51" y="407"/>
                    </a:lnTo>
                    <a:lnTo>
                      <a:pt x="141" y="487"/>
                    </a:lnTo>
                    <a:lnTo>
                      <a:pt x="243" y="544"/>
                    </a:lnTo>
                    <a:lnTo>
                      <a:pt x="353" y="583"/>
                    </a:lnTo>
                    <a:lnTo>
                      <a:pt x="470" y="606"/>
                    </a:lnTo>
                    <a:lnTo>
                      <a:pt x="591" y="620"/>
                    </a:lnTo>
                    <a:lnTo>
                      <a:pt x="714" y="626"/>
                    </a:lnTo>
                    <a:lnTo>
                      <a:pt x="835" y="628"/>
                    </a:lnTo>
                    <a:lnTo>
                      <a:pt x="953" y="629"/>
                    </a:lnTo>
                    <a:close/>
                  </a:path>
                </a:pathLst>
              </a:custGeom>
              <a:solidFill>
                <a:srgbClr val="000000"/>
              </a:solidFill>
              <a:ln w="9525">
                <a:noFill/>
                <a:round/>
                <a:headEnd/>
                <a:tailEnd/>
              </a:ln>
            </p:spPr>
            <p:txBody>
              <a:bodyPr/>
              <a:lstStyle/>
              <a:p>
                <a:endParaRPr lang="tr-TR"/>
              </a:p>
            </p:txBody>
          </p:sp>
          <p:sp>
            <p:nvSpPr>
              <p:cNvPr id="43024" name="Freeform 16"/>
              <p:cNvSpPr>
                <a:spLocks/>
              </p:cNvSpPr>
              <p:nvPr/>
            </p:nvSpPr>
            <p:spPr bwMode="auto">
              <a:xfrm>
                <a:off x="4601" y="3754"/>
                <a:ext cx="177" cy="108"/>
              </a:xfrm>
              <a:custGeom>
                <a:avLst/>
                <a:gdLst/>
                <a:ahLst/>
                <a:cxnLst>
                  <a:cxn ang="0">
                    <a:pos x="469" y="752"/>
                  </a:cxn>
                  <a:cxn ang="0">
                    <a:pos x="1231" y="520"/>
                  </a:cxn>
                  <a:cxn ang="0">
                    <a:pos x="1239" y="498"/>
                  </a:cxn>
                  <a:cxn ang="0">
                    <a:pos x="1241" y="471"/>
                  </a:cxn>
                  <a:cxn ang="0">
                    <a:pos x="1236" y="445"/>
                  </a:cxn>
                  <a:cxn ang="0">
                    <a:pos x="1230" y="416"/>
                  </a:cxn>
                  <a:cxn ang="0">
                    <a:pos x="1221" y="388"/>
                  </a:cxn>
                  <a:cxn ang="0">
                    <a:pos x="1213" y="356"/>
                  </a:cxn>
                  <a:cxn ang="0">
                    <a:pos x="1208" y="323"/>
                  </a:cxn>
                  <a:cxn ang="0">
                    <a:pos x="1210" y="289"/>
                  </a:cxn>
                  <a:cxn ang="0">
                    <a:pos x="1198" y="264"/>
                  </a:cxn>
                  <a:cxn ang="0">
                    <a:pos x="1188" y="240"/>
                  </a:cxn>
                  <a:cxn ang="0">
                    <a:pos x="1179" y="218"/>
                  </a:cxn>
                  <a:cxn ang="0">
                    <a:pos x="1169" y="197"/>
                  </a:cxn>
                  <a:cxn ang="0">
                    <a:pos x="1157" y="180"/>
                  </a:cxn>
                  <a:cxn ang="0">
                    <a:pos x="1145" y="161"/>
                  </a:cxn>
                  <a:cxn ang="0">
                    <a:pos x="1130" y="145"/>
                  </a:cxn>
                  <a:cxn ang="0">
                    <a:pos x="1112" y="129"/>
                  </a:cxn>
                  <a:cxn ang="0">
                    <a:pos x="1033" y="126"/>
                  </a:cxn>
                  <a:cxn ang="0">
                    <a:pos x="952" y="118"/>
                  </a:cxn>
                  <a:cxn ang="0">
                    <a:pos x="872" y="106"/>
                  </a:cxn>
                  <a:cxn ang="0">
                    <a:pos x="791" y="88"/>
                  </a:cxn>
                  <a:cxn ang="0">
                    <a:pos x="711" y="70"/>
                  </a:cxn>
                  <a:cxn ang="0">
                    <a:pos x="633" y="47"/>
                  </a:cxn>
                  <a:cxn ang="0">
                    <a:pos x="558" y="24"/>
                  </a:cxn>
                  <a:cxn ang="0">
                    <a:pos x="490" y="0"/>
                  </a:cxn>
                  <a:cxn ang="0">
                    <a:pos x="467" y="16"/>
                  </a:cxn>
                  <a:cxn ang="0">
                    <a:pos x="443" y="34"/>
                  </a:cxn>
                  <a:cxn ang="0">
                    <a:pos x="419" y="54"/>
                  </a:cxn>
                  <a:cxn ang="0">
                    <a:pos x="396" y="74"/>
                  </a:cxn>
                  <a:cxn ang="0">
                    <a:pos x="373" y="97"/>
                  </a:cxn>
                  <a:cxn ang="0">
                    <a:pos x="355" y="119"/>
                  </a:cxn>
                  <a:cxn ang="0">
                    <a:pos x="338" y="140"/>
                  </a:cxn>
                  <a:cxn ang="0">
                    <a:pos x="330" y="160"/>
                  </a:cxn>
                  <a:cxn ang="0">
                    <a:pos x="0" y="355"/>
                  </a:cxn>
                  <a:cxn ang="0">
                    <a:pos x="61" y="397"/>
                  </a:cxn>
                  <a:cxn ang="0">
                    <a:pos x="122" y="441"/>
                  </a:cxn>
                  <a:cxn ang="0">
                    <a:pos x="183" y="487"/>
                  </a:cxn>
                  <a:cxn ang="0">
                    <a:pos x="243" y="532"/>
                  </a:cxn>
                  <a:cxn ang="0">
                    <a:pos x="300" y="584"/>
                  </a:cxn>
                  <a:cxn ang="0">
                    <a:pos x="357" y="636"/>
                  </a:cxn>
                  <a:cxn ang="0">
                    <a:pos x="411" y="692"/>
                  </a:cxn>
                  <a:cxn ang="0">
                    <a:pos x="464" y="752"/>
                  </a:cxn>
                  <a:cxn ang="0">
                    <a:pos x="466" y="752"/>
                  </a:cxn>
                  <a:cxn ang="0">
                    <a:pos x="469" y="752"/>
                  </a:cxn>
                </a:cxnLst>
                <a:rect l="0" t="0" r="r" b="b"/>
                <a:pathLst>
                  <a:path w="1241" h="752">
                    <a:moveTo>
                      <a:pt x="469" y="752"/>
                    </a:moveTo>
                    <a:lnTo>
                      <a:pt x="1231" y="520"/>
                    </a:lnTo>
                    <a:lnTo>
                      <a:pt x="1239" y="498"/>
                    </a:lnTo>
                    <a:lnTo>
                      <a:pt x="1241" y="471"/>
                    </a:lnTo>
                    <a:lnTo>
                      <a:pt x="1236" y="445"/>
                    </a:lnTo>
                    <a:lnTo>
                      <a:pt x="1230" y="416"/>
                    </a:lnTo>
                    <a:lnTo>
                      <a:pt x="1221" y="388"/>
                    </a:lnTo>
                    <a:lnTo>
                      <a:pt x="1213" y="356"/>
                    </a:lnTo>
                    <a:lnTo>
                      <a:pt x="1208" y="323"/>
                    </a:lnTo>
                    <a:lnTo>
                      <a:pt x="1210" y="289"/>
                    </a:lnTo>
                    <a:lnTo>
                      <a:pt x="1198" y="264"/>
                    </a:lnTo>
                    <a:lnTo>
                      <a:pt x="1188" y="240"/>
                    </a:lnTo>
                    <a:lnTo>
                      <a:pt x="1179" y="218"/>
                    </a:lnTo>
                    <a:lnTo>
                      <a:pt x="1169" y="197"/>
                    </a:lnTo>
                    <a:lnTo>
                      <a:pt x="1157" y="180"/>
                    </a:lnTo>
                    <a:lnTo>
                      <a:pt x="1145" y="161"/>
                    </a:lnTo>
                    <a:lnTo>
                      <a:pt x="1130" y="145"/>
                    </a:lnTo>
                    <a:lnTo>
                      <a:pt x="1112" y="129"/>
                    </a:lnTo>
                    <a:lnTo>
                      <a:pt x="1033" y="126"/>
                    </a:lnTo>
                    <a:lnTo>
                      <a:pt x="952" y="118"/>
                    </a:lnTo>
                    <a:lnTo>
                      <a:pt x="872" y="106"/>
                    </a:lnTo>
                    <a:lnTo>
                      <a:pt x="791" y="88"/>
                    </a:lnTo>
                    <a:lnTo>
                      <a:pt x="711" y="70"/>
                    </a:lnTo>
                    <a:lnTo>
                      <a:pt x="633" y="47"/>
                    </a:lnTo>
                    <a:lnTo>
                      <a:pt x="558" y="24"/>
                    </a:lnTo>
                    <a:lnTo>
                      <a:pt x="490" y="0"/>
                    </a:lnTo>
                    <a:lnTo>
                      <a:pt x="467" y="16"/>
                    </a:lnTo>
                    <a:lnTo>
                      <a:pt x="443" y="34"/>
                    </a:lnTo>
                    <a:lnTo>
                      <a:pt x="419" y="54"/>
                    </a:lnTo>
                    <a:lnTo>
                      <a:pt x="396" y="74"/>
                    </a:lnTo>
                    <a:lnTo>
                      <a:pt x="373" y="97"/>
                    </a:lnTo>
                    <a:lnTo>
                      <a:pt x="355" y="119"/>
                    </a:lnTo>
                    <a:lnTo>
                      <a:pt x="338" y="140"/>
                    </a:lnTo>
                    <a:lnTo>
                      <a:pt x="330" y="160"/>
                    </a:lnTo>
                    <a:lnTo>
                      <a:pt x="0" y="355"/>
                    </a:lnTo>
                    <a:lnTo>
                      <a:pt x="61" y="397"/>
                    </a:lnTo>
                    <a:lnTo>
                      <a:pt x="122" y="441"/>
                    </a:lnTo>
                    <a:lnTo>
                      <a:pt x="183" y="487"/>
                    </a:lnTo>
                    <a:lnTo>
                      <a:pt x="243" y="532"/>
                    </a:lnTo>
                    <a:lnTo>
                      <a:pt x="300" y="584"/>
                    </a:lnTo>
                    <a:lnTo>
                      <a:pt x="357" y="636"/>
                    </a:lnTo>
                    <a:lnTo>
                      <a:pt x="411" y="692"/>
                    </a:lnTo>
                    <a:lnTo>
                      <a:pt x="464" y="752"/>
                    </a:lnTo>
                    <a:lnTo>
                      <a:pt x="466" y="752"/>
                    </a:lnTo>
                    <a:lnTo>
                      <a:pt x="469" y="752"/>
                    </a:lnTo>
                    <a:close/>
                  </a:path>
                </a:pathLst>
              </a:custGeom>
              <a:solidFill>
                <a:srgbClr val="FFFFFF"/>
              </a:solidFill>
              <a:ln w="9525">
                <a:noFill/>
                <a:round/>
                <a:headEnd/>
                <a:tailEnd/>
              </a:ln>
            </p:spPr>
            <p:txBody>
              <a:bodyPr/>
              <a:lstStyle/>
              <a:p>
                <a:endParaRPr lang="tr-TR"/>
              </a:p>
            </p:txBody>
          </p:sp>
          <p:sp>
            <p:nvSpPr>
              <p:cNvPr id="43025" name="Freeform 17"/>
              <p:cNvSpPr>
                <a:spLocks/>
              </p:cNvSpPr>
              <p:nvPr/>
            </p:nvSpPr>
            <p:spPr bwMode="auto">
              <a:xfrm>
                <a:off x="4170" y="3735"/>
                <a:ext cx="191" cy="117"/>
              </a:xfrm>
              <a:custGeom>
                <a:avLst/>
                <a:gdLst/>
                <a:ahLst/>
                <a:cxnLst>
                  <a:cxn ang="0">
                    <a:pos x="557" y="819"/>
                  </a:cxn>
                  <a:cxn ang="0">
                    <a:pos x="1283" y="592"/>
                  </a:cxn>
                  <a:cxn ang="0">
                    <a:pos x="1304" y="574"/>
                  </a:cxn>
                  <a:cxn ang="0">
                    <a:pos x="1320" y="550"/>
                  </a:cxn>
                  <a:cxn ang="0">
                    <a:pos x="1329" y="524"/>
                  </a:cxn>
                  <a:cxn ang="0">
                    <a:pos x="1336" y="493"/>
                  </a:cxn>
                  <a:cxn ang="0">
                    <a:pos x="1337" y="462"/>
                  </a:cxn>
                  <a:cxn ang="0">
                    <a:pos x="1336" y="429"/>
                  </a:cxn>
                  <a:cxn ang="0">
                    <a:pos x="1332" y="395"/>
                  </a:cxn>
                  <a:cxn ang="0">
                    <a:pos x="1330" y="360"/>
                  </a:cxn>
                  <a:cxn ang="0">
                    <a:pos x="1324" y="353"/>
                  </a:cxn>
                  <a:cxn ang="0">
                    <a:pos x="1317" y="341"/>
                  </a:cxn>
                  <a:cxn ang="0">
                    <a:pos x="1308" y="332"/>
                  </a:cxn>
                  <a:cxn ang="0">
                    <a:pos x="1299" y="325"/>
                  </a:cxn>
                  <a:cxn ang="0">
                    <a:pos x="1289" y="320"/>
                  </a:cxn>
                  <a:cxn ang="0">
                    <a:pos x="1283" y="313"/>
                  </a:cxn>
                  <a:cxn ang="0">
                    <a:pos x="1278" y="305"/>
                  </a:cxn>
                  <a:cxn ang="0">
                    <a:pos x="1275" y="294"/>
                  </a:cxn>
                  <a:cxn ang="0">
                    <a:pos x="1270" y="284"/>
                  </a:cxn>
                  <a:cxn ang="0">
                    <a:pos x="1266" y="273"/>
                  </a:cxn>
                  <a:cxn ang="0">
                    <a:pos x="1262" y="264"/>
                  </a:cxn>
                  <a:cxn ang="0">
                    <a:pos x="1257" y="253"/>
                  </a:cxn>
                  <a:cxn ang="0">
                    <a:pos x="1183" y="253"/>
                  </a:cxn>
                  <a:cxn ang="0">
                    <a:pos x="1110" y="249"/>
                  </a:cxn>
                  <a:cxn ang="0">
                    <a:pos x="1036" y="242"/>
                  </a:cxn>
                  <a:cxn ang="0">
                    <a:pos x="963" y="229"/>
                  </a:cxn>
                  <a:cxn ang="0">
                    <a:pos x="893" y="210"/>
                  </a:cxn>
                  <a:cxn ang="0">
                    <a:pos x="825" y="183"/>
                  </a:cxn>
                  <a:cxn ang="0">
                    <a:pos x="763" y="148"/>
                  </a:cxn>
                  <a:cxn ang="0">
                    <a:pos x="706" y="102"/>
                  </a:cxn>
                  <a:cxn ang="0">
                    <a:pos x="689" y="89"/>
                  </a:cxn>
                  <a:cxn ang="0">
                    <a:pos x="676" y="75"/>
                  </a:cxn>
                  <a:cxn ang="0">
                    <a:pos x="665" y="61"/>
                  </a:cxn>
                  <a:cxn ang="0">
                    <a:pos x="655" y="46"/>
                  </a:cxn>
                  <a:cxn ang="0">
                    <a:pos x="644" y="34"/>
                  </a:cxn>
                  <a:cxn ang="0">
                    <a:pos x="634" y="21"/>
                  </a:cxn>
                  <a:cxn ang="0">
                    <a:pos x="622" y="10"/>
                  </a:cxn>
                  <a:cxn ang="0">
                    <a:pos x="608" y="0"/>
                  </a:cxn>
                  <a:cxn ang="0">
                    <a:pos x="480" y="159"/>
                  </a:cxn>
                  <a:cxn ang="0">
                    <a:pos x="0" y="396"/>
                  </a:cxn>
                  <a:cxn ang="0">
                    <a:pos x="422" y="685"/>
                  </a:cxn>
                  <a:cxn ang="0">
                    <a:pos x="557" y="819"/>
                  </a:cxn>
                </a:cxnLst>
                <a:rect l="0" t="0" r="r" b="b"/>
                <a:pathLst>
                  <a:path w="1337" h="819">
                    <a:moveTo>
                      <a:pt x="557" y="819"/>
                    </a:moveTo>
                    <a:lnTo>
                      <a:pt x="1283" y="592"/>
                    </a:lnTo>
                    <a:lnTo>
                      <a:pt x="1304" y="574"/>
                    </a:lnTo>
                    <a:lnTo>
                      <a:pt x="1320" y="550"/>
                    </a:lnTo>
                    <a:lnTo>
                      <a:pt x="1329" y="524"/>
                    </a:lnTo>
                    <a:lnTo>
                      <a:pt x="1336" y="493"/>
                    </a:lnTo>
                    <a:lnTo>
                      <a:pt x="1337" y="462"/>
                    </a:lnTo>
                    <a:lnTo>
                      <a:pt x="1336" y="429"/>
                    </a:lnTo>
                    <a:lnTo>
                      <a:pt x="1332" y="395"/>
                    </a:lnTo>
                    <a:lnTo>
                      <a:pt x="1330" y="360"/>
                    </a:lnTo>
                    <a:lnTo>
                      <a:pt x="1324" y="353"/>
                    </a:lnTo>
                    <a:lnTo>
                      <a:pt x="1317" y="341"/>
                    </a:lnTo>
                    <a:lnTo>
                      <a:pt x="1308" y="332"/>
                    </a:lnTo>
                    <a:lnTo>
                      <a:pt x="1299" y="325"/>
                    </a:lnTo>
                    <a:lnTo>
                      <a:pt x="1289" y="320"/>
                    </a:lnTo>
                    <a:lnTo>
                      <a:pt x="1283" y="313"/>
                    </a:lnTo>
                    <a:lnTo>
                      <a:pt x="1278" y="305"/>
                    </a:lnTo>
                    <a:lnTo>
                      <a:pt x="1275" y="294"/>
                    </a:lnTo>
                    <a:lnTo>
                      <a:pt x="1270" y="284"/>
                    </a:lnTo>
                    <a:lnTo>
                      <a:pt x="1266" y="273"/>
                    </a:lnTo>
                    <a:lnTo>
                      <a:pt x="1262" y="264"/>
                    </a:lnTo>
                    <a:lnTo>
                      <a:pt x="1257" y="253"/>
                    </a:lnTo>
                    <a:lnTo>
                      <a:pt x="1183" y="253"/>
                    </a:lnTo>
                    <a:lnTo>
                      <a:pt x="1110" y="249"/>
                    </a:lnTo>
                    <a:lnTo>
                      <a:pt x="1036" y="242"/>
                    </a:lnTo>
                    <a:lnTo>
                      <a:pt x="963" y="229"/>
                    </a:lnTo>
                    <a:lnTo>
                      <a:pt x="893" y="210"/>
                    </a:lnTo>
                    <a:lnTo>
                      <a:pt x="825" y="183"/>
                    </a:lnTo>
                    <a:lnTo>
                      <a:pt x="763" y="148"/>
                    </a:lnTo>
                    <a:lnTo>
                      <a:pt x="706" y="102"/>
                    </a:lnTo>
                    <a:lnTo>
                      <a:pt x="689" y="89"/>
                    </a:lnTo>
                    <a:lnTo>
                      <a:pt x="676" y="75"/>
                    </a:lnTo>
                    <a:lnTo>
                      <a:pt x="665" y="61"/>
                    </a:lnTo>
                    <a:lnTo>
                      <a:pt x="655" y="46"/>
                    </a:lnTo>
                    <a:lnTo>
                      <a:pt x="644" y="34"/>
                    </a:lnTo>
                    <a:lnTo>
                      <a:pt x="634" y="21"/>
                    </a:lnTo>
                    <a:lnTo>
                      <a:pt x="622" y="10"/>
                    </a:lnTo>
                    <a:lnTo>
                      <a:pt x="608" y="0"/>
                    </a:lnTo>
                    <a:lnTo>
                      <a:pt x="480" y="159"/>
                    </a:lnTo>
                    <a:lnTo>
                      <a:pt x="0" y="396"/>
                    </a:lnTo>
                    <a:lnTo>
                      <a:pt x="422" y="685"/>
                    </a:lnTo>
                    <a:lnTo>
                      <a:pt x="557" y="819"/>
                    </a:lnTo>
                    <a:close/>
                  </a:path>
                </a:pathLst>
              </a:custGeom>
              <a:solidFill>
                <a:srgbClr val="FFFFFF"/>
              </a:solidFill>
              <a:ln w="9525">
                <a:noFill/>
                <a:round/>
                <a:headEnd/>
                <a:tailEnd/>
              </a:ln>
            </p:spPr>
            <p:txBody>
              <a:bodyPr/>
              <a:lstStyle/>
              <a:p>
                <a:endParaRPr lang="tr-TR"/>
              </a:p>
            </p:txBody>
          </p:sp>
          <p:sp>
            <p:nvSpPr>
              <p:cNvPr id="43026" name="Freeform 18"/>
              <p:cNvSpPr>
                <a:spLocks/>
              </p:cNvSpPr>
              <p:nvPr/>
            </p:nvSpPr>
            <p:spPr bwMode="auto">
              <a:xfrm>
                <a:off x="4759" y="3820"/>
                <a:ext cx="74" cy="32"/>
              </a:xfrm>
              <a:custGeom>
                <a:avLst/>
                <a:gdLst/>
                <a:ahLst/>
                <a:cxnLst>
                  <a:cxn ang="0">
                    <a:pos x="95" y="221"/>
                  </a:cxn>
                  <a:cxn ang="0">
                    <a:pos x="160" y="220"/>
                  </a:cxn>
                  <a:cxn ang="0">
                    <a:pos x="222" y="208"/>
                  </a:cxn>
                  <a:cxn ang="0">
                    <a:pos x="278" y="187"/>
                  </a:cxn>
                  <a:cxn ang="0">
                    <a:pos x="332" y="158"/>
                  </a:cxn>
                  <a:cxn ang="0">
                    <a:pos x="381" y="124"/>
                  </a:cxn>
                  <a:cxn ang="0">
                    <a:pos x="428" y="85"/>
                  </a:cxn>
                  <a:cxn ang="0">
                    <a:pos x="474" y="43"/>
                  </a:cxn>
                  <a:cxn ang="0">
                    <a:pos x="518" y="0"/>
                  </a:cxn>
                  <a:cxn ang="0">
                    <a:pos x="465" y="23"/>
                  </a:cxn>
                  <a:cxn ang="0">
                    <a:pos x="409" y="47"/>
                  </a:cxn>
                  <a:cxn ang="0">
                    <a:pos x="348" y="72"/>
                  </a:cxn>
                  <a:cxn ang="0">
                    <a:pos x="284" y="96"/>
                  </a:cxn>
                  <a:cxn ang="0">
                    <a:pos x="215" y="118"/>
                  </a:cxn>
                  <a:cxn ang="0">
                    <a:pos x="147" y="138"/>
                  </a:cxn>
                  <a:cxn ang="0">
                    <a:pos x="76" y="154"/>
                  </a:cxn>
                  <a:cxn ang="0">
                    <a:pos x="7" y="164"/>
                  </a:cxn>
                  <a:cxn ang="0">
                    <a:pos x="1" y="171"/>
                  </a:cxn>
                  <a:cxn ang="0">
                    <a:pos x="0" y="177"/>
                  </a:cxn>
                  <a:cxn ang="0">
                    <a:pos x="1" y="186"/>
                  </a:cxn>
                  <a:cxn ang="0">
                    <a:pos x="7" y="196"/>
                  </a:cxn>
                  <a:cxn ang="0">
                    <a:pos x="95" y="221"/>
                  </a:cxn>
                </a:cxnLst>
                <a:rect l="0" t="0" r="r" b="b"/>
                <a:pathLst>
                  <a:path w="518" h="221">
                    <a:moveTo>
                      <a:pt x="95" y="221"/>
                    </a:moveTo>
                    <a:lnTo>
                      <a:pt x="160" y="220"/>
                    </a:lnTo>
                    <a:lnTo>
                      <a:pt x="222" y="208"/>
                    </a:lnTo>
                    <a:lnTo>
                      <a:pt x="278" y="187"/>
                    </a:lnTo>
                    <a:lnTo>
                      <a:pt x="332" y="158"/>
                    </a:lnTo>
                    <a:lnTo>
                      <a:pt x="381" y="124"/>
                    </a:lnTo>
                    <a:lnTo>
                      <a:pt x="428" y="85"/>
                    </a:lnTo>
                    <a:lnTo>
                      <a:pt x="474" y="43"/>
                    </a:lnTo>
                    <a:lnTo>
                      <a:pt x="518" y="0"/>
                    </a:lnTo>
                    <a:lnTo>
                      <a:pt x="465" y="23"/>
                    </a:lnTo>
                    <a:lnTo>
                      <a:pt x="409" y="47"/>
                    </a:lnTo>
                    <a:lnTo>
                      <a:pt x="348" y="72"/>
                    </a:lnTo>
                    <a:lnTo>
                      <a:pt x="284" y="96"/>
                    </a:lnTo>
                    <a:lnTo>
                      <a:pt x="215" y="118"/>
                    </a:lnTo>
                    <a:lnTo>
                      <a:pt x="147" y="138"/>
                    </a:lnTo>
                    <a:lnTo>
                      <a:pt x="76" y="154"/>
                    </a:lnTo>
                    <a:lnTo>
                      <a:pt x="7" y="164"/>
                    </a:lnTo>
                    <a:lnTo>
                      <a:pt x="1" y="171"/>
                    </a:lnTo>
                    <a:lnTo>
                      <a:pt x="0" y="177"/>
                    </a:lnTo>
                    <a:lnTo>
                      <a:pt x="1" y="186"/>
                    </a:lnTo>
                    <a:lnTo>
                      <a:pt x="7" y="196"/>
                    </a:lnTo>
                    <a:lnTo>
                      <a:pt x="95" y="221"/>
                    </a:lnTo>
                    <a:close/>
                  </a:path>
                </a:pathLst>
              </a:custGeom>
              <a:solidFill>
                <a:srgbClr val="FFFFFF"/>
              </a:solidFill>
              <a:ln w="9525">
                <a:noFill/>
                <a:round/>
                <a:headEnd/>
                <a:tailEnd/>
              </a:ln>
            </p:spPr>
            <p:txBody>
              <a:bodyPr/>
              <a:lstStyle/>
              <a:p>
                <a:endParaRPr lang="tr-TR"/>
              </a:p>
            </p:txBody>
          </p:sp>
          <p:sp>
            <p:nvSpPr>
              <p:cNvPr id="43027" name="Freeform 19"/>
              <p:cNvSpPr>
                <a:spLocks/>
              </p:cNvSpPr>
              <p:nvPr/>
            </p:nvSpPr>
            <p:spPr bwMode="auto">
              <a:xfrm>
                <a:off x="4348" y="3831"/>
                <a:ext cx="10" cy="9"/>
              </a:xfrm>
              <a:custGeom>
                <a:avLst/>
                <a:gdLst/>
                <a:ahLst/>
                <a:cxnLst>
                  <a:cxn ang="0">
                    <a:pos x="21" y="56"/>
                  </a:cxn>
                  <a:cxn ang="0">
                    <a:pos x="72" y="0"/>
                  </a:cxn>
                  <a:cxn ang="0">
                    <a:pos x="62" y="3"/>
                  </a:cxn>
                  <a:cxn ang="0">
                    <a:pos x="54" y="5"/>
                  </a:cxn>
                  <a:cxn ang="0">
                    <a:pos x="45" y="9"/>
                  </a:cxn>
                  <a:cxn ang="0">
                    <a:pos x="36" y="14"/>
                  </a:cxn>
                  <a:cxn ang="0">
                    <a:pos x="27" y="20"/>
                  </a:cxn>
                  <a:cxn ang="0">
                    <a:pos x="17" y="27"/>
                  </a:cxn>
                  <a:cxn ang="0">
                    <a:pos x="7" y="37"/>
                  </a:cxn>
                  <a:cxn ang="0">
                    <a:pos x="0" y="46"/>
                  </a:cxn>
                  <a:cxn ang="0">
                    <a:pos x="0" y="53"/>
                  </a:cxn>
                  <a:cxn ang="0">
                    <a:pos x="3" y="60"/>
                  </a:cxn>
                  <a:cxn ang="0">
                    <a:pos x="4" y="63"/>
                  </a:cxn>
                  <a:cxn ang="0">
                    <a:pos x="8" y="63"/>
                  </a:cxn>
                  <a:cxn ang="0">
                    <a:pos x="13" y="62"/>
                  </a:cxn>
                  <a:cxn ang="0">
                    <a:pos x="21" y="56"/>
                  </a:cxn>
                </a:cxnLst>
                <a:rect l="0" t="0" r="r" b="b"/>
                <a:pathLst>
                  <a:path w="72" h="63">
                    <a:moveTo>
                      <a:pt x="21" y="56"/>
                    </a:moveTo>
                    <a:lnTo>
                      <a:pt x="72" y="0"/>
                    </a:lnTo>
                    <a:lnTo>
                      <a:pt x="62" y="3"/>
                    </a:lnTo>
                    <a:lnTo>
                      <a:pt x="54" y="5"/>
                    </a:lnTo>
                    <a:lnTo>
                      <a:pt x="45" y="9"/>
                    </a:lnTo>
                    <a:lnTo>
                      <a:pt x="36" y="14"/>
                    </a:lnTo>
                    <a:lnTo>
                      <a:pt x="27" y="20"/>
                    </a:lnTo>
                    <a:lnTo>
                      <a:pt x="17" y="27"/>
                    </a:lnTo>
                    <a:lnTo>
                      <a:pt x="7" y="37"/>
                    </a:lnTo>
                    <a:lnTo>
                      <a:pt x="0" y="46"/>
                    </a:lnTo>
                    <a:lnTo>
                      <a:pt x="0" y="53"/>
                    </a:lnTo>
                    <a:lnTo>
                      <a:pt x="3" y="60"/>
                    </a:lnTo>
                    <a:lnTo>
                      <a:pt x="4" y="63"/>
                    </a:lnTo>
                    <a:lnTo>
                      <a:pt x="8" y="63"/>
                    </a:lnTo>
                    <a:lnTo>
                      <a:pt x="13" y="62"/>
                    </a:lnTo>
                    <a:lnTo>
                      <a:pt x="21" y="56"/>
                    </a:lnTo>
                    <a:close/>
                  </a:path>
                </a:pathLst>
              </a:custGeom>
              <a:solidFill>
                <a:srgbClr val="FFFFFF"/>
              </a:solidFill>
              <a:ln w="9525">
                <a:noFill/>
                <a:round/>
                <a:headEnd/>
                <a:tailEnd/>
              </a:ln>
            </p:spPr>
            <p:txBody>
              <a:bodyPr/>
              <a:lstStyle/>
              <a:p>
                <a:endParaRPr lang="tr-TR"/>
              </a:p>
            </p:txBody>
          </p:sp>
          <p:sp>
            <p:nvSpPr>
              <p:cNvPr id="43028" name="Freeform 20"/>
              <p:cNvSpPr>
                <a:spLocks/>
              </p:cNvSpPr>
              <p:nvPr/>
            </p:nvSpPr>
            <p:spPr bwMode="auto">
              <a:xfrm>
                <a:off x="4702" y="3798"/>
                <a:ext cx="33" cy="32"/>
              </a:xfrm>
              <a:custGeom>
                <a:avLst/>
                <a:gdLst/>
                <a:ahLst/>
                <a:cxnLst>
                  <a:cxn ang="0">
                    <a:pos x="82" y="226"/>
                  </a:cxn>
                  <a:cxn ang="0">
                    <a:pos x="95" y="228"/>
                  </a:cxn>
                  <a:cxn ang="0">
                    <a:pos x="108" y="227"/>
                  </a:cxn>
                  <a:cxn ang="0">
                    <a:pos x="122" y="225"/>
                  </a:cxn>
                  <a:cxn ang="0">
                    <a:pos x="136" y="221"/>
                  </a:cxn>
                  <a:cxn ang="0">
                    <a:pos x="148" y="215"/>
                  </a:cxn>
                  <a:cxn ang="0">
                    <a:pos x="161" y="209"/>
                  </a:cxn>
                  <a:cxn ang="0">
                    <a:pos x="173" y="200"/>
                  </a:cxn>
                  <a:cxn ang="0">
                    <a:pos x="186" y="190"/>
                  </a:cxn>
                  <a:cxn ang="0">
                    <a:pos x="226" y="109"/>
                  </a:cxn>
                  <a:cxn ang="0">
                    <a:pos x="225" y="93"/>
                  </a:cxn>
                  <a:cxn ang="0">
                    <a:pos x="222" y="78"/>
                  </a:cxn>
                  <a:cxn ang="0">
                    <a:pos x="217" y="63"/>
                  </a:cxn>
                  <a:cxn ang="0">
                    <a:pos x="212" y="47"/>
                  </a:cxn>
                  <a:cxn ang="0">
                    <a:pos x="203" y="34"/>
                  </a:cxn>
                  <a:cxn ang="0">
                    <a:pos x="193" y="20"/>
                  </a:cxn>
                  <a:cxn ang="0">
                    <a:pos x="180" y="10"/>
                  </a:cxn>
                  <a:cxn ang="0">
                    <a:pos x="165" y="0"/>
                  </a:cxn>
                  <a:cxn ang="0">
                    <a:pos x="31" y="62"/>
                  </a:cxn>
                  <a:cxn ang="0">
                    <a:pos x="0" y="128"/>
                  </a:cxn>
                  <a:cxn ang="0">
                    <a:pos x="67" y="226"/>
                  </a:cxn>
                  <a:cxn ang="0">
                    <a:pos x="69" y="226"/>
                  </a:cxn>
                  <a:cxn ang="0">
                    <a:pos x="75" y="226"/>
                  </a:cxn>
                  <a:cxn ang="0">
                    <a:pos x="79" y="226"/>
                  </a:cxn>
                  <a:cxn ang="0">
                    <a:pos x="82" y="226"/>
                  </a:cxn>
                </a:cxnLst>
                <a:rect l="0" t="0" r="r" b="b"/>
                <a:pathLst>
                  <a:path w="226" h="228">
                    <a:moveTo>
                      <a:pt x="82" y="226"/>
                    </a:moveTo>
                    <a:lnTo>
                      <a:pt x="95" y="228"/>
                    </a:lnTo>
                    <a:lnTo>
                      <a:pt x="108" y="227"/>
                    </a:lnTo>
                    <a:lnTo>
                      <a:pt x="122" y="225"/>
                    </a:lnTo>
                    <a:lnTo>
                      <a:pt x="136" y="221"/>
                    </a:lnTo>
                    <a:lnTo>
                      <a:pt x="148" y="215"/>
                    </a:lnTo>
                    <a:lnTo>
                      <a:pt x="161" y="209"/>
                    </a:lnTo>
                    <a:lnTo>
                      <a:pt x="173" y="200"/>
                    </a:lnTo>
                    <a:lnTo>
                      <a:pt x="186" y="190"/>
                    </a:lnTo>
                    <a:lnTo>
                      <a:pt x="226" y="109"/>
                    </a:lnTo>
                    <a:lnTo>
                      <a:pt x="225" y="93"/>
                    </a:lnTo>
                    <a:lnTo>
                      <a:pt x="222" y="78"/>
                    </a:lnTo>
                    <a:lnTo>
                      <a:pt x="217" y="63"/>
                    </a:lnTo>
                    <a:lnTo>
                      <a:pt x="212" y="47"/>
                    </a:lnTo>
                    <a:lnTo>
                      <a:pt x="203" y="34"/>
                    </a:lnTo>
                    <a:lnTo>
                      <a:pt x="193" y="20"/>
                    </a:lnTo>
                    <a:lnTo>
                      <a:pt x="180" y="10"/>
                    </a:lnTo>
                    <a:lnTo>
                      <a:pt x="165" y="0"/>
                    </a:lnTo>
                    <a:lnTo>
                      <a:pt x="31" y="62"/>
                    </a:lnTo>
                    <a:lnTo>
                      <a:pt x="0" y="128"/>
                    </a:lnTo>
                    <a:lnTo>
                      <a:pt x="67" y="226"/>
                    </a:lnTo>
                    <a:lnTo>
                      <a:pt x="69" y="226"/>
                    </a:lnTo>
                    <a:lnTo>
                      <a:pt x="75" y="226"/>
                    </a:lnTo>
                    <a:lnTo>
                      <a:pt x="79" y="226"/>
                    </a:lnTo>
                    <a:lnTo>
                      <a:pt x="82" y="226"/>
                    </a:lnTo>
                    <a:close/>
                  </a:path>
                </a:pathLst>
              </a:custGeom>
              <a:solidFill>
                <a:srgbClr val="000000"/>
              </a:solidFill>
              <a:ln w="9525">
                <a:noFill/>
                <a:round/>
                <a:headEnd/>
                <a:tailEnd/>
              </a:ln>
            </p:spPr>
            <p:txBody>
              <a:bodyPr/>
              <a:lstStyle/>
              <a:p>
                <a:endParaRPr lang="tr-TR"/>
              </a:p>
            </p:txBody>
          </p:sp>
          <p:sp>
            <p:nvSpPr>
              <p:cNvPr id="43029" name="Freeform 21"/>
              <p:cNvSpPr>
                <a:spLocks/>
              </p:cNvSpPr>
              <p:nvPr/>
            </p:nvSpPr>
            <p:spPr bwMode="auto">
              <a:xfrm>
                <a:off x="4283" y="3796"/>
                <a:ext cx="25" cy="29"/>
              </a:xfrm>
              <a:custGeom>
                <a:avLst/>
                <a:gdLst/>
                <a:ahLst/>
                <a:cxnLst>
                  <a:cxn ang="0">
                    <a:pos x="113" y="183"/>
                  </a:cxn>
                  <a:cxn ang="0">
                    <a:pos x="119" y="177"/>
                  </a:cxn>
                  <a:cxn ang="0">
                    <a:pos x="128" y="170"/>
                  </a:cxn>
                  <a:cxn ang="0">
                    <a:pos x="136" y="163"/>
                  </a:cxn>
                  <a:cxn ang="0">
                    <a:pos x="144" y="156"/>
                  </a:cxn>
                  <a:cxn ang="0">
                    <a:pos x="151" y="149"/>
                  </a:cxn>
                  <a:cxn ang="0">
                    <a:pos x="158" y="140"/>
                  </a:cxn>
                  <a:cxn ang="0">
                    <a:pos x="165" y="130"/>
                  </a:cxn>
                  <a:cxn ang="0">
                    <a:pos x="170" y="117"/>
                  </a:cxn>
                  <a:cxn ang="0">
                    <a:pos x="170" y="106"/>
                  </a:cxn>
                  <a:cxn ang="0">
                    <a:pos x="170" y="93"/>
                  </a:cxn>
                  <a:cxn ang="0">
                    <a:pos x="169" y="80"/>
                  </a:cxn>
                  <a:cxn ang="0">
                    <a:pos x="169" y="65"/>
                  </a:cxn>
                  <a:cxn ang="0">
                    <a:pos x="166" y="54"/>
                  </a:cxn>
                  <a:cxn ang="0">
                    <a:pos x="163" y="40"/>
                  </a:cxn>
                  <a:cxn ang="0">
                    <a:pos x="156" y="30"/>
                  </a:cxn>
                  <a:cxn ang="0">
                    <a:pos x="150" y="19"/>
                  </a:cxn>
                  <a:cxn ang="0">
                    <a:pos x="139" y="11"/>
                  </a:cxn>
                  <a:cxn ang="0">
                    <a:pos x="127" y="6"/>
                  </a:cxn>
                  <a:cxn ang="0">
                    <a:pos x="114" y="2"/>
                  </a:cxn>
                  <a:cxn ang="0">
                    <a:pos x="102" y="0"/>
                  </a:cxn>
                  <a:cxn ang="0">
                    <a:pos x="89" y="1"/>
                  </a:cxn>
                  <a:cxn ang="0">
                    <a:pos x="76" y="2"/>
                  </a:cxn>
                  <a:cxn ang="0">
                    <a:pos x="63" y="6"/>
                  </a:cxn>
                  <a:cxn ang="0">
                    <a:pos x="52" y="8"/>
                  </a:cxn>
                  <a:cxn ang="0">
                    <a:pos x="42" y="18"/>
                  </a:cxn>
                  <a:cxn ang="0">
                    <a:pos x="34" y="26"/>
                  </a:cxn>
                  <a:cxn ang="0">
                    <a:pos x="27" y="37"/>
                  </a:cxn>
                  <a:cxn ang="0">
                    <a:pos x="21" y="47"/>
                  </a:cxn>
                  <a:cxn ang="0">
                    <a:pos x="15" y="60"/>
                  </a:cxn>
                  <a:cxn ang="0">
                    <a:pos x="10" y="72"/>
                  </a:cxn>
                  <a:cxn ang="0">
                    <a:pos x="4" y="86"/>
                  </a:cxn>
                  <a:cxn ang="0">
                    <a:pos x="0" y="100"/>
                  </a:cxn>
                  <a:cxn ang="0">
                    <a:pos x="1" y="120"/>
                  </a:cxn>
                  <a:cxn ang="0">
                    <a:pos x="6" y="135"/>
                  </a:cxn>
                  <a:cxn ang="0">
                    <a:pos x="15" y="149"/>
                  </a:cxn>
                  <a:cxn ang="0">
                    <a:pos x="27" y="161"/>
                  </a:cxn>
                  <a:cxn ang="0">
                    <a:pos x="40" y="173"/>
                  </a:cxn>
                  <a:cxn ang="0">
                    <a:pos x="56" y="182"/>
                  </a:cxn>
                  <a:cxn ang="0">
                    <a:pos x="74" y="192"/>
                  </a:cxn>
                  <a:cxn ang="0">
                    <a:pos x="93" y="198"/>
                  </a:cxn>
                  <a:cxn ang="0">
                    <a:pos x="95" y="196"/>
                  </a:cxn>
                  <a:cxn ang="0">
                    <a:pos x="103" y="191"/>
                  </a:cxn>
                  <a:cxn ang="0">
                    <a:pos x="109" y="186"/>
                  </a:cxn>
                  <a:cxn ang="0">
                    <a:pos x="113" y="183"/>
                  </a:cxn>
                </a:cxnLst>
                <a:rect l="0" t="0" r="r" b="b"/>
                <a:pathLst>
                  <a:path w="170" h="198">
                    <a:moveTo>
                      <a:pt x="113" y="183"/>
                    </a:moveTo>
                    <a:lnTo>
                      <a:pt x="119" y="177"/>
                    </a:lnTo>
                    <a:lnTo>
                      <a:pt x="128" y="170"/>
                    </a:lnTo>
                    <a:lnTo>
                      <a:pt x="136" y="163"/>
                    </a:lnTo>
                    <a:lnTo>
                      <a:pt x="144" y="156"/>
                    </a:lnTo>
                    <a:lnTo>
                      <a:pt x="151" y="149"/>
                    </a:lnTo>
                    <a:lnTo>
                      <a:pt x="158" y="140"/>
                    </a:lnTo>
                    <a:lnTo>
                      <a:pt x="165" y="130"/>
                    </a:lnTo>
                    <a:lnTo>
                      <a:pt x="170" y="117"/>
                    </a:lnTo>
                    <a:lnTo>
                      <a:pt x="170" y="106"/>
                    </a:lnTo>
                    <a:lnTo>
                      <a:pt x="170" y="93"/>
                    </a:lnTo>
                    <a:lnTo>
                      <a:pt x="169" y="80"/>
                    </a:lnTo>
                    <a:lnTo>
                      <a:pt x="169" y="65"/>
                    </a:lnTo>
                    <a:lnTo>
                      <a:pt x="166" y="54"/>
                    </a:lnTo>
                    <a:lnTo>
                      <a:pt x="163" y="40"/>
                    </a:lnTo>
                    <a:lnTo>
                      <a:pt x="156" y="30"/>
                    </a:lnTo>
                    <a:lnTo>
                      <a:pt x="150" y="19"/>
                    </a:lnTo>
                    <a:lnTo>
                      <a:pt x="139" y="11"/>
                    </a:lnTo>
                    <a:lnTo>
                      <a:pt x="127" y="6"/>
                    </a:lnTo>
                    <a:lnTo>
                      <a:pt x="114" y="2"/>
                    </a:lnTo>
                    <a:lnTo>
                      <a:pt x="102" y="0"/>
                    </a:lnTo>
                    <a:lnTo>
                      <a:pt x="89" y="1"/>
                    </a:lnTo>
                    <a:lnTo>
                      <a:pt x="76" y="2"/>
                    </a:lnTo>
                    <a:lnTo>
                      <a:pt x="63" y="6"/>
                    </a:lnTo>
                    <a:lnTo>
                      <a:pt x="52" y="8"/>
                    </a:lnTo>
                    <a:lnTo>
                      <a:pt x="42" y="18"/>
                    </a:lnTo>
                    <a:lnTo>
                      <a:pt x="34" y="26"/>
                    </a:lnTo>
                    <a:lnTo>
                      <a:pt x="27" y="37"/>
                    </a:lnTo>
                    <a:lnTo>
                      <a:pt x="21" y="47"/>
                    </a:lnTo>
                    <a:lnTo>
                      <a:pt x="15" y="60"/>
                    </a:lnTo>
                    <a:lnTo>
                      <a:pt x="10" y="72"/>
                    </a:lnTo>
                    <a:lnTo>
                      <a:pt x="4" y="86"/>
                    </a:lnTo>
                    <a:lnTo>
                      <a:pt x="0" y="100"/>
                    </a:lnTo>
                    <a:lnTo>
                      <a:pt x="1" y="120"/>
                    </a:lnTo>
                    <a:lnTo>
                      <a:pt x="6" y="135"/>
                    </a:lnTo>
                    <a:lnTo>
                      <a:pt x="15" y="149"/>
                    </a:lnTo>
                    <a:lnTo>
                      <a:pt x="27" y="161"/>
                    </a:lnTo>
                    <a:lnTo>
                      <a:pt x="40" y="173"/>
                    </a:lnTo>
                    <a:lnTo>
                      <a:pt x="56" y="182"/>
                    </a:lnTo>
                    <a:lnTo>
                      <a:pt x="74" y="192"/>
                    </a:lnTo>
                    <a:lnTo>
                      <a:pt x="93" y="198"/>
                    </a:lnTo>
                    <a:lnTo>
                      <a:pt x="95" y="196"/>
                    </a:lnTo>
                    <a:lnTo>
                      <a:pt x="103" y="191"/>
                    </a:lnTo>
                    <a:lnTo>
                      <a:pt x="109" y="186"/>
                    </a:lnTo>
                    <a:lnTo>
                      <a:pt x="113" y="183"/>
                    </a:lnTo>
                    <a:close/>
                  </a:path>
                </a:pathLst>
              </a:custGeom>
              <a:solidFill>
                <a:srgbClr val="000000"/>
              </a:solidFill>
              <a:ln w="9525">
                <a:noFill/>
                <a:round/>
                <a:headEnd/>
                <a:tailEnd/>
              </a:ln>
            </p:spPr>
            <p:txBody>
              <a:bodyPr/>
              <a:lstStyle/>
              <a:p>
                <a:endParaRPr lang="tr-TR"/>
              </a:p>
            </p:txBody>
          </p:sp>
          <p:sp>
            <p:nvSpPr>
              <p:cNvPr id="43030" name="Freeform 22"/>
              <p:cNvSpPr>
                <a:spLocks/>
              </p:cNvSpPr>
              <p:nvPr/>
            </p:nvSpPr>
            <p:spPr bwMode="auto">
              <a:xfrm>
                <a:off x="4373" y="3813"/>
                <a:ext cx="23" cy="9"/>
              </a:xfrm>
              <a:custGeom>
                <a:avLst/>
                <a:gdLst/>
                <a:ahLst/>
                <a:cxnLst>
                  <a:cxn ang="0">
                    <a:pos x="9" y="56"/>
                  </a:cxn>
                  <a:cxn ang="0">
                    <a:pos x="160" y="0"/>
                  </a:cxn>
                  <a:cxn ang="0">
                    <a:pos x="30" y="30"/>
                  </a:cxn>
                  <a:cxn ang="0">
                    <a:pos x="21" y="34"/>
                  </a:cxn>
                  <a:cxn ang="0">
                    <a:pos x="15" y="39"/>
                  </a:cxn>
                  <a:cxn ang="0">
                    <a:pos x="10" y="43"/>
                  </a:cxn>
                  <a:cxn ang="0">
                    <a:pos x="6" y="46"/>
                  </a:cxn>
                  <a:cxn ang="0">
                    <a:pos x="3" y="54"/>
                  </a:cxn>
                  <a:cxn ang="0">
                    <a:pos x="0" y="61"/>
                  </a:cxn>
                  <a:cxn ang="0">
                    <a:pos x="1" y="61"/>
                  </a:cxn>
                  <a:cxn ang="0">
                    <a:pos x="4" y="58"/>
                  </a:cxn>
                  <a:cxn ang="0">
                    <a:pos x="7" y="57"/>
                  </a:cxn>
                  <a:cxn ang="0">
                    <a:pos x="9" y="56"/>
                  </a:cxn>
                </a:cxnLst>
                <a:rect l="0" t="0" r="r" b="b"/>
                <a:pathLst>
                  <a:path w="160" h="61">
                    <a:moveTo>
                      <a:pt x="9" y="56"/>
                    </a:moveTo>
                    <a:lnTo>
                      <a:pt x="160" y="0"/>
                    </a:lnTo>
                    <a:lnTo>
                      <a:pt x="30" y="30"/>
                    </a:lnTo>
                    <a:lnTo>
                      <a:pt x="21" y="34"/>
                    </a:lnTo>
                    <a:lnTo>
                      <a:pt x="15" y="39"/>
                    </a:lnTo>
                    <a:lnTo>
                      <a:pt x="10" y="43"/>
                    </a:lnTo>
                    <a:lnTo>
                      <a:pt x="6" y="46"/>
                    </a:lnTo>
                    <a:lnTo>
                      <a:pt x="3" y="54"/>
                    </a:lnTo>
                    <a:lnTo>
                      <a:pt x="0" y="61"/>
                    </a:lnTo>
                    <a:lnTo>
                      <a:pt x="1" y="61"/>
                    </a:lnTo>
                    <a:lnTo>
                      <a:pt x="4" y="58"/>
                    </a:lnTo>
                    <a:lnTo>
                      <a:pt x="7" y="57"/>
                    </a:lnTo>
                    <a:lnTo>
                      <a:pt x="9" y="56"/>
                    </a:lnTo>
                    <a:close/>
                  </a:path>
                </a:pathLst>
              </a:custGeom>
              <a:solidFill>
                <a:srgbClr val="FFFFFF"/>
              </a:solidFill>
              <a:ln w="9525">
                <a:noFill/>
                <a:round/>
                <a:headEnd/>
                <a:tailEnd/>
              </a:ln>
            </p:spPr>
            <p:txBody>
              <a:bodyPr/>
              <a:lstStyle/>
              <a:p>
                <a:endParaRPr lang="tr-TR"/>
              </a:p>
            </p:txBody>
          </p:sp>
          <p:sp>
            <p:nvSpPr>
              <p:cNvPr id="43031" name="Freeform 23"/>
              <p:cNvSpPr>
                <a:spLocks/>
              </p:cNvSpPr>
              <p:nvPr/>
            </p:nvSpPr>
            <p:spPr bwMode="auto">
              <a:xfrm>
                <a:off x="4783" y="3770"/>
                <a:ext cx="54" cy="53"/>
              </a:xfrm>
              <a:custGeom>
                <a:avLst/>
                <a:gdLst/>
                <a:ahLst/>
                <a:cxnLst>
                  <a:cxn ang="0">
                    <a:pos x="103" y="371"/>
                  </a:cxn>
                  <a:cxn ang="0">
                    <a:pos x="122" y="369"/>
                  </a:cxn>
                  <a:cxn ang="0">
                    <a:pos x="140" y="362"/>
                  </a:cxn>
                  <a:cxn ang="0">
                    <a:pos x="159" y="354"/>
                  </a:cxn>
                  <a:cxn ang="0">
                    <a:pos x="177" y="344"/>
                  </a:cxn>
                  <a:cxn ang="0">
                    <a:pos x="195" y="334"/>
                  </a:cxn>
                  <a:cxn ang="0">
                    <a:pos x="214" y="323"/>
                  </a:cxn>
                  <a:cxn ang="0">
                    <a:pos x="233" y="314"/>
                  </a:cxn>
                  <a:cxn ang="0">
                    <a:pos x="252" y="305"/>
                  </a:cxn>
                  <a:cxn ang="0">
                    <a:pos x="274" y="292"/>
                  </a:cxn>
                  <a:cxn ang="0">
                    <a:pos x="295" y="275"/>
                  </a:cxn>
                  <a:cxn ang="0">
                    <a:pos x="311" y="259"/>
                  </a:cxn>
                  <a:cxn ang="0">
                    <a:pos x="327" y="239"/>
                  </a:cxn>
                  <a:cxn ang="0">
                    <a:pos x="339" y="221"/>
                  </a:cxn>
                  <a:cxn ang="0">
                    <a:pos x="352" y="200"/>
                  </a:cxn>
                  <a:cxn ang="0">
                    <a:pos x="363" y="178"/>
                  </a:cxn>
                  <a:cxn ang="0">
                    <a:pos x="376" y="154"/>
                  </a:cxn>
                  <a:cxn ang="0">
                    <a:pos x="341" y="122"/>
                  </a:cxn>
                  <a:cxn ang="0">
                    <a:pos x="302" y="95"/>
                  </a:cxn>
                  <a:cxn ang="0">
                    <a:pos x="259" y="72"/>
                  </a:cxn>
                  <a:cxn ang="0">
                    <a:pos x="212" y="53"/>
                  </a:cxn>
                  <a:cxn ang="0">
                    <a:pos x="161" y="38"/>
                  </a:cxn>
                  <a:cxn ang="0">
                    <a:pos x="109" y="25"/>
                  </a:cxn>
                  <a:cxn ang="0">
                    <a:pos x="54" y="13"/>
                  </a:cxn>
                  <a:cxn ang="0">
                    <a:pos x="0" y="0"/>
                  </a:cxn>
                  <a:cxn ang="0">
                    <a:pos x="103" y="371"/>
                  </a:cxn>
                </a:cxnLst>
                <a:rect l="0" t="0" r="r" b="b"/>
                <a:pathLst>
                  <a:path w="376" h="371">
                    <a:moveTo>
                      <a:pt x="103" y="371"/>
                    </a:moveTo>
                    <a:lnTo>
                      <a:pt x="122" y="369"/>
                    </a:lnTo>
                    <a:lnTo>
                      <a:pt x="140" y="362"/>
                    </a:lnTo>
                    <a:lnTo>
                      <a:pt x="159" y="354"/>
                    </a:lnTo>
                    <a:lnTo>
                      <a:pt x="177" y="344"/>
                    </a:lnTo>
                    <a:lnTo>
                      <a:pt x="195" y="334"/>
                    </a:lnTo>
                    <a:lnTo>
                      <a:pt x="214" y="323"/>
                    </a:lnTo>
                    <a:lnTo>
                      <a:pt x="233" y="314"/>
                    </a:lnTo>
                    <a:lnTo>
                      <a:pt x="252" y="305"/>
                    </a:lnTo>
                    <a:lnTo>
                      <a:pt x="274" y="292"/>
                    </a:lnTo>
                    <a:lnTo>
                      <a:pt x="295" y="275"/>
                    </a:lnTo>
                    <a:lnTo>
                      <a:pt x="311" y="259"/>
                    </a:lnTo>
                    <a:lnTo>
                      <a:pt x="327" y="239"/>
                    </a:lnTo>
                    <a:lnTo>
                      <a:pt x="339" y="221"/>
                    </a:lnTo>
                    <a:lnTo>
                      <a:pt x="352" y="200"/>
                    </a:lnTo>
                    <a:lnTo>
                      <a:pt x="363" y="178"/>
                    </a:lnTo>
                    <a:lnTo>
                      <a:pt x="376" y="154"/>
                    </a:lnTo>
                    <a:lnTo>
                      <a:pt x="341" y="122"/>
                    </a:lnTo>
                    <a:lnTo>
                      <a:pt x="302" y="95"/>
                    </a:lnTo>
                    <a:lnTo>
                      <a:pt x="259" y="72"/>
                    </a:lnTo>
                    <a:lnTo>
                      <a:pt x="212" y="53"/>
                    </a:lnTo>
                    <a:lnTo>
                      <a:pt x="161" y="38"/>
                    </a:lnTo>
                    <a:lnTo>
                      <a:pt x="109" y="25"/>
                    </a:lnTo>
                    <a:lnTo>
                      <a:pt x="54" y="13"/>
                    </a:lnTo>
                    <a:lnTo>
                      <a:pt x="0" y="0"/>
                    </a:lnTo>
                    <a:lnTo>
                      <a:pt x="103" y="371"/>
                    </a:lnTo>
                    <a:close/>
                  </a:path>
                </a:pathLst>
              </a:custGeom>
              <a:solidFill>
                <a:srgbClr val="000000"/>
              </a:solidFill>
              <a:ln w="9525">
                <a:noFill/>
                <a:round/>
                <a:headEnd/>
                <a:tailEnd/>
              </a:ln>
            </p:spPr>
            <p:txBody>
              <a:bodyPr/>
              <a:lstStyle/>
              <a:p>
                <a:endParaRPr lang="tr-TR"/>
              </a:p>
            </p:txBody>
          </p:sp>
          <p:sp>
            <p:nvSpPr>
              <p:cNvPr id="43032" name="Freeform 24"/>
              <p:cNvSpPr>
                <a:spLocks/>
              </p:cNvSpPr>
              <p:nvPr/>
            </p:nvSpPr>
            <p:spPr bwMode="auto">
              <a:xfrm>
                <a:off x="4718" y="3812"/>
                <a:ext cx="3" cy="6"/>
              </a:xfrm>
              <a:custGeom>
                <a:avLst/>
                <a:gdLst/>
                <a:ahLst/>
                <a:cxnLst>
                  <a:cxn ang="0">
                    <a:pos x="18" y="41"/>
                  </a:cxn>
                  <a:cxn ang="0">
                    <a:pos x="18" y="34"/>
                  </a:cxn>
                  <a:cxn ang="0">
                    <a:pos x="18" y="25"/>
                  </a:cxn>
                  <a:cxn ang="0">
                    <a:pos x="18" y="20"/>
                  </a:cxn>
                  <a:cxn ang="0">
                    <a:pos x="18" y="14"/>
                  </a:cxn>
                  <a:cxn ang="0">
                    <a:pos x="18" y="8"/>
                  </a:cxn>
                  <a:cxn ang="0">
                    <a:pos x="18" y="0"/>
                  </a:cxn>
                  <a:cxn ang="0">
                    <a:pos x="9" y="2"/>
                  </a:cxn>
                  <a:cxn ang="0">
                    <a:pos x="4" y="7"/>
                  </a:cxn>
                  <a:cxn ang="0">
                    <a:pos x="0" y="16"/>
                  </a:cxn>
                  <a:cxn ang="0">
                    <a:pos x="0" y="25"/>
                  </a:cxn>
                  <a:cxn ang="0">
                    <a:pos x="1" y="35"/>
                  </a:cxn>
                  <a:cxn ang="0">
                    <a:pos x="5" y="41"/>
                  </a:cxn>
                  <a:cxn ang="0">
                    <a:pos x="11" y="44"/>
                  </a:cxn>
                  <a:cxn ang="0">
                    <a:pos x="18" y="41"/>
                  </a:cxn>
                </a:cxnLst>
                <a:rect l="0" t="0" r="r" b="b"/>
                <a:pathLst>
                  <a:path w="18" h="44">
                    <a:moveTo>
                      <a:pt x="18" y="41"/>
                    </a:moveTo>
                    <a:lnTo>
                      <a:pt x="18" y="34"/>
                    </a:lnTo>
                    <a:lnTo>
                      <a:pt x="18" y="25"/>
                    </a:lnTo>
                    <a:lnTo>
                      <a:pt x="18" y="20"/>
                    </a:lnTo>
                    <a:lnTo>
                      <a:pt x="18" y="14"/>
                    </a:lnTo>
                    <a:lnTo>
                      <a:pt x="18" y="8"/>
                    </a:lnTo>
                    <a:lnTo>
                      <a:pt x="18" y="0"/>
                    </a:lnTo>
                    <a:lnTo>
                      <a:pt x="9" y="2"/>
                    </a:lnTo>
                    <a:lnTo>
                      <a:pt x="4" y="7"/>
                    </a:lnTo>
                    <a:lnTo>
                      <a:pt x="0" y="16"/>
                    </a:lnTo>
                    <a:lnTo>
                      <a:pt x="0" y="25"/>
                    </a:lnTo>
                    <a:lnTo>
                      <a:pt x="1" y="35"/>
                    </a:lnTo>
                    <a:lnTo>
                      <a:pt x="5" y="41"/>
                    </a:lnTo>
                    <a:lnTo>
                      <a:pt x="11" y="44"/>
                    </a:lnTo>
                    <a:lnTo>
                      <a:pt x="18" y="41"/>
                    </a:lnTo>
                    <a:close/>
                  </a:path>
                </a:pathLst>
              </a:custGeom>
              <a:solidFill>
                <a:srgbClr val="FFFFFF"/>
              </a:solidFill>
              <a:ln w="9525">
                <a:noFill/>
                <a:round/>
                <a:headEnd/>
                <a:tailEnd/>
              </a:ln>
            </p:spPr>
            <p:txBody>
              <a:bodyPr/>
              <a:lstStyle/>
              <a:p>
                <a:endParaRPr lang="tr-TR"/>
              </a:p>
            </p:txBody>
          </p:sp>
          <p:sp>
            <p:nvSpPr>
              <p:cNvPr id="43033" name="Freeform 25"/>
              <p:cNvSpPr>
                <a:spLocks/>
              </p:cNvSpPr>
              <p:nvPr/>
            </p:nvSpPr>
            <p:spPr bwMode="auto">
              <a:xfrm>
                <a:off x="4378" y="3773"/>
                <a:ext cx="42" cy="28"/>
              </a:xfrm>
              <a:custGeom>
                <a:avLst/>
                <a:gdLst/>
                <a:ahLst/>
                <a:cxnLst>
                  <a:cxn ang="0">
                    <a:pos x="32" y="201"/>
                  </a:cxn>
                  <a:cxn ang="0">
                    <a:pos x="294" y="118"/>
                  </a:cxn>
                  <a:cxn ang="0">
                    <a:pos x="0" y="0"/>
                  </a:cxn>
                  <a:cxn ang="0">
                    <a:pos x="16" y="195"/>
                  </a:cxn>
                  <a:cxn ang="0">
                    <a:pos x="19" y="198"/>
                  </a:cxn>
                  <a:cxn ang="0">
                    <a:pos x="24" y="199"/>
                  </a:cxn>
                  <a:cxn ang="0">
                    <a:pos x="28" y="201"/>
                  </a:cxn>
                  <a:cxn ang="0">
                    <a:pos x="32" y="201"/>
                  </a:cxn>
                </a:cxnLst>
                <a:rect l="0" t="0" r="r" b="b"/>
                <a:pathLst>
                  <a:path w="294" h="201">
                    <a:moveTo>
                      <a:pt x="32" y="201"/>
                    </a:moveTo>
                    <a:lnTo>
                      <a:pt x="294" y="118"/>
                    </a:lnTo>
                    <a:lnTo>
                      <a:pt x="0" y="0"/>
                    </a:lnTo>
                    <a:lnTo>
                      <a:pt x="16" y="195"/>
                    </a:lnTo>
                    <a:lnTo>
                      <a:pt x="19" y="198"/>
                    </a:lnTo>
                    <a:lnTo>
                      <a:pt x="24" y="199"/>
                    </a:lnTo>
                    <a:lnTo>
                      <a:pt x="28" y="201"/>
                    </a:lnTo>
                    <a:lnTo>
                      <a:pt x="32" y="201"/>
                    </a:lnTo>
                    <a:close/>
                  </a:path>
                </a:pathLst>
              </a:custGeom>
              <a:solidFill>
                <a:srgbClr val="000000"/>
              </a:solidFill>
              <a:ln w="9525">
                <a:noFill/>
                <a:round/>
                <a:headEnd/>
                <a:tailEnd/>
              </a:ln>
            </p:spPr>
            <p:txBody>
              <a:bodyPr/>
              <a:lstStyle/>
              <a:p>
                <a:endParaRPr lang="tr-TR"/>
              </a:p>
            </p:txBody>
          </p:sp>
          <p:sp>
            <p:nvSpPr>
              <p:cNvPr id="43034" name="Freeform 26"/>
              <p:cNvSpPr>
                <a:spLocks/>
              </p:cNvSpPr>
              <p:nvPr/>
            </p:nvSpPr>
            <p:spPr bwMode="auto">
              <a:xfrm>
                <a:off x="4353" y="3144"/>
                <a:ext cx="310" cy="655"/>
              </a:xfrm>
              <a:custGeom>
                <a:avLst/>
                <a:gdLst/>
                <a:ahLst/>
                <a:cxnLst>
                  <a:cxn ang="0">
                    <a:pos x="1632" y="4558"/>
                  </a:cxn>
                  <a:cxn ang="0">
                    <a:pos x="1734" y="4503"/>
                  </a:cxn>
                  <a:cxn ang="0">
                    <a:pos x="1837" y="4446"/>
                  </a:cxn>
                  <a:cxn ang="0">
                    <a:pos x="1941" y="4389"/>
                  </a:cxn>
                  <a:cxn ang="0">
                    <a:pos x="2014" y="4334"/>
                  </a:cxn>
                  <a:cxn ang="0">
                    <a:pos x="2059" y="4292"/>
                  </a:cxn>
                  <a:cxn ang="0">
                    <a:pos x="2102" y="4258"/>
                  </a:cxn>
                  <a:cxn ang="0">
                    <a:pos x="2143" y="4226"/>
                  </a:cxn>
                  <a:cxn ang="0">
                    <a:pos x="2107" y="4109"/>
                  </a:cxn>
                  <a:cxn ang="0">
                    <a:pos x="2037" y="3896"/>
                  </a:cxn>
                  <a:cxn ang="0">
                    <a:pos x="2006" y="3668"/>
                  </a:cxn>
                  <a:cxn ang="0">
                    <a:pos x="1995" y="3436"/>
                  </a:cxn>
                  <a:cxn ang="0">
                    <a:pos x="1996" y="3312"/>
                  </a:cxn>
                  <a:cxn ang="0">
                    <a:pos x="2016" y="3301"/>
                  </a:cxn>
                  <a:cxn ang="0">
                    <a:pos x="2041" y="3296"/>
                  </a:cxn>
                  <a:cxn ang="0">
                    <a:pos x="2068" y="3295"/>
                  </a:cxn>
                  <a:cxn ang="0">
                    <a:pos x="1991" y="2940"/>
                  </a:cxn>
                  <a:cxn ang="0">
                    <a:pos x="1729" y="2278"/>
                  </a:cxn>
                  <a:cxn ang="0">
                    <a:pos x="1443" y="1637"/>
                  </a:cxn>
                  <a:cxn ang="0">
                    <a:pos x="1230" y="968"/>
                  </a:cxn>
                  <a:cxn ang="0">
                    <a:pos x="1060" y="585"/>
                  </a:cxn>
                  <a:cxn ang="0">
                    <a:pos x="815" y="549"/>
                  </a:cxn>
                  <a:cxn ang="0">
                    <a:pos x="566" y="539"/>
                  </a:cxn>
                  <a:cxn ang="0">
                    <a:pos x="321" y="572"/>
                  </a:cxn>
                  <a:cxn ang="0">
                    <a:pos x="168" y="564"/>
                  </a:cxn>
                  <a:cxn ang="0">
                    <a:pos x="133" y="459"/>
                  </a:cxn>
                  <a:cxn ang="0">
                    <a:pos x="119" y="339"/>
                  </a:cxn>
                  <a:cxn ang="0">
                    <a:pos x="101" y="220"/>
                  </a:cxn>
                  <a:cxn ang="0">
                    <a:pos x="77" y="143"/>
                  </a:cxn>
                  <a:cxn ang="0">
                    <a:pos x="71" y="98"/>
                  </a:cxn>
                  <a:cxn ang="0">
                    <a:pos x="63" y="57"/>
                  </a:cxn>
                  <a:cxn ang="0">
                    <a:pos x="54" y="19"/>
                  </a:cxn>
                  <a:cxn ang="0">
                    <a:pos x="0" y="360"/>
                  </a:cxn>
                  <a:cxn ang="0">
                    <a:pos x="47" y="1052"/>
                  </a:cxn>
                  <a:cxn ang="0">
                    <a:pos x="183" y="1733"/>
                  </a:cxn>
                  <a:cxn ang="0">
                    <a:pos x="292" y="2423"/>
                  </a:cxn>
                  <a:cxn ang="0">
                    <a:pos x="309" y="2871"/>
                  </a:cxn>
                  <a:cxn ang="0">
                    <a:pos x="368" y="3039"/>
                  </a:cxn>
                  <a:cxn ang="0">
                    <a:pos x="441" y="3201"/>
                  </a:cxn>
                  <a:cxn ang="0">
                    <a:pos x="478" y="3373"/>
                  </a:cxn>
                  <a:cxn ang="0">
                    <a:pos x="478" y="3505"/>
                  </a:cxn>
                  <a:cxn ang="0">
                    <a:pos x="486" y="3572"/>
                  </a:cxn>
                  <a:cxn ang="0">
                    <a:pos x="490" y="3638"/>
                  </a:cxn>
                  <a:cxn ang="0">
                    <a:pos x="505" y="3696"/>
                  </a:cxn>
                  <a:cxn ang="0">
                    <a:pos x="532" y="3729"/>
                  </a:cxn>
                  <a:cxn ang="0">
                    <a:pos x="549" y="3741"/>
                  </a:cxn>
                  <a:cxn ang="0">
                    <a:pos x="564" y="3752"/>
                  </a:cxn>
                  <a:cxn ang="0">
                    <a:pos x="606" y="3849"/>
                  </a:cxn>
                  <a:cxn ang="0">
                    <a:pos x="666" y="4041"/>
                  </a:cxn>
                  <a:cxn ang="0">
                    <a:pos x="714" y="4243"/>
                  </a:cxn>
                  <a:cxn ang="0">
                    <a:pos x="748" y="4447"/>
                  </a:cxn>
                  <a:cxn ang="0">
                    <a:pos x="859" y="4540"/>
                  </a:cxn>
                  <a:cxn ang="0">
                    <a:pos x="1065" y="4536"/>
                  </a:cxn>
                  <a:cxn ang="0">
                    <a:pos x="1273" y="4543"/>
                  </a:cxn>
                  <a:cxn ang="0">
                    <a:pos x="1479" y="4566"/>
                  </a:cxn>
                </a:cxnLst>
                <a:rect l="0" t="0" r="r" b="b"/>
                <a:pathLst>
                  <a:path w="2166" h="4583">
                    <a:moveTo>
                      <a:pt x="1584" y="4583"/>
                    </a:moveTo>
                    <a:lnTo>
                      <a:pt x="1632" y="4558"/>
                    </a:lnTo>
                    <a:lnTo>
                      <a:pt x="1683" y="4530"/>
                    </a:lnTo>
                    <a:lnTo>
                      <a:pt x="1734" y="4503"/>
                    </a:lnTo>
                    <a:lnTo>
                      <a:pt x="1786" y="4474"/>
                    </a:lnTo>
                    <a:lnTo>
                      <a:pt x="1837" y="4446"/>
                    </a:lnTo>
                    <a:lnTo>
                      <a:pt x="1890" y="4417"/>
                    </a:lnTo>
                    <a:lnTo>
                      <a:pt x="1941" y="4389"/>
                    </a:lnTo>
                    <a:lnTo>
                      <a:pt x="1991" y="4361"/>
                    </a:lnTo>
                    <a:lnTo>
                      <a:pt x="2014" y="4334"/>
                    </a:lnTo>
                    <a:lnTo>
                      <a:pt x="2038" y="4312"/>
                    </a:lnTo>
                    <a:lnTo>
                      <a:pt x="2059" y="4292"/>
                    </a:lnTo>
                    <a:lnTo>
                      <a:pt x="2081" y="4273"/>
                    </a:lnTo>
                    <a:lnTo>
                      <a:pt x="2102" y="4258"/>
                    </a:lnTo>
                    <a:lnTo>
                      <a:pt x="2123" y="4242"/>
                    </a:lnTo>
                    <a:lnTo>
                      <a:pt x="2143" y="4226"/>
                    </a:lnTo>
                    <a:lnTo>
                      <a:pt x="2166" y="4206"/>
                    </a:lnTo>
                    <a:lnTo>
                      <a:pt x="2107" y="4109"/>
                    </a:lnTo>
                    <a:lnTo>
                      <a:pt x="2066" y="4005"/>
                    </a:lnTo>
                    <a:lnTo>
                      <a:pt x="2037" y="3896"/>
                    </a:lnTo>
                    <a:lnTo>
                      <a:pt x="2018" y="3783"/>
                    </a:lnTo>
                    <a:lnTo>
                      <a:pt x="2006" y="3668"/>
                    </a:lnTo>
                    <a:lnTo>
                      <a:pt x="2000" y="3552"/>
                    </a:lnTo>
                    <a:lnTo>
                      <a:pt x="1995" y="3436"/>
                    </a:lnTo>
                    <a:lnTo>
                      <a:pt x="1991" y="3320"/>
                    </a:lnTo>
                    <a:lnTo>
                      <a:pt x="1996" y="3312"/>
                    </a:lnTo>
                    <a:lnTo>
                      <a:pt x="2006" y="3306"/>
                    </a:lnTo>
                    <a:lnTo>
                      <a:pt x="2016" y="3301"/>
                    </a:lnTo>
                    <a:lnTo>
                      <a:pt x="2029" y="3297"/>
                    </a:lnTo>
                    <a:lnTo>
                      <a:pt x="2041" y="3296"/>
                    </a:lnTo>
                    <a:lnTo>
                      <a:pt x="2055" y="3295"/>
                    </a:lnTo>
                    <a:lnTo>
                      <a:pt x="2068" y="3295"/>
                    </a:lnTo>
                    <a:lnTo>
                      <a:pt x="2083" y="3294"/>
                    </a:lnTo>
                    <a:lnTo>
                      <a:pt x="1991" y="2940"/>
                    </a:lnTo>
                    <a:lnTo>
                      <a:pt x="1869" y="2602"/>
                    </a:lnTo>
                    <a:lnTo>
                      <a:pt x="1729" y="2278"/>
                    </a:lnTo>
                    <a:lnTo>
                      <a:pt x="1584" y="1957"/>
                    </a:lnTo>
                    <a:lnTo>
                      <a:pt x="1443" y="1637"/>
                    </a:lnTo>
                    <a:lnTo>
                      <a:pt x="1323" y="1309"/>
                    </a:lnTo>
                    <a:lnTo>
                      <a:pt x="1230" y="968"/>
                    </a:lnTo>
                    <a:lnTo>
                      <a:pt x="1181" y="608"/>
                    </a:lnTo>
                    <a:lnTo>
                      <a:pt x="1060" y="585"/>
                    </a:lnTo>
                    <a:lnTo>
                      <a:pt x="939" y="564"/>
                    </a:lnTo>
                    <a:lnTo>
                      <a:pt x="815" y="549"/>
                    </a:lnTo>
                    <a:lnTo>
                      <a:pt x="691" y="539"/>
                    </a:lnTo>
                    <a:lnTo>
                      <a:pt x="566" y="539"/>
                    </a:lnTo>
                    <a:lnTo>
                      <a:pt x="443" y="549"/>
                    </a:lnTo>
                    <a:lnTo>
                      <a:pt x="321" y="572"/>
                    </a:lnTo>
                    <a:lnTo>
                      <a:pt x="203" y="608"/>
                    </a:lnTo>
                    <a:lnTo>
                      <a:pt x="168" y="564"/>
                    </a:lnTo>
                    <a:lnTo>
                      <a:pt x="146" y="513"/>
                    </a:lnTo>
                    <a:lnTo>
                      <a:pt x="133" y="459"/>
                    </a:lnTo>
                    <a:lnTo>
                      <a:pt x="125" y="399"/>
                    </a:lnTo>
                    <a:lnTo>
                      <a:pt x="119" y="339"/>
                    </a:lnTo>
                    <a:lnTo>
                      <a:pt x="112" y="278"/>
                    </a:lnTo>
                    <a:lnTo>
                      <a:pt x="101" y="220"/>
                    </a:lnTo>
                    <a:lnTo>
                      <a:pt x="84" y="165"/>
                    </a:lnTo>
                    <a:lnTo>
                      <a:pt x="77" y="143"/>
                    </a:lnTo>
                    <a:lnTo>
                      <a:pt x="74" y="120"/>
                    </a:lnTo>
                    <a:lnTo>
                      <a:pt x="71" y="98"/>
                    </a:lnTo>
                    <a:lnTo>
                      <a:pt x="68" y="77"/>
                    </a:lnTo>
                    <a:lnTo>
                      <a:pt x="63" y="57"/>
                    </a:lnTo>
                    <a:lnTo>
                      <a:pt x="59" y="37"/>
                    </a:lnTo>
                    <a:lnTo>
                      <a:pt x="54" y="19"/>
                    </a:lnTo>
                    <a:lnTo>
                      <a:pt x="48" y="0"/>
                    </a:lnTo>
                    <a:lnTo>
                      <a:pt x="0" y="360"/>
                    </a:lnTo>
                    <a:lnTo>
                      <a:pt x="6" y="708"/>
                    </a:lnTo>
                    <a:lnTo>
                      <a:pt x="47" y="1052"/>
                    </a:lnTo>
                    <a:lnTo>
                      <a:pt x="112" y="1392"/>
                    </a:lnTo>
                    <a:lnTo>
                      <a:pt x="183" y="1733"/>
                    </a:lnTo>
                    <a:lnTo>
                      <a:pt x="248" y="2074"/>
                    </a:lnTo>
                    <a:lnTo>
                      <a:pt x="292" y="2423"/>
                    </a:lnTo>
                    <a:lnTo>
                      <a:pt x="301" y="2779"/>
                    </a:lnTo>
                    <a:lnTo>
                      <a:pt x="309" y="2871"/>
                    </a:lnTo>
                    <a:lnTo>
                      <a:pt x="334" y="2956"/>
                    </a:lnTo>
                    <a:lnTo>
                      <a:pt x="368" y="3039"/>
                    </a:lnTo>
                    <a:lnTo>
                      <a:pt x="406" y="3118"/>
                    </a:lnTo>
                    <a:lnTo>
                      <a:pt x="441" y="3201"/>
                    </a:lnTo>
                    <a:lnTo>
                      <a:pt x="467" y="3284"/>
                    </a:lnTo>
                    <a:lnTo>
                      <a:pt x="478" y="3373"/>
                    </a:lnTo>
                    <a:lnTo>
                      <a:pt x="470" y="3469"/>
                    </a:lnTo>
                    <a:lnTo>
                      <a:pt x="478" y="3505"/>
                    </a:lnTo>
                    <a:lnTo>
                      <a:pt x="483" y="3539"/>
                    </a:lnTo>
                    <a:lnTo>
                      <a:pt x="486" y="3572"/>
                    </a:lnTo>
                    <a:lnTo>
                      <a:pt x="488" y="3605"/>
                    </a:lnTo>
                    <a:lnTo>
                      <a:pt x="490" y="3638"/>
                    </a:lnTo>
                    <a:lnTo>
                      <a:pt x="495" y="3667"/>
                    </a:lnTo>
                    <a:lnTo>
                      <a:pt x="505" y="3696"/>
                    </a:lnTo>
                    <a:lnTo>
                      <a:pt x="522" y="3722"/>
                    </a:lnTo>
                    <a:lnTo>
                      <a:pt x="532" y="3729"/>
                    </a:lnTo>
                    <a:lnTo>
                      <a:pt x="543" y="3736"/>
                    </a:lnTo>
                    <a:lnTo>
                      <a:pt x="549" y="3741"/>
                    </a:lnTo>
                    <a:lnTo>
                      <a:pt x="556" y="3745"/>
                    </a:lnTo>
                    <a:lnTo>
                      <a:pt x="564" y="3752"/>
                    </a:lnTo>
                    <a:lnTo>
                      <a:pt x="574" y="3757"/>
                    </a:lnTo>
                    <a:lnTo>
                      <a:pt x="606" y="3849"/>
                    </a:lnTo>
                    <a:lnTo>
                      <a:pt x="638" y="3943"/>
                    </a:lnTo>
                    <a:lnTo>
                      <a:pt x="666" y="4041"/>
                    </a:lnTo>
                    <a:lnTo>
                      <a:pt x="692" y="4141"/>
                    </a:lnTo>
                    <a:lnTo>
                      <a:pt x="714" y="4243"/>
                    </a:lnTo>
                    <a:lnTo>
                      <a:pt x="734" y="4345"/>
                    </a:lnTo>
                    <a:lnTo>
                      <a:pt x="748" y="4447"/>
                    </a:lnTo>
                    <a:lnTo>
                      <a:pt x="759" y="4546"/>
                    </a:lnTo>
                    <a:lnTo>
                      <a:pt x="859" y="4540"/>
                    </a:lnTo>
                    <a:lnTo>
                      <a:pt x="961" y="4536"/>
                    </a:lnTo>
                    <a:lnTo>
                      <a:pt x="1065" y="4536"/>
                    </a:lnTo>
                    <a:lnTo>
                      <a:pt x="1169" y="4537"/>
                    </a:lnTo>
                    <a:lnTo>
                      <a:pt x="1273" y="4543"/>
                    </a:lnTo>
                    <a:lnTo>
                      <a:pt x="1376" y="4552"/>
                    </a:lnTo>
                    <a:lnTo>
                      <a:pt x="1479" y="4566"/>
                    </a:lnTo>
                    <a:lnTo>
                      <a:pt x="1584" y="4583"/>
                    </a:lnTo>
                    <a:close/>
                  </a:path>
                </a:pathLst>
              </a:custGeom>
              <a:solidFill>
                <a:srgbClr val="FFFFFF"/>
              </a:solidFill>
              <a:ln w="9525">
                <a:noFill/>
                <a:round/>
                <a:headEnd/>
                <a:tailEnd/>
              </a:ln>
            </p:spPr>
            <p:txBody>
              <a:bodyPr/>
              <a:lstStyle/>
              <a:p>
                <a:endParaRPr lang="tr-TR"/>
              </a:p>
            </p:txBody>
          </p:sp>
          <p:sp>
            <p:nvSpPr>
              <p:cNvPr id="43035" name="Freeform 27"/>
              <p:cNvSpPr>
                <a:spLocks/>
              </p:cNvSpPr>
              <p:nvPr/>
            </p:nvSpPr>
            <p:spPr bwMode="auto">
              <a:xfrm>
                <a:off x="4653" y="3644"/>
                <a:ext cx="204" cy="137"/>
              </a:xfrm>
              <a:custGeom>
                <a:avLst/>
                <a:gdLst/>
                <a:ahLst/>
                <a:cxnLst>
                  <a:cxn ang="0">
                    <a:pos x="1417" y="953"/>
                  </a:cxn>
                  <a:cxn ang="0">
                    <a:pos x="1424" y="872"/>
                  </a:cxn>
                  <a:cxn ang="0">
                    <a:pos x="1429" y="786"/>
                  </a:cxn>
                  <a:cxn ang="0">
                    <a:pos x="1428" y="699"/>
                  </a:cxn>
                  <a:cxn ang="0">
                    <a:pos x="1421" y="612"/>
                  </a:cxn>
                  <a:cxn ang="0">
                    <a:pos x="1406" y="528"/>
                  </a:cxn>
                  <a:cxn ang="0">
                    <a:pos x="1385" y="448"/>
                  </a:cxn>
                  <a:cxn ang="0">
                    <a:pos x="1354" y="375"/>
                  </a:cxn>
                  <a:cxn ang="0">
                    <a:pos x="1313" y="309"/>
                  </a:cxn>
                  <a:cxn ang="0">
                    <a:pos x="1190" y="299"/>
                  </a:cxn>
                  <a:cxn ang="0">
                    <a:pos x="1066" y="294"/>
                  </a:cxn>
                  <a:cxn ang="0">
                    <a:pos x="940" y="292"/>
                  </a:cxn>
                  <a:cxn ang="0">
                    <a:pos x="815" y="285"/>
                  </a:cxn>
                  <a:cxn ang="0">
                    <a:pos x="692" y="274"/>
                  </a:cxn>
                  <a:cxn ang="0">
                    <a:pos x="574" y="252"/>
                  </a:cxn>
                  <a:cxn ang="0">
                    <a:pos x="462" y="216"/>
                  </a:cxn>
                  <a:cxn ang="0">
                    <a:pos x="360" y="159"/>
                  </a:cxn>
                  <a:cxn ang="0">
                    <a:pos x="304" y="148"/>
                  </a:cxn>
                  <a:cxn ang="0">
                    <a:pos x="255" y="132"/>
                  </a:cxn>
                  <a:cxn ang="0">
                    <a:pos x="211" y="113"/>
                  </a:cxn>
                  <a:cxn ang="0">
                    <a:pos x="171" y="92"/>
                  </a:cxn>
                  <a:cxn ang="0">
                    <a:pos x="130" y="70"/>
                  </a:cxn>
                  <a:cxn ang="0">
                    <a:pos x="91" y="46"/>
                  </a:cxn>
                  <a:cxn ang="0">
                    <a:pos x="51" y="23"/>
                  </a:cxn>
                  <a:cxn ang="0">
                    <a:pos x="9" y="0"/>
                  </a:cxn>
                  <a:cxn ang="0">
                    <a:pos x="0" y="95"/>
                  </a:cxn>
                  <a:cxn ang="0">
                    <a:pos x="3" y="191"/>
                  </a:cxn>
                  <a:cxn ang="0">
                    <a:pos x="15" y="285"/>
                  </a:cxn>
                  <a:cxn ang="0">
                    <a:pos x="39" y="377"/>
                  </a:cxn>
                  <a:cxn ang="0">
                    <a:pos x="71" y="465"/>
                  </a:cxn>
                  <a:cxn ang="0">
                    <a:pos x="117" y="547"/>
                  </a:cxn>
                  <a:cxn ang="0">
                    <a:pos x="173" y="620"/>
                  </a:cxn>
                  <a:cxn ang="0">
                    <a:pos x="241" y="681"/>
                  </a:cxn>
                  <a:cxn ang="0">
                    <a:pos x="341" y="736"/>
                  </a:cxn>
                  <a:cxn ang="0">
                    <a:pos x="449" y="770"/>
                  </a:cxn>
                  <a:cxn ang="0">
                    <a:pos x="558" y="789"/>
                  </a:cxn>
                  <a:cxn ang="0">
                    <a:pos x="671" y="797"/>
                  </a:cxn>
                  <a:cxn ang="0">
                    <a:pos x="783" y="800"/>
                  </a:cxn>
                  <a:cxn ang="0">
                    <a:pos x="895" y="799"/>
                  </a:cxn>
                  <a:cxn ang="0">
                    <a:pos x="1005" y="801"/>
                  </a:cxn>
                  <a:cxn ang="0">
                    <a:pos x="1113" y="809"/>
                  </a:cxn>
                  <a:cxn ang="0">
                    <a:pos x="1417" y="964"/>
                  </a:cxn>
                  <a:cxn ang="0">
                    <a:pos x="1417" y="962"/>
                  </a:cxn>
                  <a:cxn ang="0">
                    <a:pos x="1417" y="958"/>
                  </a:cxn>
                  <a:cxn ang="0">
                    <a:pos x="1417" y="955"/>
                  </a:cxn>
                  <a:cxn ang="0">
                    <a:pos x="1417" y="953"/>
                  </a:cxn>
                </a:cxnLst>
                <a:rect l="0" t="0" r="r" b="b"/>
                <a:pathLst>
                  <a:path w="1429" h="964">
                    <a:moveTo>
                      <a:pt x="1417" y="953"/>
                    </a:moveTo>
                    <a:lnTo>
                      <a:pt x="1424" y="872"/>
                    </a:lnTo>
                    <a:lnTo>
                      <a:pt x="1429" y="786"/>
                    </a:lnTo>
                    <a:lnTo>
                      <a:pt x="1428" y="699"/>
                    </a:lnTo>
                    <a:lnTo>
                      <a:pt x="1421" y="612"/>
                    </a:lnTo>
                    <a:lnTo>
                      <a:pt x="1406" y="528"/>
                    </a:lnTo>
                    <a:lnTo>
                      <a:pt x="1385" y="448"/>
                    </a:lnTo>
                    <a:lnTo>
                      <a:pt x="1354" y="375"/>
                    </a:lnTo>
                    <a:lnTo>
                      <a:pt x="1313" y="309"/>
                    </a:lnTo>
                    <a:lnTo>
                      <a:pt x="1190" y="299"/>
                    </a:lnTo>
                    <a:lnTo>
                      <a:pt x="1066" y="294"/>
                    </a:lnTo>
                    <a:lnTo>
                      <a:pt x="940" y="292"/>
                    </a:lnTo>
                    <a:lnTo>
                      <a:pt x="815" y="285"/>
                    </a:lnTo>
                    <a:lnTo>
                      <a:pt x="692" y="274"/>
                    </a:lnTo>
                    <a:lnTo>
                      <a:pt x="574" y="252"/>
                    </a:lnTo>
                    <a:lnTo>
                      <a:pt x="462" y="216"/>
                    </a:lnTo>
                    <a:lnTo>
                      <a:pt x="360" y="159"/>
                    </a:lnTo>
                    <a:lnTo>
                      <a:pt x="304" y="148"/>
                    </a:lnTo>
                    <a:lnTo>
                      <a:pt x="255" y="132"/>
                    </a:lnTo>
                    <a:lnTo>
                      <a:pt x="211" y="113"/>
                    </a:lnTo>
                    <a:lnTo>
                      <a:pt x="171" y="92"/>
                    </a:lnTo>
                    <a:lnTo>
                      <a:pt x="130" y="70"/>
                    </a:lnTo>
                    <a:lnTo>
                      <a:pt x="91" y="46"/>
                    </a:lnTo>
                    <a:lnTo>
                      <a:pt x="51" y="23"/>
                    </a:lnTo>
                    <a:lnTo>
                      <a:pt x="9" y="0"/>
                    </a:lnTo>
                    <a:lnTo>
                      <a:pt x="0" y="95"/>
                    </a:lnTo>
                    <a:lnTo>
                      <a:pt x="3" y="191"/>
                    </a:lnTo>
                    <a:lnTo>
                      <a:pt x="15" y="285"/>
                    </a:lnTo>
                    <a:lnTo>
                      <a:pt x="39" y="377"/>
                    </a:lnTo>
                    <a:lnTo>
                      <a:pt x="71" y="465"/>
                    </a:lnTo>
                    <a:lnTo>
                      <a:pt x="117" y="547"/>
                    </a:lnTo>
                    <a:lnTo>
                      <a:pt x="173" y="620"/>
                    </a:lnTo>
                    <a:lnTo>
                      <a:pt x="241" y="681"/>
                    </a:lnTo>
                    <a:lnTo>
                      <a:pt x="341" y="736"/>
                    </a:lnTo>
                    <a:lnTo>
                      <a:pt x="449" y="770"/>
                    </a:lnTo>
                    <a:lnTo>
                      <a:pt x="558" y="789"/>
                    </a:lnTo>
                    <a:lnTo>
                      <a:pt x="671" y="797"/>
                    </a:lnTo>
                    <a:lnTo>
                      <a:pt x="783" y="800"/>
                    </a:lnTo>
                    <a:lnTo>
                      <a:pt x="895" y="799"/>
                    </a:lnTo>
                    <a:lnTo>
                      <a:pt x="1005" y="801"/>
                    </a:lnTo>
                    <a:lnTo>
                      <a:pt x="1113" y="809"/>
                    </a:lnTo>
                    <a:lnTo>
                      <a:pt x="1417" y="964"/>
                    </a:lnTo>
                    <a:lnTo>
                      <a:pt x="1417" y="962"/>
                    </a:lnTo>
                    <a:lnTo>
                      <a:pt x="1417" y="958"/>
                    </a:lnTo>
                    <a:lnTo>
                      <a:pt x="1417" y="955"/>
                    </a:lnTo>
                    <a:lnTo>
                      <a:pt x="1417" y="953"/>
                    </a:lnTo>
                    <a:close/>
                  </a:path>
                </a:pathLst>
              </a:custGeom>
              <a:solidFill>
                <a:srgbClr val="916300"/>
              </a:solidFill>
              <a:ln w="9525">
                <a:noFill/>
                <a:round/>
                <a:headEnd/>
                <a:tailEnd/>
              </a:ln>
            </p:spPr>
            <p:txBody>
              <a:bodyPr/>
              <a:lstStyle/>
              <a:p>
                <a:endParaRPr lang="tr-TR"/>
              </a:p>
            </p:txBody>
          </p:sp>
          <p:sp>
            <p:nvSpPr>
              <p:cNvPr id="43036" name="Freeform 28"/>
              <p:cNvSpPr>
                <a:spLocks/>
              </p:cNvSpPr>
              <p:nvPr/>
            </p:nvSpPr>
            <p:spPr bwMode="auto">
              <a:xfrm>
                <a:off x="4238" y="3627"/>
                <a:ext cx="208" cy="151"/>
              </a:xfrm>
              <a:custGeom>
                <a:avLst/>
                <a:gdLst/>
                <a:ahLst/>
                <a:cxnLst>
                  <a:cxn ang="0">
                    <a:pos x="1454" y="1062"/>
                  </a:cxn>
                  <a:cxn ang="0">
                    <a:pos x="1454" y="987"/>
                  </a:cxn>
                  <a:cxn ang="0">
                    <a:pos x="1446" y="908"/>
                  </a:cxn>
                  <a:cxn ang="0">
                    <a:pos x="1431" y="829"/>
                  </a:cxn>
                  <a:cxn ang="0">
                    <a:pos x="1413" y="748"/>
                  </a:cxn>
                  <a:cxn ang="0">
                    <a:pos x="1388" y="670"/>
                  </a:cxn>
                  <a:cxn ang="0">
                    <a:pos x="1362" y="590"/>
                  </a:cxn>
                  <a:cxn ang="0">
                    <a:pos x="1334" y="513"/>
                  </a:cxn>
                  <a:cxn ang="0">
                    <a:pos x="1309" y="438"/>
                  </a:cxn>
                  <a:cxn ang="0">
                    <a:pos x="1125" y="436"/>
                  </a:cxn>
                  <a:cxn ang="0">
                    <a:pos x="946" y="420"/>
                  </a:cxn>
                  <a:cxn ang="0">
                    <a:pos x="772" y="390"/>
                  </a:cxn>
                  <a:cxn ang="0">
                    <a:pos x="604" y="343"/>
                  </a:cxn>
                  <a:cxn ang="0">
                    <a:pos x="443" y="283"/>
                  </a:cxn>
                  <a:cxn ang="0">
                    <a:pos x="292" y="206"/>
                  </a:cxn>
                  <a:cxn ang="0">
                    <a:pos x="148" y="113"/>
                  </a:cxn>
                  <a:cxn ang="0">
                    <a:pos x="16" y="0"/>
                  </a:cxn>
                  <a:cxn ang="0">
                    <a:pos x="4" y="31"/>
                  </a:cxn>
                  <a:cxn ang="0">
                    <a:pos x="0" y="61"/>
                  </a:cxn>
                  <a:cxn ang="0">
                    <a:pos x="0" y="92"/>
                  </a:cxn>
                  <a:cxn ang="0">
                    <a:pos x="4" y="121"/>
                  </a:cxn>
                  <a:cxn ang="0">
                    <a:pos x="9" y="153"/>
                  </a:cxn>
                  <a:cxn ang="0">
                    <a:pos x="14" y="183"/>
                  </a:cxn>
                  <a:cxn ang="0">
                    <a:pos x="16" y="214"/>
                  </a:cxn>
                  <a:cxn ang="0">
                    <a:pos x="16" y="242"/>
                  </a:cxn>
                  <a:cxn ang="0">
                    <a:pos x="40" y="340"/>
                  </a:cxn>
                  <a:cxn ang="0">
                    <a:pos x="67" y="434"/>
                  </a:cxn>
                  <a:cxn ang="0">
                    <a:pos x="99" y="522"/>
                  </a:cxn>
                  <a:cxn ang="0">
                    <a:pos x="138" y="602"/>
                  </a:cxn>
                  <a:cxn ang="0">
                    <a:pos x="184" y="676"/>
                  </a:cxn>
                  <a:cxn ang="0">
                    <a:pos x="239" y="741"/>
                  </a:cxn>
                  <a:cxn ang="0">
                    <a:pos x="305" y="795"/>
                  </a:cxn>
                  <a:cxn ang="0">
                    <a:pos x="382" y="835"/>
                  </a:cxn>
                  <a:cxn ang="0">
                    <a:pos x="521" y="849"/>
                  </a:cxn>
                  <a:cxn ang="0">
                    <a:pos x="658" y="865"/>
                  </a:cxn>
                  <a:cxn ang="0">
                    <a:pos x="792" y="887"/>
                  </a:cxn>
                  <a:cxn ang="0">
                    <a:pos x="925" y="912"/>
                  </a:cxn>
                  <a:cxn ang="0">
                    <a:pos x="1056" y="943"/>
                  </a:cxn>
                  <a:cxn ang="0">
                    <a:pos x="1187" y="978"/>
                  </a:cxn>
                  <a:cxn ang="0">
                    <a:pos x="1319" y="1018"/>
                  </a:cxn>
                  <a:cxn ang="0">
                    <a:pos x="1454" y="1062"/>
                  </a:cxn>
                </a:cxnLst>
                <a:rect l="0" t="0" r="r" b="b"/>
                <a:pathLst>
                  <a:path w="1454" h="1062">
                    <a:moveTo>
                      <a:pt x="1454" y="1062"/>
                    </a:moveTo>
                    <a:lnTo>
                      <a:pt x="1454" y="987"/>
                    </a:lnTo>
                    <a:lnTo>
                      <a:pt x="1446" y="908"/>
                    </a:lnTo>
                    <a:lnTo>
                      <a:pt x="1431" y="829"/>
                    </a:lnTo>
                    <a:lnTo>
                      <a:pt x="1413" y="748"/>
                    </a:lnTo>
                    <a:lnTo>
                      <a:pt x="1388" y="670"/>
                    </a:lnTo>
                    <a:lnTo>
                      <a:pt x="1362" y="590"/>
                    </a:lnTo>
                    <a:lnTo>
                      <a:pt x="1334" y="513"/>
                    </a:lnTo>
                    <a:lnTo>
                      <a:pt x="1309" y="438"/>
                    </a:lnTo>
                    <a:lnTo>
                      <a:pt x="1125" y="436"/>
                    </a:lnTo>
                    <a:lnTo>
                      <a:pt x="946" y="420"/>
                    </a:lnTo>
                    <a:lnTo>
                      <a:pt x="772" y="390"/>
                    </a:lnTo>
                    <a:lnTo>
                      <a:pt x="604" y="343"/>
                    </a:lnTo>
                    <a:lnTo>
                      <a:pt x="443" y="283"/>
                    </a:lnTo>
                    <a:lnTo>
                      <a:pt x="292" y="206"/>
                    </a:lnTo>
                    <a:lnTo>
                      <a:pt x="148" y="113"/>
                    </a:lnTo>
                    <a:lnTo>
                      <a:pt x="16" y="0"/>
                    </a:lnTo>
                    <a:lnTo>
                      <a:pt x="4" y="31"/>
                    </a:lnTo>
                    <a:lnTo>
                      <a:pt x="0" y="61"/>
                    </a:lnTo>
                    <a:lnTo>
                      <a:pt x="0" y="92"/>
                    </a:lnTo>
                    <a:lnTo>
                      <a:pt x="4" y="121"/>
                    </a:lnTo>
                    <a:lnTo>
                      <a:pt x="9" y="153"/>
                    </a:lnTo>
                    <a:lnTo>
                      <a:pt x="14" y="183"/>
                    </a:lnTo>
                    <a:lnTo>
                      <a:pt x="16" y="214"/>
                    </a:lnTo>
                    <a:lnTo>
                      <a:pt x="16" y="242"/>
                    </a:lnTo>
                    <a:lnTo>
                      <a:pt x="40" y="340"/>
                    </a:lnTo>
                    <a:lnTo>
                      <a:pt x="67" y="434"/>
                    </a:lnTo>
                    <a:lnTo>
                      <a:pt x="99" y="522"/>
                    </a:lnTo>
                    <a:lnTo>
                      <a:pt x="138" y="602"/>
                    </a:lnTo>
                    <a:lnTo>
                      <a:pt x="184" y="676"/>
                    </a:lnTo>
                    <a:lnTo>
                      <a:pt x="239" y="741"/>
                    </a:lnTo>
                    <a:lnTo>
                      <a:pt x="305" y="795"/>
                    </a:lnTo>
                    <a:lnTo>
                      <a:pt x="382" y="835"/>
                    </a:lnTo>
                    <a:lnTo>
                      <a:pt x="521" y="849"/>
                    </a:lnTo>
                    <a:lnTo>
                      <a:pt x="658" y="865"/>
                    </a:lnTo>
                    <a:lnTo>
                      <a:pt x="792" y="887"/>
                    </a:lnTo>
                    <a:lnTo>
                      <a:pt x="925" y="912"/>
                    </a:lnTo>
                    <a:lnTo>
                      <a:pt x="1056" y="943"/>
                    </a:lnTo>
                    <a:lnTo>
                      <a:pt x="1187" y="978"/>
                    </a:lnTo>
                    <a:lnTo>
                      <a:pt x="1319" y="1018"/>
                    </a:lnTo>
                    <a:lnTo>
                      <a:pt x="1454" y="1062"/>
                    </a:lnTo>
                    <a:close/>
                  </a:path>
                </a:pathLst>
              </a:custGeom>
              <a:solidFill>
                <a:srgbClr val="916300"/>
              </a:solidFill>
              <a:ln w="9525">
                <a:noFill/>
                <a:round/>
                <a:headEnd/>
                <a:tailEnd/>
              </a:ln>
            </p:spPr>
            <p:txBody>
              <a:bodyPr/>
              <a:lstStyle/>
              <a:p>
                <a:endParaRPr lang="tr-TR"/>
              </a:p>
            </p:txBody>
          </p:sp>
          <p:sp>
            <p:nvSpPr>
              <p:cNvPr id="43037" name="Freeform 29"/>
              <p:cNvSpPr>
                <a:spLocks/>
              </p:cNvSpPr>
              <p:nvPr/>
            </p:nvSpPr>
            <p:spPr bwMode="auto">
              <a:xfrm>
                <a:off x="4144" y="2930"/>
                <a:ext cx="266" cy="744"/>
              </a:xfrm>
              <a:custGeom>
                <a:avLst/>
                <a:gdLst/>
                <a:ahLst/>
                <a:cxnLst>
                  <a:cxn ang="0">
                    <a:pos x="1856" y="5205"/>
                  </a:cxn>
                  <a:cxn ang="0">
                    <a:pos x="1863" y="5198"/>
                  </a:cxn>
                  <a:cxn ang="0">
                    <a:pos x="1819" y="4649"/>
                  </a:cxn>
                  <a:cxn ang="0">
                    <a:pos x="1811" y="4642"/>
                  </a:cxn>
                  <a:cxn ang="0">
                    <a:pos x="1800" y="4636"/>
                  </a:cxn>
                  <a:cxn ang="0">
                    <a:pos x="1785" y="4630"/>
                  </a:cxn>
                  <a:cxn ang="0">
                    <a:pos x="1768" y="4628"/>
                  </a:cxn>
                  <a:cxn ang="0">
                    <a:pos x="1745" y="4622"/>
                  </a:cxn>
                  <a:cxn ang="0">
                    <a:pos x="1725" y="4608"/>
                  </a:cxn>
                  <a:cxn ang="0">
                    <a:pos x="1710" y="4588"/>
                  </a:cxn>
                  <a:cxn ang="0">
                    <a:pos x="1700" y="4562"/>
                  </a:cxn>
                  <a:cxn ang="0">
                    <a:pos x="1699" y="4184"/>
                  </a:cxn>
                  <a:cxn ang="0">
                    <a:pos x="1689" y="3799"/>
                  </a:cxn>
                  <a:cxn ang="0">
                    <a:pos x="1637" y="3421"/>
                  </a:cxn>
                  <a:cxn ang="0">
                    <a:pos x="1510" y="3062"/>
                  </a:cxn>
                  <a:cxn ang="0">
                    <a:pos x="1475" y="3032"/>
                  </a:cxn>
                  <a:cxn ang="0">
                    <a:pos x="1441" y="3009"/>
                  </a:cxn>
                  <a:cxn ang="0">
                    <a:pos x="1412" y="2983"/>
                  </a:cxn>
                  <a:cxn ang="0">
                    <a:pos x="1396" y="2943"/>
                  </a:cxn>
                  <a:cxn ang="0">
                    <a:pos x="1393" y="2598"/>
                  </a:cxn>
                  <a:cxn ang="0">
                    <a:pos x="1382" y="2249"/>
                  </a:cxn>
                  <a:cxn ang="0">
                    <a:pos x="1377" y="1899"/>
                  </a:cxn>
                  <a:cxn ang="0">
                    <a:pos x="1396" y="1546"/>
                  </a:cxn>
                  <a:cxn ang="0">
                    <a:pos x="1408" y="1251"/>
                  </a:cxn>
                  <a:cxn ang="0">
                    <a:pos x="1367" y="959"/>
                  </a:cxn>
                  <a:cxn ang="0">
                    <a:pos x="1289" y="672"/>
                  </a:cxn>
                  <a:cxn ang="0">
                    <a:pos x="1195" y="387"/>
                  </a:cxn>
                  <a:cxn ang="0">
                    <a:pos x="1174" y="284"/>
                  </a:cxn>
                  <a:cxn ang="0">
                    <a:pos x="1147" y="189"/>
                  </a:cxn>
                  <a:cxn ang="0">
                    <a:pos x="1118" y="95"/>
                  </a:cxn>
                  <a:cxn ang="0">
                    <a:pos x="1092" y="0"/>
                  </a:cxn>
                  <a:cxn ang="0">
                    <a:pos x="1081" y="0"/>
                  </a:cxn>
                  <a:cxn ang="0">
                    <a:pos x="1067" y="0"/>
                  </a:cxn>
                  <a:cxn ang="0">
                    <a:pos x="1030" y="131"/>
                  </a:cxn>
                  <a:cxn ang="0">
                    <a:pos x="1004" y="265"/>
                  </a:cxn>
                  <a:cxn ang="0">
                    <a:pos x="977" y="401"/>
                  </a:cxn>
                  <a:cxn ang="0">
                    <a:pos x="948" y="536"/>
                  </a:cxn>
                  <a:cxn ang="0">
                    <a:pos x="886" y="919"/>
                  </a:cxn>
                  <a:cxn ang="0">
                    <a:pos x="837" y="1299"/>
                  </a:cxn>
                  <a:cxn ang="0">
                    <a:pos x="800" y="1678"/>
                  </a:cxn>
                  <a:cxn ang="0">
                    <a:pos x="778" y="2057"/>
                  </a:cxn>
                  <a:cxn ang="0">
                    <a:pos x="741" y="2081"/>
                  </a:cxn>
                  <a:cxn ang="0">
                    <a:pos x="692" y="2085"/>
                  </a:cxn>
                  <a:cxn ang="0">
                    <a:pos x="638" y="2086"/>
                  </a:cxn>
                  <a:cxn ang="0">
                    <a:pos x="588" y="2098"/>
                  </a:cxn>
                  <a:cxn ang="0">
                    <a:pos x="438" y="2117"/>
                  </a:cxn>
                  <a:cxn ang="0">
                    <a:pos x="292" y="2137"/>
                  </a:cxn>
                  <a:cxn ang="0">
                    <a:pos x="146" y="2158"/>
                  </a:cxn>
                  <a:cxn ang="0">
                    <a:pos x="0" y="2175"/>
                  </a:cxn>
                  <a:cxn ang="0">
                    <a:pos x="112" y="2869"/>
                  </a:cxn>
                  <a:cxn ang="0">
                    <a:pos x="359" y="3514"/>
                  </a:cxn>
                  <a:cxn ang="0">
                    <a:pos x="631" y="4158"/>
                  </a:cxn>
                  <a:cxn ang="0">
                    <a:pos x="824" y="4841"/>
                  </a:cxn>
                  <a:cxn ang="0">
                    <a:pos x="836" y="4863"/>
                  </a:cxn>
                  <a:cxn ang="0">
                    <a:pos x="846" y="4878"/>
                  </a:cxn>
                  <a:cxn ang="0">
                    <a:pos x="852" y="4889"/>
                  </a:cxn>
                  <a:cxn ang="0">
                    <a:pos x="860" y="4901"/>
                  </a:cxn>
                  <a:cxn ang="0">
                    <a:pos x="1060" y="5055"/>
                  </a:cxn>
                  <a:cxn ang="0">
                    <a:pos x="1305" y="5149"/>
                  </a:cxn>
                  <a:cxn ang="0">
                    <a:pos x="1575" y="5195"/>
                  </a:cxn>
                  <a:cxn ang="0">
                    <a:pos x="1855" y="5206"/>
                  </a:cxn>
                </a:cxnLst>
                <a:rect l="0" t="0" r="r" b="b"/>
                <a:pathLst>
                  <a:path w="1866" h="5206">
                    <a:moveTo>
                      <a:pt x="1855" y="5206"/>
                    </a:moveTo>
                    <a:lnTo>
                      <a:pt x="1856" y="5205"/>
                    </a:lnTo>
                    <a:lnTo>
                      <a:pt x="1860" y="5201"/>
                    </a:lnTo>
                    <a:lnTo>
                      <a:pt x="1863" y="5198"/>
                    </a:lnTo>
                    <a:lnTo>
                      <a:pt x="1866" y="5195"/>
                    </a:lnTo>
                    <a:lnTo>
                      <a:pt x="1819" y="4649"/>
                    </a:lnTo>
                    <a:lnTo>
                      <a:pt x="1814" y="4646"/>
                    </a:lnTo>
                    <a:lnTo>
                      <a:pt x="1811" y="4642"/>
                    </a:lnTo>
                    <a:lnTo>
                      <a:pt x="1806" y="4639"/>
                    </a:lnTo>
                    <a:lnTo>
                      <a:pt x="1800" y="4636"/>
                    </a:lnTo>
                    <a:lnTo>
                      <a:pt x="1793" y="4634"/>
                    </a:lnTo>
                    <a:lnTo>
                      <a:pt x="1785" y="4630"/>
                    </a:lnTo>
                    <a:lnTo>
                      <a:pt x="1776" y="4629"/>
                    </a:lnTo>
                    <a:lnTo>
                      <a:pt x="1768" y="4628"/>
                    </a:lnTo>
                    <a:lnTo>
                      <a:pt x="1755" y="4626"/>
                    </a:lnTo>
                    <a:lnTo>
                      <a:pt x="1745" y="4622"/>
                    </a:lnTo>
                    <a:lnTo>
                      <a:pt x="1734" y="4616"/>
                    </a:lnTo>
                    <a:lnTo>
                      <a:pt x="1725" y="4608"/>
                    </a:lnTo>
                    <a:lnTo>
                      <a:pt x="1716" y="4599"/>
                    </a:lnTo>
                    <a:lnTo>
                      <a:pt x="1710" y="4588"/>
                    </a:lnTo>
                    <a:lnTo>
                      <a:pt x="1703" y="4576"/>
                    </a:lnTo>
                    <a:lnTo>
                      <a:pt x="1700" y="4562"/>
                    </a:lnTo>
                    <a:lnTo>
                      <a:pt x="1698" y="4375"/>
                    </a:lnTo>
                    <a:lnTo>
                      <a:pt x="1699" y="4184"/>
                    </a:lnTo>
                    <a:lnTo>
                      <a:pt x="1697" y="3991"/>
                    </a:lnTo>
                    <a:lnTo>
                      <a:pt x="1689" y="3799"/>
                    </a:lnTo>
                    <a:lnTo>
                      <a:pt x="1670" y="3608"/>
                    </a:lnTo>
                    <a:lnTo>
                      <a:pt x="1637" y="3421"/>
                    </a:lnTo>
                    <a:lnTo>
                      <a:pt x="1585" y="3238"/>
                    </a:lnTo>
                    <a:lnTo>
                      <a:pt x="1510" y="3062"/>
                    </a:lnTo>
                    <a:lnTo>
                      <a:pt x="1492" y="3045"/>
                    </a:lnTo>
                    <a:lnTo>
                      <a:pt x="1475" y="3032"/>
                    </a:lnTo>
                    <a:lnTo>
                      <a:pt x="1457" y="3021"/>
                    </a:lnTo>
                    <a:lnTo>
                      <a:pt x="1441" y="3009"/>
                    </a:lnTo>
                    <a:lnTo>
                      <a:pt x="1425" y="2998"/>
                    </a:lnTo>
                    <a:lnTo>
                      <a:pt x="1412" y="2983"/>
                    </a:lnTo>
                    <a:lnTo>
                      <a:pt x="1402" y="2967"/>
                    </a:lnTo>
                    <a:lnTo>
                      <a:pt x="1396" y="2943"/>
                    </a:lnTo>
                    <a:lnTo>
                      <a:pt x="1396" y="2772"/>
                    </a:lnTo>
                    <a:lnTo>
                      <a:pt x="1393" y="2598"/>
                    </a:lnTo>
                    <a:lnTo>
                      <a:pt x="1388" y="2425"/>
                    </a:lnTo>
                    <a:lnTo>
                      <a:pt x="1382" y="2249"/>
                    </a:lnTo>
                    <a:lnTo>
                      <a:pt x="1377" y="2074"/>
                    </a:lnTo>
                    <a:lnTo>
                      <a:pt x="1377" y="1899"/>
                    </a:lnTo>
                    <a:lnTo>
                      <a:pt x="1382" y="1723"/>
                    </a:lnTo>
                    <a:lnTo>
                      <a:pt x="1396" y="1546"/>
                    </a:lnTo>
                    <a:lnTo>
                      <a:pt x="1411" y="1399"/>
                    </a:lnTo>
                    <a:lnTo>
                      <a:pt x="1408" y="1251"/>
                    </a:lnTo>
                    <a:lnTo>
                      <a:pt x="1393" y="1105"/>
                    </a:lnTo>
                    <a:lnTo>
                      <a:pt x="1367" y="959"/>
                    </a:lnTo>
                    <a:lnTo>
                      <a:pt x="1331" y="816"/>
                    </a:lnTo>
                    <a:lnTo>
                      <a:pt x="1289" y="672"/>
                    </a:lnTo>
                    <a:lnTo>
                      <a:pt x="1242" y="529"/>
                    </a:lnTo>
                    <a:lnTo>
                      <a:pt x="1195" y="387"/>
                    </a:lnTo>
                    <a:lnTo>
                      <a:pt x="1185" y="334"/>
                    </a:lnTo>
                    <a:lnTo>
                      <a:pt x="1174" y="284"/>
                    </a:lnTo>
                    <a:lnTo>
                      <a:pt x="1160" y="237"/>
                    </a:lnTo>
                    <a:lnTo>
                      <a:pt x="1147" y="189"/>
                    </a:lnTo>
                    <a:lnTo>
                      <a:pt x="1132" y="142"/>
                    </a:lnTo>
                    <a:lnTo>
                      <a:pt x="1118" y="95"/>
                    </a:lnTo>
                    <a:lnTo>
                      <a:pt x="1104" y="49"/>
                    </a:lnTo>
                    <a:lnTo>
                      <a:pt x="1092" y="0"/>
                    </a:lnTo>
                    <a:lnTo>
                      <a:pt x="1086" y="0"/>
                    </a:lnTo>
                    <a:lnTo>
                      <a:pt x="1081" y="0"/>
                    </a:lnTo>
                    <a:lnTo>
                      <a:pt x="1073" y="0"/>
                    </a:lnTo>
                    <a:lnTo>
                      <a:pt x="1067" y="0"/>
                    </a:lnTo>
                    <a:lnTo>
                      <a:pt x="1046" y="66"/>
                    </a:lnTo>
                    <a:lnTo>
                      <a:pt x="1030" y="131"/>
                    </a:lnTo>
                    <a:lnTo>
                      <a:pt x="1016" y="198"/>
                    </a:lnTo>
                    <a:lnTo>
                      <a:pt x="1004" y="265"/>
                    </a:lnTo>
                    <a:lnTo>
                      <a:pt x="990" y="333"/>
                    </a:lnTo>
                    <a:lnTo>
                      <a:pt x="977" y="401"/>
                    </a:lnTo>
                    <a:lnTo>
                      <a:pt x="963" y="469"/>
                    </a:lnTo>
                    <a:lnTo>
                      <a:pt x="948" y="536"/>
                    </a:lnTo>
                    <a:lnTo>
                      <a:pt x="915" y="729"/>
                    </a:lnTo>
                    <a:lnTo>
                      <a:pt x="886" y="919"/>
                    </a:lnTo>
                    <a:lnTo>
                      <a:pt x="860" y="1110"/>
                    </a:lnTo>
                    <a:lnTo>
                      <a:pt x="837" y="1299"/>
                    </a:lnTo>
                    <a:lnTo>
                      <a:pt x="816" y="1488"/>
                    </a:lnTo>
                    <a:lnTo>
                      <a:pt x="800" y="1678"/>
                    </a:lnTo>
                    <a:lnTo>
                      <a:pt x="787" y="1867"/>
                    </a:lnTo>
                    <a:lnTo>
                      <a:pt x="778" y="2057"/>
                    </a:lnTo>
                    <a:lnTo>
                      <a:pt x="761" y="2073"/>
                    </a:lnTo>
                    <a:lnTo>
                      <a:pt x="741" y="2081"/>
                    </a:lnTo>
                    <a:lnTo>
                      <a:pt x="717" y="2085"/>
                    </a:lnTo>
                    <a:lnTo>
                      <a:pt x="692" y="2085"/>
                    </a:lnTo>
                    <a:lnTo>
                      <a:pt x="664" y="2086"/>
                    </a:lnTo>
                    <a:lnTo>
                      <a:pt x="638" y="2086"/>
                    </a:lnTo>
                    <a:lnTo>
                      <a:pt x="611" y="2091"/>
                    </a:lnTo>
                    <a:lnTo>
                      <a:pt x="588" y="2098"/>
                    </a:lnTo>
                    <a:lnTo>
                      <a:pt x="512" y="2108"/>
                    </a:lnTo>
                    <a:lnTo>
                      <a:pt x="438" y="2117"/>
                    </a:lnTo>
                    <a:lnTo>
                      <a:pt x="364" y="2128"/>
                    </a:lnTo>
                    <a:lnTo>
                      <a:pt x="292" y="2137"/>
                    </a:lnTo>
                    <a:lnTo>
                      <a:pt x="218" y="2148"/>
                    </a:lnTo>
                    <a:lnTo>
                      <a:pt x="146" y="2158"/>
                    </a:lnTo>
                    <a:lnTo>
                      <a:pt x="73" y="2168"/>
                    </a:lnTo>
                    <a:lnTo>
                      <a:pt x="0" y="2175"/>
                    </a:lnTo>
                    <a:lnTo>
                      <a:pt x="33" y="2531"/>
                    </a:lnTo>
                    <a:lnTo>
                      <a:pt x="112" y="2869"/>
                    </a:lnTo>
                    <a:lnTo>
                      <a:pt x="225" y="3196"/>
                    </a:lnTo>
                    <a:lnTo>
                      <a:pt x="359" y="3514"/>
                    </a:lnTo>
                    <a:lnTo>
                      <a:pt x="499" y="3835"/>
                    </a:lnTo>
                    <a:lnTo>
                      <a:pt x="631" y="4158"/>
                    </a:lnTo>
                    <a:lnTo>
                      <a:pt x="743" y="4491"/>
                    </a:lnTo>
                    <a:lnTo>
                      <a:pt x="824" y="4841"/>
                    </a:lnTo>
                    <a:lnTo>
                      <a:pt x="829" y="4854"/>
                    </a:lnTo>
                    <a:lnTo>
                      <a:pt x="836" y="4863"/>
                    </a:lnTo>
                    <a:lnTo>
                      <a:pt x="840" y="4871"/>
                    </a:lnTo>
                    <a:lnTo>
                      <a:pt x="846" y="4878"/>
                    </a:lnTo>
                    <a:lnTo>
                      <a:pt x="849" y="4884"/>
                    </a:lnTo>
                    <a:lnTo>
                      <a:pt x="852" y="4889"/>
                    </a:lnTo>
                    <a:lnTo>
                      <a:pt x="856" y="4896"/>
                    </a:lnTo>
                    <a:lnTo>
                      <a:pt x="860" y="4901"/>
                    </a:lnTo>
                    <a:lnTo>
                      <a:pt x="953" y="4986"/>
                    </a:lnTo>
                    <a:lnTo>
                      <a:pt x="1060" y="5055"/>
                    </a:lnTo>
                    <a:lnTo>
                      <a:pt x="1178" y="5108"/>
                    </a:lnTo>
                    <a:lnTo>
                      <a:pt x="1305" y="5149"/>
                    </a:lnTo>
                    <a:lnTo>
                      <a:pt x="1437" y="5178"/>
                    </a:lnTo>
                    <a:lnTo>
                      <a:pt x="1575" y="5195"/>
                    </a:lnTo>
                    <a:lnTo>
                      <a:pt x="1714" y="5205"/>
                    </a:lnTo>
                    <a:lnTo>
                      <a:pt x="1855" y="5206"/>
                    </a:lnTo>
                    <a:close/>
                  </a:path>
                </a:pathLst>
              </a:custGeom>
              <a:solidFill>
                <a:srgbClr val="808080"/>
              </a:solidFill>
              <a:ln w="9525">
                <a:noFill/>
                <a:round/>
                <a:headEnd/>
                <a:tailEnd/>
              </a:ln>
            </p:spPr>
            <p:txBody>
              <a:bodyPr/>
              <a:lstStyle/>
              <a:p>
                <a:endParaRPr lang="tr-TR"/>
              </a:p>
            </p:txBody>
          </p:sp>
          <p:sp>
            <p:nvSpPr>
              <p:cNvPr id="43038" name="Freeform 30"/>
              <p:cNvSpPr>
                <a:spLocks/>
              </p:cNvSpPr>
              <p:nvPr/>
            </p:nvSpPr>
            <p:spPr bwMode="auto">
              <a:xfrm>
                <a:off x="4532" y="3229"/>
                <a:ext cx="289" cy="443"/>
              </a:xfrm>
              <a:custGeom>
                <a:avLst/>
                <a:gdLst/>
                <a:ahLst/>
                <a:cxnLst>
                  <a:cxn ang="0">
                    <a:pos x="2024" y="3087"/>
                  </a:cxn>
                  <a:cxn ang="0">
                    <a:pos x="2018" y="2959"/>
                  </a:cxn>
                  <a:cxn ang="0">
                    <a:pos x="1992" y="2825"/>
                  </a:cxn>
                  <a:cxn ang="0">
                    <a:pos x="1944" y="2697"/>
                  </a:cxn>
                  <a:cxn ang="0">
                    <a:pos x="1875" y="2587"/>
                  </a:cxn>
                  <a:cxn ang="0">
                    <a:pos x="1874" y="2498"/>
                  </a:cxn>
                  <a:cxn ang="0">
                    <a:pos x="1870" y="2407"/>
                  </a:cxn>
                  <a:cxn ang="0">
                    <a:pos x="1859" y="2315"/>
                  </a:cxn>
                  <a:cxn ang="0">
                    <a:pos x="1839" y="2222"/>
                  </a:cxn>
                  <a:cxn ang="0">
                    <a:pos x="1794" y="1993"/>
                  </a:cxn>
                  <a:cxn ang="0">
                    <a:pos x="1757" y="1760"/>
                  </a:cxn>
                  <a:cxn ang="0">
                    <a:pos x="1731" y="1530"/>
                  </a:cxn>
                  <a:cxn ang="0">
                    <a:pos x="1721" y="1309"/>
                  </a:cxn>
                  <a:cxn ang="0">
                    <a:pos x="1634" y="1112"/>
                  </a:cxn>
                  <a:cxn ang="0">
                    <a:pos x="1567" y="919"/>
                  </a:cxn>
                  <a:cxn ang="0">
                    <a:pos x="1530" y="719"/>
                  </a:cxn>
                  <a:cxn ang="0">
                    <a:pos x="1535" y="499"/>
                  </a:cxn>
                  <a:cxn ang="0">
                    <a:pos x="1522" y="371"/>
                  </a:cxn>
                  <a:cxn ang="0">
                    <a:pos x="1523" y="245"/>
                  </a:cxn>
                  <a:cxn ang="0">
                    <a:pos x="1518" y="122"/>
                  </a:cxn>
                  <a:cxn ang="0">
                    <a:pos x="1499" y="0"/>
                  </a:cxn>
                  <a:cxn ang="0">
                    <a:pos x="1333" y="31"/>
                  </a:cxn>
                  <a:cxn ang="0">
                    <a:pos x="1168" y="48"/>
                  </a:cxn>
                  <a:cxn ang="0">
                    <a:pos x="1000" y="61"/>
                  </a:cxn>
                  <a:cxn ang="0">
                    <a:pos x="835" y="82"/>
                  </a:cxn>
                  <a:cxn ang="0">
                    <a:pos x="616" y="58"/>
                  </a:cxn>
                  <a:cxn ang="0">
                    <a:pos x="405" y="40"/>
                  </a:cxn>
                  <a:cxn ang="0">
                    <a:pos x="199" y="23"/>
                  </a:cxn>
                  <a:cxn ang="0">
                    <a:pos x="0" y="0"/>
                  </a:cxn>
                  <a:cxn ang="0">
                    <a:pos x="56" y="119"/>
                  </a:cxn>
                  <a:cxn ang="0">
                    <a:pos x="53" y="131"/>
                  </a:cxn>
                  <a:cxn ang="0">
                    <a:pos x="49" y="149"/>
                  </a:cxn>
                  <a:cxn ang="0">
                    <a:pos x="66" y="331"/>
                  </a:cxn>
                  <a:cxn ang="0">
                    <a:pos x="142" y="661"/>
                  </a:cxn>
                  <a:cxn ang="0">
                    <a:pos x="253" y="972"/>
                  </a:cxn>
                  <a:cxn ang="0">
                    <a:pos x="393" y="1258"/>
                  </a:cxn>
                  <a:cxn ang="0">
                    <a:pos x="534" y="1572"/>
                  </a:cxn>
                  <a:cxn ang="0">
                    <a:pos x="664" y="1931"/>
                  </a:cxn>
                  <a:cxn ang="0">
                    <a:pos x="789" y="2290"/>
                  </a:cxn>
                  <a:cxn ang="0">
                    <a:pos x="898" y="2647"/>
                  </a:cxn>
                  <a:cxn ang="0">
                    <a:pos x="982" y="2849"/>
                  </a:cxn>
                  <a:cxn ang="0">
                    <a:pos x="1060" y="2894"/>
                  </a:cxn>
                  <a:cxn ang="0">
                    <a:pos x="1141" y="2939"/>
                  </a:cxn>
                  <a:cxn ang="0">
                    <a:pos x="1226" y="2984"/>
                  </a:cxn>
                  <a:cxn ang="0">
                    <a:pos x="1314" y="3025"/>
                  </a:cxn>
                  <a:cxn ang="0">
                    <a:pos x="1399" y="3058"/>
                  </a:cxn>
                  <a:cxn ang="0">
                    <a:pos x="1482" y="3081"/>
                  </a:cxn>
                  <a:cxn ang="0">
                    <a:pos x="1566" y="3097"/>
                  </a:cxn>
                </a:cxnLst>
                <a:rect l="0" t="0" r="r" b="b"/>
                <a:pathLst>
                  <a:path w="2024" h="3102">
                    <a:moveTo>
                      <a:pt x="1608" y="3102"/>
                    </a:moveTo>
                    <a:lnTo>
                      <a:pt x="2024" y="3087"/>
                    </a:lnTo>
                    <a:lnTo>
                      <a:pt x="2023" y="3025"/>
                    </a:lnTo>
                    <a:lnTo>
                      <a:pt x="2018" y="2959"/>
                    </a:lnTo>
                    <a:lnTo>
                      <a:pt x="2007" y="2892"/>
                    </a:lnTo>
                    <a:lnTo>
                      <a:pt x="1992" y="2825"/>
                    </a:lnTo>
                    <a:lnTo>
                      <a:pt x="1970" y="2759"/>
                    </a:lnTo>
                    <a:lnTo>
                      <a:pt x="1944" y="2697"/>
                    </a:lnTo>
                    <a:lnTo>
                      <a:pt x="1911" y="2640"/>
                    </a:lnTo>
                    <a:lnTo>
                      <a:pt x="1875" y="2587"/>
                    </a:lnTo>
                    <a:lnTo>
                      <a:pt x="1874" y="2544"/>
                    </a:lnTo>
                    <a:lnTo>
                      <a:pt x="1874" y="2498"/>
                    </a:lnTo>
                    <a:lnTo>
                      <a:pt x="1872" y="2452"/>
                    </a:lnTo>
                    <a:lnTo>
                      <a:pt x="1870" y="2407"/>
                    </a:lnTo>
                    <a:lnTo>
                      <a:pt x="1866" y="2361"/>
                    </a:lnTo>
                    <a:lnTo>
                      <a:pt x="1859" y="2315"/>
                    </a:lnTo>
                    <a:lnTo>
                      <a:pt x="1850" y="2268"/>
                    </a:lnTo>
                    <a:lnTo>
                      <a:pt x="1839" y="2222"/>
                    </a:lnTo>
                    <a:lnTo>
                      <a:pt x="1815" y="2110"/>
                    </a:lnTo>
                    <a:lnTo>
                      <a:pt x="1794" y="1993"/>
                    </a:lnTo>
                    <a:lnTo>
                      <a:pt x="1773" y="1877"/>
                    </a:lnTo>
                    <a:lnTo>
                      <a:pt x="1757" y="1760"/>
                    </a:lnTo>
                    <a:lnTo>
                      <a:pt x="1741" y="1645"/>
                    </a:lnTo>
                    <a:lnTo>
                      <a:pt x="1731" y="1530"/>
                    </a:lnTo>
                    <a:lnTo>
                      <a:pt x="1723" y="1418"/>
                    </a:lnTo>
                    <a:lnTo>
                      <a:pt x="1721" y="1309"/>
                    </a:lnTo>
                    <a:lnTo>
                      <a:pt x="1675" y="1210"/>
                    </a:lnTo>
                    <a:lnTo>
                      <a:pt x="1634" y="1112"/>
                    </a:lnTo>
                    <a:lnTo>
                      <a:pt x="1597" y="1015"/>
                    </a:lnTo>
                    <a:lnTo>
                      <a:pt x="1567" y="919"/>
                    </a:lnTo>
                    <a:lnTo>
                      <a:pt x="1543" y="821"/>
                    </a:lnTo>
                    <a:lnTo>
                      <a:pt x="1530" y="719"/>
                    </a:lnTo>
                    <a:lnTo>
                      <a:pt x="1526" y="613"/>
                    </a:lnTo>
                    <a:lnTo>
                      <a:pt x="1535" y="499"/>
                    </a:lnTo>
                    <a:lnTo>
                      <a:pt x="1526" y="435"/>
                    </a:lnTo>
                    <a:lnTo>
                      <a:pt x="1522" y="371"/>
                    </a:lnTo>
                    <a:lnTo>
                      <a:pt x="1521" y="308"/>
                    </a:lnTo>
                    <a:lnTo>
                      <a:pt x="1523" y="245"/>
                    </a:lnTo>
                    <a:lnTo>
                      <a:pt x="1522" y="184"/>
                    </a:lnTo>
                    <a:lnTo>
                      <a:pt x="1518" y="122"/>
                    </a:lnTo>
                    <a:lnTo>
                      <a:pt x="1512" y="61"/>
                    </a:lnTo>
                    <a:lnTo>
                      <a:pt x="1499" y="0"/>
                    </a:lnTo>
                    <a:lnTo>
                      <a:pt x="1416" y="18"/>
                    </a:lnTo>
                    <a:lnTo>
                      <a:pt x="1333" y="31"/>
                    </a:lnTo>
                    <a:lnTo>
                      <a:pt x="1251" y="41"/>
                    </a:lnTo>
                    <a:lnTo>
                      <a:pt x="1168" y="48"/>
                    </a:lnTo>
                    <a:lnTo>
                      <a:pt x="1084" y="54"/>
                    </a:lnTo>
                    <a:lnTo>
                      <a:pt x="1000" y="61"/>
                    </a:lnTo>
                    <a:lnTo>
                      <a:pt x="916" y="70"/>
                    </a:lnTo>
                    <a:lnTo>
                      <a:pt x="835" y="82"/>
                    </a:lnTo>
                    <a:lnTo>
                      <a:pt x="724" y="69"/>
                    </a:lnTo>
                    <a:lnTo>
                      <a:pt x="616" y="58"/>
                    </a:lnTo>
                    <a:lnTo>
                      <a:pt x="509" y="49"/>
                    </a:lnTo>
                    <a:lnTo>
                      <a:pt x="405" y="40"/>
                    </a:lnTo>
                    <a:lnTo>
                      <a:pt x="300" y="32"/>
                    </a:lnTo>
                    <a:lnTo>
                      <a:pt x="199" y="23"/>
                    </a:lnTo>
                    <a:lnTo>
                      <a:pt x="98" y="13"/>
                    </a:lnTo>
                    <a:lnTo>
                      <a:pt x="0" y="0"/>
                    </a:lnTo>
                    <a:lnTo>
                      <a:pt x="57" y="113"/>
                    </a:lnTo>
                    <a:lnTo>
                      <a:pt x="56" y="119"/>
                    </a:lnTo>
                    <a:lnTo>
                      <a:pt x="54" y="126"/>
                    </a:lnTo>
                    <a:lnTo>
                      <a:pt x="53" y="131"/>
                    </a:lnTo>
                    <a:lnTo>
                      <a:pt x="52" y="137"/>
                    </a:lnTo>
                    <a:lnTo>
                      <a:pt x="49" y="149"/>
                    </a:lnTo>
                    <a:lnTo>
                      <a:pt x="46" y="160"/>
                    </a:lnTo>
                    <a:lnTo>
                      <a:pt x="66" y="331"/>
                    </a:lnTo>
                    <a:lnTo>
                      <a:pt x="99" y="497"/>
                    </a:lnTo>
                    <a:lnTo>
                      <a:pt x="142" y="661"/>
                    </a:lnTo>
                    <a:lnTo>
                      <a:pt x="194" y="818"/>
                    </a:lnTo>
                    <a:lnTo>
                      <a:pt x="253" y="972"/>
                    </a:lnTo>
                    <a:lnTo>
                      <a:pt x="320" y="1118"/>
                    </a:lnTo>
                    <a:lnTo>
                      <a:pt x="393" y="1258"/>
                    </a:lnTo>
                    <a:lnTo>
                      <a:pt x="473" y="1391"/>
                    </a:lnTo>
                    <a:lnTo>
                      <a:pt x="534" y="1572"/>
                    </a:lnTo>
                    <a:lnTo>
                      <a:pt x="599" y="1751"/>
                    </a:lnTo>
                    <a:lnTo>
                      <a:pt x="664" y="1931"/>
                    </a:lnTo>
                    <a:lnTo>
                      <a:pt x="729" y="2111"/>
                    </a:lnTo>
                    <a:lnTo>
                      <a:pt x="789" y="2290"/>
                    </a:lnTo>
                    <a:lnTo>
                      <a:pt x="847" y="2469"/>
                    </a:lnTo>
                    <a:lnTo>
                      <a:pt x="898" y="2647"/>
                    </a:lnTo>
                    <a:lnTo>
                      <a:pt x="943" y="2825"/>
                    </a:lnTo>
                    <a:lnTo>
                      <a:pt x="982" y="2849"/>
                    </a:lnTo>
                    <a:lnTo>
                      <a:pt x="1021" y="2872"/>
                    </a:lnTo>
                    <a:lnTo>
                      <a:pt x="1060" y="2894"/>
                    </a:lnTo>
                    <a:lnTo>
                      <a:pt x="1100" y="2916"/>
                    </a:lnTo>
                    <a:lnTo>
                      <a:pt x="1141" y="2939"/>
                    </a:lnTo>
                    <a:lnTo>
                      <a:pt x="1183" y="2962"/>
                    </a:lnTo>
                    <a:lnTo>
                      <a:pt x="1226" y="2984"/>
                    </a:lnTo>
                    <a:lnTo>
                      <a:pt x="1272" y="3004"/>
                    </a:lnTo>
                    <a:lnTo>
                      <a:pt x="1314" y="3025"/>
                    </a:lnTo>
                    <a:lnTo>
                      <a:pt x="1356" y="3043"/>
                    </a:lnTo>
                    <a:lnTo>
                      <a:pt x="1399" y="3058"/>
                    </a:lnTo>
                    <a:lnTo>
                      <a:pt x="1441" y="3070"/>
                    </a:lnTo>
                    <a:lnTo>
                      <a:pt x="1482" y="3081"/>
                    </a:lnTo>
                    <a:lnTo>
                      <a:pt x="1525" y="3089"/>
                    </a:lnTo>
                    <a:lnTo>
                      <a:pt x="1566" y="3097"/>
                    </a:lnTo>
                    <a:lnTo>
                      <a:pt x="1608" y="3102"/>
                    </a:lnTo>
                    <a:close/>
                  </a:path>
                </a:pathLst>
              </a:custGeom>
              <a:solidFill>
                <a:srgbClr val="808080"/>
              </a:solidFill>
              <a:ln w="9525">
                <a:noFill/>
                <a:round/>
                <a:headEnd/>
                <a:tailEnd/>
              </a:ln>
            </p:spPr>
            <p:txBody>
              <a:bodyPr/>
              <a:lstStyle/>
              <a:p>
                <a:endParaRPr lang="tr-TR"/>
              </a:p>
            </p:txBody>
          </p:sp>
          <p:sp>
            <p:nvSpPr>
              <p:cNvPr id="43039" name="Freeform 31"/>
              <p:cNvSpPr>
                <a:spLocks/>
              </p:cNvSpPr>
              <p:nvPr/>
            </p:nvSpPr>
            <p:spPr bwMode="auto">
              <a:xfrm>
                <a:off x="4316" y="3112"/>
                <a:ext cx="42" cy="463"/>
              </a:xfrm>
              <a:custGeom>
                <a:avLst/>
                <a:gdLst/>
                <a:ahLst/>
                <a:cxnLst>
                  <a:cxn ang="0">
                    <a:pos x="293" y="3242"/>
                  </a:cxn>
                  <a:cxn ang="0">
                    <a:pos x="119" y="2047"/>
                  </a:cxn>
                  <a:cxn ang="0">
                    <a:pos x="70" y="1916"/>
                  </a:cxn>
                  <a:cxn ang="0">
                    <a:pos x="41" y="1776"/>
                  </a:cxn>
                  <a:cxn ang="0">
                    <a:pos x="28" y="1627"/>
                  </a:cxn>
                  <a:cxn ang="0">
                    <a:pos x="26" y="1474"/>
                  </a:cxn>
                  <a:cxn ang="0">
                    <a:pos x="27" y="1318"/>
                  </a:cxn>
                  <a:cxn ang="0">
                    <a:pos x="29" y="1163"/>
                  </a:cxn>
                  <a:cxn ang="0">
                    <a:pos x="27" y="1010"/>
                  </a:cxn>
                  <a:cxn ang="0">
                    <a:pos x="15" y="861"/>
                  </a:cxn>
                  <a:cxn ang="0">
                    <a:pos x="17" y="754"/>
                  </a:cxn>
                  <a:cxn ang="0">
                    <a:pos x="21" y="647"/>
                  </a:cxn>
                  <a:cxn ang="0">
                    <a:pos x="23" y="538"/>
                  </a:cxn>
                  <a:cxn ang="0">
                    <a:pos x="26" y="428"/>
                  </a:cxn>
                  <a:cxn ang="0">
                    <a:pos x="25" y="320"/>
                  </a:cxn>
                  <a:cxn ang="0">
                    <a:pos x="22" y="211"/>
                  </a:cxn>
                  <a:cxn ang="0">
                    <a:pos x="13" y="104"/>
                  </a:cxn>
                  <a:cxn ang="0">
                    <a:pos x="0" y="0"/>
                  </a:cxn>
                  <a:cxn ang="0">
                    <a:pos x="25" y="2093"/>
                  </a:cxn>
                  <a:cxn ang="0">
                    <a:pos x="25" y="2098"/>
                  </a:cxn>
                  <a:cxn ang="0">
                    <a:pos x="29" y="2100"/>
                  </a:cxn>
                  <a:cxn ang="0">
                    <a:pos x="34" y="2102"/>
                  </a:cxn>
                  <a:cxn ang="0">
                    <a:pos x="41" y="2103"/>
                  </a:cxn>
                  <a:cxn ang="0">
                    <a:pos x="48" y="2107"/>
                  </a:cxn>
                  <a:cxn ang="0">
                    <a:pos x="58" y="2109"/>
                  </a:cxn>
                  <a:cxn ang="0">
                    <a:pos x="67" y="2111"/>
                  </a:cxn>
                  <a:cxn ang="0">
                    <a:pos x="77" y="2113"/>
                  </a:cxn>
                  <a:cxn ang="0">
                    <a:pos x="82" y="2382"/>
                  </a:cxn>
                  <a:cxn ang="0">
                    <a:pos x="90" y="2390"/>
                  </a:cxn>
                  <a:cxn ang="0">
                    <a:pos x="101" y="2396"/>
                  </a:cxn>
                  <a:cxn ang="0">
                    <a:pos x="107" y="2400"/>
                  </a:cxn>
                  <a:cxn ang="0">
                    <a:pos x="113" y="2404"/>
                  </a:cxn>
                  <a:cxn ang="0">
                    <a:pos x="120" y="2408"/>
                  </a:cxn>
                  <a:cxn ang="0">
                    <a:pos x="128" y="2412"/>
                  </a:cxn>
                  <a:cxn ang="0">
                    <a:pos x="293" y="3242"/>
                  </a:cxn>
                </a:cxnLst>
                <a:rect l="0" t="0" r="r" b="b"/>
                <a:pathLst>
                  <a:path w="293" h="3242">
                    <a:moveTo>
                      <a:pt x="293" y="3242"/>
                    </a:moveTo>
                    <a:lnTo>
                      <a:pt x="119" y="2047"/>
                    </a:lnTo>
                    <a:lnTo>
                      <a:pt x="70" y="1916"/>
                    </a:lnTo>
                    <a:lnTo>
                      <a:pt x="41" y="1776"/>
                    </a:lnTo>
                    <a:lnTo>
                      <a:pt x="28" y="1627"/>
                    </a:lnTo>
                    <a:lnTo>
                      <a:pt x="26" y="1474"/>
                    </a:lnTo>
                    <a:lnTo>
                      <a:pt x="27" y="1318"/>
                    </a:lnTo>
                    <a:lnTo>
                      <a:pt x="29" y="1163"/>
                    </a:lnTo>
                    <a:lnTo>
                      <a:pt x="27" y="1010"/>
                    </a:lnTo>
                    <a:lnTo>
                      <a:pt x="15" y="861"/>
                    </a:lnTo>
                    <a:lnTo>
                      <a:pt x="17" y="754"/>
                    </a:lnTo>
                    <a:lnTo>
                      <a:pt x="21" y="647"/>
                    </a:lnTo>
                    <a:lnTo>
                      <a:pt x="23" y="538"/>
                    </a:lnTo>
                    <a:lnTo>
                      <a:pt x="26" y="428"/>
                    </a:lnTo>
                    <a:lnTo>
                      <a:pt x="25" y="320"/>
                    </a:lnTo>
                    <a:lnTo>
                      <a:pt x="22" y="211"/>
                    </a:lnTo>
                    <a:lnTo>
                      <a:pt x="13" y="104"/>
                    </a:lnTo>
                    <a:lnTo>
                      <a:pt x="0" y="0"/>
                    </a:lnTo>
                    <a:lnTo>
                      <a:pt x="25" y="2093"/>
                    </a:lnTo>
                    <a:lnTo>
                      <a:pt x="25" y="2098"/>
                    </a:lnTo>
                    <a:lnTo>
                      <a:pt x="29" y="2100"/>
                    </a:lnTo>
                    <a:lnTo>
                      <a:pt x="34" y="2102"/>
                    </a:lnTo>
                    <a:lnTo>
                      <a:pt x="41" y="2103"/>
                    </a:lnTo>
                    <a:lnTo>
                      <a:pt x="48" y="2107"/>
                    </a:lnTo>
                    <a:lnTo>
                      <a:pt x="58" y="2109"/>
                    </a:lnTo>
                    <a:lnTo>
                      <a:pt x="67" y="2111"/>
                    </a:lnTo>
                    <a:lnTo>
                      <a:pt x="77" y="2113"/>
                    </a:lnTo>
                    <a:lnTo>
                      <a:pt x="82" y="2382"/>
                    </a:lnTo>
                    <a:lnTo>
                      <a:pt x="90" y="2390"/>
                    </a:lnTo>
                    <a:lnTo>
                      <a:pt x="101" y="2396"/>
                    </a:lnTo>
                    <a:lnTo>
                      <a:pt x="107" y="2400"/>
                    </a:lnTo>
                    <a:lnTo>
                      <a:pt x="113" y="2404"/>
                    </a:lnTo>
                    <a:lnTo>
                      <a:pt x="120" y="2408"/>
                    </a:lnTo>
                    <a:lnTo>
                      <a:pt x="128" y="2412"/>
                    </a:lnTo>
                    <a:lnTo>
                      <a:pt x="293" y="3242"/>
                    </a:lnTo>
                    <a:close/>
                  </a:path>
                </a:pathLst>
              </a:custGeom>
              <a:solidFill>
                <a:srgbClr val="000000"/>
              </a:solidFill>
              <a:ln w="9525">
                <a:noFill/>
                <a:round/>
                <a:headEnd/>
                <a:tailEnd/>
              </a:ln>
            </p:spPr>
            <p:txBody>
              <a:bodyPr/>
              <a:lstStyle/>
              <a:p>
                <a:endParaRPr lang="tr-TR"/>
              </a:p>
            </p:txBody>
          </p:sp>
          <p:sp>
            <p:nvSpPr>
              <p:cNvPr id="43040" name="Freeform 32"/>
              <p:cNvSpPr>
                <a:spLocks/>
              </p:cNvSpPr>
              <p:nvPr/>
            </p:nvSpPr>
            <p:spPr bwMode="auto">
              <a:xfrm>
                <a:off x="4694" y="3261"/>
                <a:ext cx="58" cy="313"/>
              </a:xfrm>
              <a:custGeom>
                <a:avLst/>
                <a:gdLst/>
                <a:ahLst/>
                <a:cxnLst>
                  <a:cxn ang="0">
                    <a:pos x="321" y="1630"/>
                  </a:cxn>
                  <a:cxn ang="0">
                    <a:pos x="304" y="1634"/>
                  </a:cxn>
                  <a:cxn ang="0">
                    <a:pos x="289" y="1642"/>
                  </a:cxn>
                  <a:cxn ang="0">
                    <a:pos x="274" y="1647"/>
                  </a:cxn>
                  <a:cxn ang="0">
                    <a:pos x="259" y="1645"/>
                  </a:cxn>
                  <a:cxn ang="0">
                    <a:pos x="192" y="1325"/>
                  </a:cxn>
                  <a:cxn ang="0">
                    <a:pos x="177" y="1324"/>
                  </a:cxn>
                  <a:cxn ang="0">
                    <a:pos x="166" y="1320"/>
                  </a:cxn>
                  <a:cxn ang="0">
                    <a:pos x="133" y="1178"/>
                  </a:cxn>
                  <a:cxn ang="0">
                    <a:pos x="86" y="904"/>
                  </a:cxn>
                  <a:cxn ang="0">
                    <a:pos x="50" y="626"/>
                  </a:cxn>
                  <a:cxn ang="0">
                    <a:pos x="24" y="345"/>
                  </a:cxn>
                  <a:cxn ang="0">
                    <a:pos x="18" y="177"/>
                  </a:cxn>
                  <a:cxn ang="0">
                    <a:pos x="23" y="125"/>
                  </a:cxn>
                  <a:cxn ang="0">
                    <a:pos x="23" y="75"/>
                  </a:cxn>
                  <a:cxn ang="0">
                    <a:pos x="18" y="26"/>
                  </a:cxn>
                  <a:cxn ang="0">
                    <a:pos x="0" y="184"/>
                  </a:cxn>
                  <a:cxn ang="0">
                    <a:pos x="16" y="551"/>
                  </a:cxn>
                  <a:cxn ang="0">
                    <a:pos x="65" y="918"/>
                  </a:cxn>
                  <a:cxn ang="0">
                    <a:pos x="112" y="1286"/>
                  </a:cxn>
                  <a:cxn ang="0">
                    <a:pos x="125" y="1476"/>
                  </a:cxn>
                  <a:cxn ang="0">
                    <a:pos x="128" y="1487"/>
                  </a:cxn>
                  <a:cxn ang="0">
                    <a:pos x="137" y="1497"/>
                  </a:cxn>
                  <a:cxn ang="0">
                    <a:pos x="151" y="1495"/>
                  </a:cxn>
                  <a:cxn ang="0">
                    <a:pos x="182" y="1418"/>
                  </a:cxn>
                  <a:cxn ang="0">
                    <a:pos x="188" y="1418"/>
                  </a:cxn>
                  <a:cxn ang="0">
                    <a:pos x="202" y="1418"/>
                  </a:cxn>
                  <a:cxn ang="0">
                    <a:pos x="229" y="1724"/>
                  </a:cxn>
                  <a:cxn ang="0">
                    <a:pos x="245" y="1735"/>
                  </a:cxn>
                  <a:cxn ang="0">
                    <a:pos x="266" y="1727"/>
                  </a:cxn>
                  <a:cxn ang="0">
                    <a:pos x="291" y="1720"/>
                  </a:cxn>
                  <a:cxn ang="0">
                    <a:pos x="393" y="2186"/>
                  </a:cxn>
                  <a:cxn ang="0">
                    <a:pos x="397" y="2186"/>
                  </a:cxn>
                  <a:cxn ang="0">
                    <a:pos x="403" y="2186"/>
                  </a:cxn>
                </a:cxnLst>
                <a:rect l="0" t="0" r="r" b="b"/>
                <a:pathLst>
                  <a:path w="403" h="2186">
                    <a:moveTo>
                      <a:pt x="403" y="2186"/>
                    </a:moveTo>
                    <a:lnTo>
                      <a:pt x="321" y="1630"/>
                    </a:lnTo>
                    <a:lnTo>
                      <a:pt x="311" y="1632"/>
                    </a:lnTo>
                    <a:lnTo>
                      <a:pt x="304" y="1634"/>
                    </a:lnTo>
                    <a:lnTo>
                      <a:pt x="296" y="1639"/>
                    </a:lnTo>
                    <a:lnTo>
                      <a:pt x="289" y="1642"/>
                    </a:lnTo>
                    <a:lnTo>
                      <a:pt x="282" y="1645"/>
                    </a:lnTo>
                    <a:lnTo>
                      <a:pt x="274" y="1647"/>
                    </a:lnTo>
                    <a:lnTo>
                      <a:pt x="267" y="1648"/>
                    </a:lnTo>
                    <a:lnTo>
                      <a:pt x="259" y="1645"/>
                    </a:lnTo>
                    <a:lnTo>
                      <a:pt x="202" y="1325"/>
                    </a:lnTo>
                    <a:lnTo>
                      <a:pt x="192" y="1325"/>
                    </a:lnTo>
                    <a:lnTo>
                      <a:pt x="183" y="1324"/>
                    </a:lnTo>
                    <a:lnTo>
                      <a:pt x="177" y="1324"/>
                    </a:lnTo>
                    <a:lnTo>
                      <a:pt x="173" y="1322"/>
                    </a:lnTo>
                    <a:lnTo>
                      <a:pt x="166" y="1320"/>
                    </a:lnTo>
                    <a:lnTo>
                      <a:pt x="161" y="1315"/>
                    </a:lnTo>
                    <a:lnTo>
                      <a:pt x="133" y="1178"/>
                    </a:lnTo>
                    <a:lnTo>
                      <a:pt x="108" y="1041"/>
                    </a:lnTo>
                    <a:lnTo>
                      <a:pt x="86" y="904"/>
                    </a:lnTo>
                    <a:lnTo>
                      <a:pt x="67" y="764"/>
                    </a:lnTo>
                    <a:lnTo>
                      <a:pt x="50" y="626"/>
                    </a:lnTo>
                    <a:lnTo>
                      <a:pt x="36" y="486"/>
                    </a:lnTo>
                    <a:lnTo>
                      <a:pt x="24" y="345"/>
                    </a:lnTo>
                    <a:lnTo>
                      <a:pt x="16" y="202"/>
                    </a:lnTo>
                    <a:lnTo>
                      <a:pt x="18" y="177"/>
                    </a:lnTo>
                    <a:lnTo>
                      <a:pt x="22" y="150"/>
                    </a:lnTo>
                    <a:lnTo>
                      <a:pt x="23" y="125"/>
                    </a:lnTo>
                    <a:lnTo>
                      <a:pt x="24" y="99"/>
                    </a:lnTo>
                    <a:lnTo>
                      <a:pt x="23" y="75"/>
                    </a:lnTo>
                    <a:lnTo>
                      <a:pt x="22" y="50"/>
                    </a:lnTo>
                    <a:lnTo>
                      <a:pt x="18" y="26"/>
                    </a:lnTo>
                    <a:lnTo>
                      <a:pt x="16" y="0"/>
                    </a:lnTo>
                    <a:lnTo>
                      <a:pt x="0" y="184"/>
                    </a:lnTo>
                    <a:lnTo>
                      <a:pt x="2" y="367"/>
                    </a:lnTo>
                    <a:lnTo>
                      <a:pt x="16" y="551"/>
                    </a:lnTo>
                    <a:lnTo>
                      <a:pt x="39" y="734"/>
                    </a:lnTo>
                    <a:lnTo>
                      <a:pt x="65" y="918"/>
                    </a:lnTo>
                    <a:lnTo>
                      <a:pt x="91" y="1101"/>
                    </a:lnTo>
                    <a:lnTo>
                      <a:pt x="112" y="1286"/>
                    </a:lnTo>
                    <a:lnTo>
                      <a:pt x="125" y="1470"/>
                    </a:lnTo>
                    <a:lnTo>
                      <a:pt x="125" y="1476"/>
                    </a:lnTo>
                    <a:lnTo>
                      <a:pt x="126" y="1482"/>
                    </a:lnTo>
                    <a:lnTo>
                      <a:pt x="128" y="1487"/>
                    </a:lnTo>
                    <a:lnTo>
                      <a:pt x="133" y="1493"/>
                    </a:lnTo>
                    <a:lnTo>
                      <a:pt x="137" y="1497"/>
                    </a:lnTo>
                    <a:lnTo>
                      <a:pt x="144" y="1497"/>
                    </a:lnTo>
                    <a:lnTo>
                      <a:pt x="151" y="1495"/>
                    </a:lnTo>
                    <a:lnTo>
                      <a:pt x="161" y="1485"/>
                    </a:lnTo>
                    <a:lnTo>
                      <a:pt x="182" y="1418"/>
                    </a:lnTo>
                    <a:lnTo>
                      <a:pt x="184" y="1418"/>
                    </a:lnTo>
                    <a:lnTo>
                      <a:pt x="188" y="1418"/>
                    </a:lnTo>
                    <a:lnTo>
                      <a:pt x="193" y="1418"/>
                    </a:lnTo>
                    <a:lnTo>
                      <a:pt x="202" y="1418"/>
                    </a:lnTo>
                    <a:lnTo>
                      <a:pt x="223" y="1702"/>
                    </a:lnTo>
                    <a:lnTo>
                      <a:pt x="229" y="1724"/>
                    </a:lnTo>
                    <a:lnTo>
                      <a:pt x="236" y="1733"/>
                    </a:lnTo>
                    <a:lnTo>
                      <a:pt x="245" y="1735"/>
                    </a:lnTo>
                    <a:lnTo>
                      <a:pt x="256" y="1732"/>
                    </a:lnTo>
                    <a:lnTo>
                      <a:pt x="266" y="1727"/>
                    </a:lnTo>
                    <a:lnTo>
                      <a:pt x="279" y="1721"/>
                    </a:lnTo>
                    <a:lnTo>
                      <a:pt x="291" y="1720"/>
                    </a:lnTo>
                    <a:lnTo>
                      <a:pt x="305" y="1722"/>
                    </a:lnTo>
                    <a:lnTo>
                      <a:pt x="393" y="2186"/>
                    </a:lnTo>
                    <a:lnTo>
                      <a:pt x="394" y="2186"/>
                    </a:lnTo>
                    <a:lnTo>
                      <a:pt x="397" y="2186"/>
                    </a:lnTo>
                    <a:lnTo>
                      <a:pt x="400" y="2186"/>
                    </a:lnTo>
                    <a:lnTo>
                      <a:pt x="403" y="2186"/>
                    </a:lnTo>
                    <a:close/>
                  </a:path>
                </a:pathLst>
              </a:custGeom>
              <a:solidFill>
                <a:srgbClr val="000000"/>
              </a:solidFill>
              <a:ln w="9525">
                <a:noFill/>
                <a:round/>
                <a:headEnd/>
                <a:tailEnd/>
              </a:ln>
            </p:spPr>
            <p:txBody>
              <a:bodyPr/>
              <a:lstStyle/>
              <a:p>
                <a:endParaRPr lang="tr-TR"/>
              </a:p>
            </p:txBody>
          </p:sp>
          <p:sp>
            <p:nvSpPr>
              <p:cNvPr id="43041" name="Freeform 33"/>
              <p:cNvSpPr>
                <a:spLocks/>
              </p:cNvSpPr>
              <p:nvPr/>
            </p:nvSpPr>
            <p:spPr bwMode="auto">
              <a:xfrm>
                <a:off x="4787" y="2961"/>
                <a:ext cx="273" cy="592"/>
              </a:xfrm>
              <a:custGeom>
                <a:avLst/>
                <a:gdLst/>
                <a:ahLst/>
                <a:cxnLst>
                  <a:cxn ang="0">
                    <a:pos x="1087" y="3361"/>
                  </a:cxn>
                  <a:cxn ang="0">
                    <a:pos x="1097" y="3369"/>
                  </a:cxn>
                  <a:cxn ang="0">
                    <a:pos x="1096" y="3361"/>
                  </a:cxn>
                  <a:cxn ang="0">
                    <a:pos x="1098" y="3350"/>
                  </a:cxn>
                  <a:cxn ang="0">
                    <a:pos x="1200" y="3257"/>
                  </a:cxn>
                  <a:cxn ang="0">
                    <a:pos x="1409" y="3076"/>
                  </a:cxn>
                  <a:cxn ang="0">
                    <a:pos x="1618" y="2886"/>
                  </a:cxn>
                  <a:cxn ang="0">
                    <a:pos x="1803" y="2687"/>
                  </a:cxn>
                  <a:cxn ang="0">
                    <a:pos x="1788" y="2261"/>
                  </a:cxn>
                  <a:cxn ang="0">
                    <a:pos x="1810" y="1595"/>
                  </a:cxn>
                  <a:cxn ang="0">
                    <a:pos x="1908" y="927"/>
                  </a:cxn>
                  <a:cxn ang="0">
                    <a:pos x="1852" y="294"/>
                  </a:cxn>
                  <a:cxn ang="0">
                    <a:pos x="1496" y="116"/>
                  </a:cxn>
                  <a:cxn ang="0">
                    <a:pos x="1118" y="407"/>
                  </a:cxn>
                  <a:cxn ang="0">
                    <a:pos x="743" y="724"/>
                  </a:cxn>
                  <a:cxn ang="0">
                    <a:pos x="354" y="1008"/>
                  </a:cxn>
                  <a:cxn ang="0">
                    <a:pos x="92" y="1201"/>
                  </a:cxn>
                  <a:cxn ang="0">
                    <a:pos x="79" y="1189"/>
                  </a:cxn>
                  <a:cxn ang="0">
                    <a:pos x="76" y="1178"/>
                  </a:cxn>
                  <a:cxn ang="0">
                    <a:pos x="72" y="1165"/>
                  </a:cxn>
                  <a:cxn ang="0">
                    <a:pos x="29" y="1264"/>
                  </a:cxn>
                  <a:cxn ang="0">
                    <a:pos x="102" y="1390"/>
                  </a:cxn>
                  <a:cxn ang="0">
                    <a:pos x="174" y="1523"/>
                  </a:cxn>
                  <a:cxn ang="0">
                    <a:pos x="225" y="1670"/>
                  </a:cxn>
                  <a:cxn ang="0">
                    <a:pos x="289" y="2044"/>
                  </a:cxn>
                  <a:cxn ang="0">
                    <a:pos x="210" y="2629"/>
                  </a:cxn>
                  <a:cxn ang="0">
                    <a:pos x="56" y="3210"/>
                  </a:cxn>
                  <a:cxn ang="0">
                    <a:pos x="39" y="3799"/>
                  </a:cxn>
                  <a:cxn ang="0">
                    <a:pos x="150" y="4107"/>
                  </a:cxn>
                  <a:cxn ang="0">
                    <a:pos x="159" y="4124"/>
                  </a:cxn>
                  <a:cxn ang="0">
                    <a:pos x="169" y="4137"/>
                  </a:cxn>
                  <a:cxn ang="0">
                    <a:pos x="177" y="4141"/>
                  </a:cxn>
                  <a:cxn ang="0">
                    <a:pos x="191" y="4131"/>
                  </a:cxn>
                </a:cxnLst>
                <a:rect l="0" t="0" r="r" b="b"/>
                <a:pathLst>
                  <a:path w="1914" h="4143">
                    <a:moveTo>
                      <a:pt x="196" y="4128"/>
                    </a:moveTo>
                    <a:lnTo>
                      <a:pt x="1087" y="3361"/>
                    </a:lnTo>
                    <a:lnTo>
                      <a:pt x="1094" y="3367"/>
                    </a:lnTo>
                    <a:lnTo>
                      <a:pt x="1097" y="3369"/>
                    </a:lnTo>
                    <a:lnTo>
                      <a:pt x="1098" y="3365"/>
                    </a:lnTo>
                    <a:lnTo>
                      <a:pt x="1096" y="3361"/>
                    </a:lnTo>
                    <a:lnTo>
                      <a:pt x="1097" y="3355"/>
                    </a:lnTo>
                    <a:lnTo>
                      <a:pt x="1098" y="3350"/>
                    </a:lnTo>
                    <a:lnTo>
                      <a:pt x="1102" y="3344"/>
                    </a:lnTo>
                    <a:lnTo>
                      <a:pt x="1200" y="3257"/>
                    </a:lnTo>
                    <a:lnTo>
                      <a:pt x="1304" y="3168"/>
                    </a:lnTo>
                    <a:lnTo>
                      <a:pt x="1409" y="3076"/>
                    </a:lnTo>
                    <a:lnTo>
                      <a:pt x="1516" y="2981"/>
                    </a:lnTo>
                    <a:lnTo>
                      <a:pt x="1618" y="2886"/>
                    </a:lnTo>
                    <a:lnTo>
                      <a:pt x="1715" y="2787"/>
                    </a:lnTo>
                    <a:lnTo>
                      <a:pt x="1803" y="2687"/>
                    </a:lnTo>
                    <a:lnTo>
                      <a:pt x="1881" y="2582"/>
                    </a:lnTo>
                    <a:lnTo>
                      <a:pt x="1788" y="2261"/>
                    </a:lnTo>
                    <a:lnTo>
                      <a:pt x="1775" y="1930"/>
                    </a:lnTo>
                    <a:lnTo>
                      <a:pt x="1810" y="1595"/>
                    </a:lnTo>
                    <a:lnTo>
                      <a:pt x="1864" y="1258"/>
                    </a:lnTo>
                    <a:lnTo>
                      <a:pt x="1908" y="927"/>
                    </a:lnTo>
                    <a:lnTo>
                      <a:pt x="1914" y="603"/>
                    </a:lnTo>
                    <a:lnTo>
                      <a:pt x="1852" y="294"/>
                    </a:lnTo>
                    <a:lnTo>
                      <a:pt x="1694" y="0"/>
                    </a:lnTo>
                    <a:lnTo>
                      <a:pt x="1496" y="116"/>
                    </a:lnTo>
                    <a:lnTo>
                      <a:pt x="1306" y="255"/>
                    </a:lnTo>
                    <a:lnTo>
                      <a:pt x="1118" y="407"/>
                    </a:lnTo>
                    <a:lnTo>
                      <a:pt x="931" y="565"/>
                    </a:lnTo>
                    <a:lnTo>
                      <a:pt x="743" y="724"/>
                    </a:lnTo>
                    <a:lnTo>
                      <a:pt x="552" y="874"/>
                    </a:lnTo>
                    <a:lnTo>
                      <a:pt x="354" y="1008"/>
                    </a:lnTo>
                    <a:lnTo>
                      <a:pt x="149" y="1118"/>
                    </a:lnTo>
                    <a:lnTo>
                      <a:pt x="92" y="1201"/>
                    </a:lnTo>
                    <a:lnTo>
                      <a:pt x="84" y="1199"/>
                    </a:lnTo>
                    <a:lnTo>
                      <a:pt x="79" y="1189"/>
                    </a:lnTo>
                    <a:lnTo>
                      <a:pt x="77" y="1184"/>
                    </a:lnTo>
                    <a:lnTo>
                      <a:pt x="76" y="1178"/>
                    </a:lnTo>
                    <a:lnTo>
                      <a:pt x="74" y="1171"/>
                    </a:lnTo>
                    <a:lnTo>
                      <a:pt x="72" y="1165"/>
                    </a:lnTo>
                    <a:lnTo>
                      <a:pt x="0" y="1201"/>
                    </a:lnTo>
                    <a:lnTo>
                      <a:pt x="29" y="1264"/>
                    </a:lnTo>
                    <a:lnTo>
                      <a:pt x="65" y="1326"/>
                    </a:lnTo>
                    <a:lnTo>
                      <a:pt x="102" y="1390"/>
                    </a:lnTo>
                    <a:lnTo>
                      <a:pt x="140" y="1454"/>
                    </a:lnTo>
                    <a:lnTo>
                      <a:pt x="174" y="1523"/>
                    </a:lnTo>
                    <a:lnTo>
                      <a:pt x="204" y="1595"/>
                    </a:lnTo>
                    <a:lnTo>
                      <a:pt x="225" y="1670"/>
                    </a:lnTo>
                    <a:lnTo>
                      <a:pt x="236" y="1747"/>
                    </a:lnTo>
                    <a:lnTo>
                      <a:pt x="289" y="2044"/>
                    </a:lnTo>
                    <a:lnTo>
                      <a:pt x="273" y="2337"/>
                    </a:lnTo>
                    <a:lnTo>
                      <a:pt x="210" y="2629"/>
                    </a:lnTo>
                    <a:lnTo>
                      <a:pt x="130" y="2919"/>
                    </a:lnTo>
                    <a:lnTo>
                      <a:pt x="56" y="3210"/>
                    </a:lnTo>
                    <a:lnTo>
                      <a:pt x="18" y="3503"/>
                    </a:lnTo>
                    <a:lnTo>
                      <a:pt x="39" y="3799"/>
                    </a:lnTo>
                    <a:lnTo>
                      <a:pt x="149" y="4098"/>
                    </a:lnTo>
                    <a:lnTo>
                      <a:pt x="150" y="4107"/>
                    </a:lnTo>
                    <a:lnTo>
                      <a:pt x="155" y="4117"/>
                    </a:lnTo>
                    <a:lnTo>
                      <a:pt x="159" y="4124"/>
                    </a:lnTo>
                    <a:lnTo>
                      <a:pt x="163" y="4130"/>
                    </a:lnTo>
                    <a:lnTo>
                      <a:pt x="169" y="4137"/>
                    </a:lnTo>
                    <a:lnTo>
                      <a:pt x="175" y="4143"/>
                    </a:lnTo>
                    <a:lnTo>
                      <a:pt x="177" y="4141"/>
                    </a:lnTo>
                    <a:lnTo>
                      <a:pt x="185" y="4136"/>
                    </a:lnTo>
                    <a:lnTo>
                      <a:pt x="191" y="4131"/>
                    </a:lnTo>
                    <a:lnTo>
                      <a:pt x="196" y="4128"/>
                    </a:lnTo>
                    <a:close/>
                  </a:path>
                </a:pathLst>
              </a:custGeom>
              <a:solidFill>
                <a:srgbClr val="FFFFFF"/>
              </a:solidFill>
              <a:ln w="9525">
                <a:noFill/>
                <a:round/>
                <a:headEnd/>
                <a:tailEnd/>
              </a:ln>
            </p:spPr>
            <p:txBody>
              <a:bodyPr/>
              <a:lstStyle/>
              <a:p>
                <a:endParaRPr lang="tr-TR"/>
              </a:p>
            </p:txBody>
          </p:sp>
          <p:sp>
            <p:nvSpPr>
              <p:cNvPr id="43042" name="Freeform 34"/>
              <p:cNvSpPr>
                <a:spLocks/>
              </p:cNvSpPr>
              <p:nvPr/>
            </p:nvSpPr>
            <p:spPr bwMode="auto">
              <a:xfrm>
                <a:off x="4759" y="3200"/>
                <a:ext cx="60" cy="205"/>
              </a:xfrm>
              <a:custGeom>
                <a:avLst/>
                <a:gdLst/>
                <a:ahLst/>
                <a:cxnLst>
                  <a:cxn ang="0">
                    <a:pos x="188" y="1433"/>
                  </a:cxn>
                  <a:cxn ang="0">
                    <a:pos x="247" y="1261"/>
                  </a:cxn>
                  <a:cxn ang="0">
                    <a:pos x="306" y="1084"/>
                  </a:cxn>
                  <a:cxn ang="0">
                    <a:pos x="357" y="907"/>
                  </a:cxn>
                  <a:cxn ang="0">
                    <a:pos x="398" y="726"/>
                  </a:cxn>
                  <a:cxn ang="0">
                    <a:pos x="420" y="546"/>
                  </a:cxn>
                  <a:cxn ang="0">
                    <a:pos x="420" y="365"/>
                  </a:cxn>
                  <a:cxn ang="0">
                    <a:pos x="390" y="183"/>
                  </a:cxn>
                  <a:cxn ang="0">
                    <a:pos x="328" y="0"/>
                  </a:cxn>
                  <a:cxn ang="0">
                    <a:pos x="8" y="200"/>
                  </a:cxn>
                  <a:cxn ang="0">
                    <a:pos x="2" y="359"/>
                  </a:cxn>
                  <a:cxn ang="0">
                    <a:pos x="0" y="518"/>
                  </a:cxn>
                  <a:cxn ang="0">
                    <a:pos x="1" y="678"/>
                  </a:cxn>
                  <a:cxn ang="0">
                    <a:pos x="10" y="836"/>
                  </a:cxn>
                  <a:cxn ang="0">
                    <a:pos x="28" y="993"/>
                  </a:cxn>
                  <a:cxn ang="0">
                    <a:pos x="62" y="1145"/>
                  </a:cxn>
                  <a:cxn ang="0">
                    <a:pos x="112" y="1292"/>
                  </a:cxn>
                  <a:cxn ang="0">
                    <a:pos x="183" y="1433"/>
                  </a:cxn>
                  <a:cxn ang="0">
                    <a:pos x="185" y="1435"/>
                  </a:cxn>
                  <a:cxn ang="0">
                    <a:pos x="188" y="1433"/>
                  </a:cxn>
                </a:cxnLst>
                <a:rect l="0" t="0" r="r" b="b"/>
                <a:pathLst>
                  <a:path w="420" h="1435">
                    <a:moveTo>
                      <a:pt x="188" y="1433"/>
                    </a:moveTo>
                    <a:lnTo>
                      <a:pt x="247" y="1261"/>
                    </a:lnTo>
                    <a:lnTo>
                      <a:pt x="306" y="1084"/>
                    </a:lnTo>
                    <a:lnTo>
                      <a:pt x="357" y="907"/>
                    </a:lnTo>
                    <a:lnTo>
                      <a:pt x="398" y="726"/>
                    </a:lnTo>
                    <a:lnTo>
                      <a:pt x="420" y="546"/>
                    </a:lnTo>
                    <a:lnTo>
                      <a:pt x="420" y="365"/>
                    </a:lnTo>
                    <a:lnTo>
                      <a:pt x="390" y="183"/>
                    </a:lnTo>
                    <a:lnTo>
                      <a:pt x="328" y="0"/>
                    </a:lnTo>
                    <a:lnTo>
                      <a:pt x="8" y="200"/>
                    </a:lnTo>
                    <a:lnTo>
                      <a:pt x="2" y="359"/>
                    </a:lnTo>
                    <a:lnTo>
                      <a:pt x="0" y="518"/>
                    </a:lnTo>
                    <a:lnTo>
                      <a:pt x="1" y="678"/>
                    </a:lnTo>
                    <a:lnTo>
                      <a:pt x="10" y="836"/>
                    </a:lnTo>
                    <a:lnTo>
                      <a:pt x="28" y="993"/>
                    </a:lnTo>
                    <a:lnTo>
                      <a:pt x="62" y="1145"/>
                    </a:lnTo>
                    <a:lnTo>
                      <a:pt x="112" y="1292"/>
                    </a:lnTo>
                    <a:lnTo>
                      <a:pt x="183" y="1433"/>
                    </a:lnTo>
                    <a:lnTo>
                      <a:pt x="185" y="1435"/>
                    </a:lnTo>
                    <a:lnTo>
                      <a:pt x="188" y="1433"/>
                    </a:lnTo>
                    <a:close/>
                  </a:path>
                </a:pathLst>
              </a:custGeom>
              <a:solidFill>
                <a:srgbClr val="FFFFFF"/>
              </a:solidFill>
              <a:ln w="9525">
                <a:noFill/>
                <a:round/>
                <a:headEnd/>
                <a:tailEnd/>
              </a:ln>
            </p:spPr>
            <p:txBody>
              <a:bodyPr/>
              <a:lstStyle/>
              <a:p>
                <a:endParaRPr lang="tr-TR"/>
              </a:p>
            </p:txBody>
          </p:sp>
          <p:sp>
            <p:nvSpPr>
              <p:cNvPr id="43043" name="Freeform 35"/>
              <p:cNvSpPr>
                <a:spLocks/>
              </p:cNvSpPr>
              <p:nvPr/>
            </p:nvSpPr>
            <p:spPr bwMode="auto">
              <a:xfrm>
                <a:off x="3791" y="1424"/>
                <a:ext cx="1009" cy="1804"/>
              </a:xfrm>
              <a:custGeom>
                <a:avLst/>
                <a:gdLst/>
                <a:ahLst/>
                <a:cxnLst>
                  <a:cxn ang="0">
                    <a:pos x="3455" y="10167"/>
                  </a:cxn>
                  <a:cxn ang="0">
                    <a:pos x="3158" y="9151"/>
                  </a:cxn>
                  <a:cxn ang="0">
                    <a:pos x="3655" y="10566"/>
                  </a:cxn>
                  <a:cxn ang="0">
                    <a:pos x="4166" y="12477"/>
                  </a:cxn>
                  <a:cxn ang="0">
                    <a:pos x="6659" y="12526"/>
                  </a:cxn>
                  <a:cxn ang="0">
                    <a:pos x="7016" y="12326"/>
                  </a:cxn>
                  <a:cxn ang="0">
                    <a:pos x="6911" y="12059"/>
                  </a:cxn>
                  <a:cxn ang="0">
                    <a:pos x="6964" y="11894"/>
                  </a:cxn>
                  <a:cxn ang="0">
                    <a:pos x="6870" y="10706"/>
                  </a:cxn>
                  <a:cxn ang="0">
                    <a:pos x="6791" y="10659"/>
                  </a:cxn>
                  <a:cxn ang="0">
                    <a:pos x="6515" y="9807"/>
                  </a:cxn>
                  <a:cxn ang="0">
                    <a:pos x="5483" y="8676"/>
                  </a:cxn>
                  <a:cxn ang="0">
                    <a:pos x="5238" y="8764"/>
                  </a:cxn>
                  <a:cxn ang="0">
                    <a:pos x="4677" y="8873"/>
                  </a:cxn>
                  <a:cxn ang="0">
                    <a:pos x="4188" y="9028"/>
                  </a:cxn>
                  <a:cxn ang="0">
                    <a:pos x="3942" y="8508"/>
                  </a:cxn>
                  <a:cxn ang="0">
                    <a:pos x="2850" y="6775"/>
                  </a:cxn>
                  <a:cxn ang="0">
                    <a:pos x="2529" y="6476"/>
                  </a:cxn>
                  <a:cxn ang="0">
                    <a:pos x="2660" y="6151"/>
                  </a:cxn>
                  <a:cxn ang="0">
                    <a:pos x="2988" y="6053"/>
                  </a:cxn>
                  <a:cxn ang="0">
                    <a:pos x="3116" y="5733"/>
                  </a:cxn>
                  <a:cxn ang="0">
                    <a:pos x="3267" y="5208"/>
                  </a:cxn>
                  <a:cxn ang="0">
                    <a:pos x="4680" y="5434"/>
                  </a:cxn>
                  <a:cxn ang="0">
                    <a:pos x="4685" y="4499"/>
                  </a:cxn>
                  <a:cxn ang="0">
                    <a:pos x="4483" y="3945"/>
                  </a:cxn>
                  <a:cxn ang="0">
                    <a:pos x="3158" y="2162"/>
                  </a:cxn>
                  <a:cxn ang="0">
                    <a:pos x="3184" y="2120"/>
                  </a:cxn>
                  <a:cxn ang="0">
                    <a:pos x="3774" y="3075"/>
                  </a:cxn>
                  <a:cxn ang="0">
                    <a:pos x="4802" y="3624"/>
                  </a:cxn>
                  <a:cxn ang="0">
                    <a:pos x="4588" y="3980"/>
                  </a:cxn>
                  <a:cxn ang="0">
                    <a:pos x="4663" y="4183"/>
                  </a:cxn>
                  <a:cxn ang="0">
                    <a:pos x="4686" y="5792"/>
                  </a:cxn>
                  <a:cxn ang="0">
                    <a:pos x="4718" y="6823"/>
                  </a:cxn>
                  <a:cxn ang="0">
                    <a:pos x="5839" y="7243"/>
                  </a:cxn>
                  <a:cxn ang="0">
                    <a:pos x="5422" y="6869"/>
                  </a:cxn>
                  <a:cxn ang="0">
                    <a:pos x="6039" y="6419"/>
                  </a:cxn>
                  <a:cxn ang="0">
                    <a:pos x="2169" y="1136"/>
                  </a:cxn>
                  <a:cxn ang="0">
                    <a:pos x="2157" y="1529"/>
                  </a:cxn>
                  <a:cxn ang="0">
                    <a:pos x="2222" y="2693"/>
                  </a:cxn>
                  <a:cxn ang="0">
                    <a:pos x="2315" y="4228"/>
                  </a:cxn>
                  <a:cxn ang="0">
                    <a:pos x="2249" y="4683"/>
                  </a:cxn>
                  <a:cxn ang="0">
                    <a:pos x="2172" y="2610"/>
                  </a:cxn>
                  <a:cxn ang="0">
                    <a:pos x="1607" y="925"/>
                  </a:cxn>
                  <a:cxn ang="0">
                    <a:pos x="1579" y="190"/>
                  </a:cxn>
                  <a:cxn ang="0">
                    <a:pos x="1256" y="555"/>
                  </a:cxn>
                  <a:cxn ang="0">
                    <a:pos x="1577" y="2379"/>
                  </a:cxn>
                  <a:cxn ang="0">
                    <a:pos x="2107" y="4445"/>
                  </a:cxn>
                  <a:cxn ang="0">
                    <a:pos x="2267" y="5790"/>
                  </a:cxn>
                  <a:cxn ang="0">
                    <a:pos x="2345" y="6131"/>
                  </a:cxn>
                  <a:cxn ang="0">
                    <a:pos x="2131" y="4962"/>
                  </a:cxn>
                  <a:cxn ang="0">
                    <a:pos x="267" y="2764"/>
                  </a:cxn>
                  <a:cxn ang="0">
                    <a:pos x="68" y="1603"/>
                  </a:cxn>
                  <a:cxn ang="0">
                    <a:pos x="404" y="3588"/>
                  </a:cxn>
                  <a:cxn ang="0">
                    <a:pos x="1744" y="6204"/>
                  </a:cxn>
                  <a:cxn ang="0">
                    <a:pos x="2029" y="7785"/>
                  </a:cxn>
                  <a:cxn ang="0">
                    <a:pos x="1852" y="8419"/>
                  </a:cxn>
                  <a:cxn ang="0">
                    <a:pos x="1888" y="10272"/>
                  </a:cxn>
                  <a:cxn ang="0">
                    <a:pos x="1972" y="12468"/>
                  </a:cxn>
                </a:cxnLst>
                <a:rect l="0" t="0" r="r" b="b"/>
                <a:pathLst>
                  <a:path w="7064" h="12629">
                    <a:moveTo>
                      <a:pt x="2221" y="12629"/>
                    </a:moveTo>
                    <a:lnTo>
                      <a:pt x="3158" y="12542"/>
                    </a:lnTo>
                    <a:lnTo>
                      <a:pt x="3196" y="12271"/>
                    </a:lnTo>
                    <a:lnTo>
                      <a:pt x="3232" y="11995"/>
                    </a:lnTo>
                    <a:lnTo>
                      <a:pt x="3266" y="11717"/>
                    </a:lnTo>
                    <a:lnTo>
                      <a:pt x="3303" y="11436"/>
                    </a:lnTo>
                    <a:lnTo>
                      <a:pt x="3340" y="11156"/>
                    </a:lnTo>
                    <a:lnTo>
                      <a:pt x="3384" y="10875"/>
                    </a:lnTo>
                    <a:lnTo>
                      <a:pt x="3433" y="10598"/>
                    </a:lnTo>
                    <a:lnTo>
                      <a:pt x="3493" y="10320"/>
                    </a:lnTo>
                    <a:lnTo>
                      <a:pt x="3455" y="10167"/>
                    </a:lnTo>
                    <a:lnTo>
                      <a:pt x="3416" y="10021"/>
                    </a:lnTo>
                    <a:lnTo>
                      <a:pt x="3374" y="9879"/>
                    </a:lnTo>
                    <a:lnTo>
                      <a:pt x="3331" y="9741"/>
                    </a:lnTo>
                    <a:lnTo>
                      <a:pt x="3287" y="9605"/>
                    </a:lnTo>
                    <a:lnTo>
                      <a:pt x="3243" y="9466"/>
                    </a:lnTo>
                    <a:lnTo>
                      <a:pt x="3199" y="9324"/>
                    </a:lnTo>
                    <a:lnTo>
                      <a:pt x="3158" y="9176"/>
                    </a:lnTo>
                    <a:lnTo>
                      <a:pt x="3158" y="9174"/>
                    </a:lnTo>
                    <a:lnTo>
                      <a:pt x="3158" y="9167"/>
                    </a:lnTo>
                    <a:lnTo>
                      <a:pt x="3158" y="9160"/>
                    </a:lnTo>
                    <a:lnTo>
                      <a:pt x="3158" y="9151"/>
                    </a:lnTo>
                    <a:lnTo>
                      <a:pt x="3158" y="9146"/>
                    </a:lnTo>
                    <a:lnTo>
                      <a:pt x="3229" y="9265"/>
                    </a:lnTo>
                    <a:lnTo>
                      <a:pt x="3290" y="9395"/>
                    </a:lnTo>
                    <a:lnTo>
                      <a:pt x="3340" y="9533"/>
                    </a:lnTo>
                    <a:lnTo>
                      <a:pt x="3387" y="9675"/>
                    </a:lnTo>
                    <a:lnTo>
                      <a:pt x="3430" y="9820"/>
                    </a:lnTo>
                    <a:lnTo>
                      <a:pt x="3476" y="9964"/>
                    </a:lnTo>
                    <a:lnTo>
                      <a:pt x="3527" y="10106"/>
                    </a:lnTo>
                    <a:lnTo>
                      <a:pt x="3586" y="10239"/>
                    </a:lnTo>
                    <a:lnTo>
                      <a:pt x="3601" y="10305"/>
                    </a:lnTo>
                    <a:lnTo>
                      <a:pt x="3655" y="10566"/>
                    </a:lnTo>
                    <a:lnTo>
                      <a:pt x="3726" y="10830"/>
                    </a:lnTo>
                    <a:lnTo>
                      <a:pt x="3805" y="11099"/>
                    </a:lnTo>
                    <a:lnTo>
                      <a:pt x="3888" y="11370"/>
                    </a:lnTo>
                    <a:lnTo>
                      <a:pt x="3969" y="11643"/>
                    </a:lnTo>
                    <a:lnTo>
                      <a:pt x="4044" y="11916"/>
                    </a:lnTo>
                    <a:lnTo>
                      <a:pt x="4106" y="12189"/>
                    </a:lnTo>
                    <a:lnTo>
                      <a:pt x="4153" y="12459"/>
                    </a:lnTo>
                    <a:lnTo>
                      <a:pt x="4153" y="12466"/>
                    </a:lnTo>
                    <a:lnTo>
                      <a:pt x="4155" y="12469"/>
                    </a:lnTo>
                    <a:lnTo>
                      <a:pt x="4158" y="12474"/>
                    </a:lnTo>
                    <a:lnTo>
                      <a:pt x="4166" y="12477"/>
                    </a:lnTo>
                    <a:lnTo>
                      <a:pt x="4176" y="12481"/>
                    </a:lnTo>
                    <a:lnTo>
                      <a:pt x="4189" y="12486"/>
                    </a:lnTo>
                    <a:lnTo>
                      <a:pt x="4206" y="12493"/>
                    </a:lnTo>
                    <a:lnTo>
                      <a:pt x="4230" y="12501"/>
                    </a:lnTo>
                    <a:lnTo>
                      <a:pt x="4568" y="12493"/>
                    </a:lnTo>
                    <a:lnTo>
                      <a:pt x="4915" y="12515"/>
                    </a:lnTo>
                    <a:lnTo>
                      <a:pt x="5266" y="12551"/>
                    </a:lnTo>
                    <a:lnTo>
                      <a:pt x="5621" y="12585"/>
                    </a:lnTo>
                    <a:lnTo>
                      <a:pt x="5974" y="12603"/>
                    </a:lnTo>
                    <a:lnTo>
                      <a:pt x="6321" y="12589"/>
                    </a:lnTo>
                    <a:lnTo>
                      <a:pt x="6659" y="12526"/>
                    </a:lnTo>
                    <a:lnTo>
                      <a:pt x="6987" y="12397"/>
                    </a:lnTo>
                    <a:lnTo>
                      <a:pt x="6987" y="12389"/>
                    </a:lnTo>
                    <a:lnTo>
                      <a:pt x="6987" y="12380"/>
                    </a:lnTo>
                    <a:lnTo>
                      <a:pt x="6987" y="12371"/>
                    </a:lnTo>
                    <a:lnTo>
                      <a:pt x="6989" y="12361"/>
                    </a:lnTo>
                    <a:lnTo>
                      <a:pt x="6990" y="12354"/>
                    </a:lnTo>
                    <a:lnTo>
                      <a:pt x="6995" y="12345"/>
                    </a:lnTo>
                    <a:lnTo>
                      <a:pt x="7000" y="12339"/>
                    </a:lnTo>
                    <a:lnTo>
                      <a:pt x="7008" y="12331"/>
                    </a:lnTo>
                    <a:lnTo>
                      <a:pt x="7010" y="12329"/>
                    </a:lnTo>
                    <a:lnTo>
                      <a:pt x="7016" y="12326"/>
                    </a:lnTo>
                    <a:lnTo>
                      <a:pt x="7023" y="12324"/>
                    </a:lnTo>
                    <a:lnTo>
                      <a:pt x="7032" y="12322"/>
                    </a:lnTo>
                    <a:lnTo>
                      <a:pt x="7040" y="12322"/>
                    </a:lnTo>
                    <a:lnTo>
                      <a:pt x="7049" y="12321"/>
                    </a:lnTo>
                    <a:lnTo>
                      <a:pt x="7057" y="12321"/>
                    </a:lnTo>
                    <a:lnTo>
                      <a:pt x="7064" y="12320"/>
                    </a:lnTo>
                    <a:lnTo>
                      <a:pt x="7049" y="12263"/>
                    </a:lnTo>
                    <a:lnTo>
                      <a:pt x="7021" y="12209"/>
                    </a:lnTo>
                    <a:lnTo>
                      <a:pt x="6984" y="12159"/>
                    </a:lnTo>
                    <a:lnTo>
                      <a:pt x="6946" y="12108"/>
                    </a:lnTo>
                    <a:lnTo>
                      <a:pt x="6911" y="12059"/>
                    </a:lnTo>
                    <a:lnTo>
                      <a:pt x="6887" y="12008"/>
                    </a:lnTo>
                    <a:lnTo>
                      <a:pt x="6879" y="11954"/>
                    </a:lnTo>
                    <a:lnTo>
                      <a:pt x="6895" y="11898"/>
                    </a:lnTo>
                    <a:lnTo>
                      <a:pt x="6896" y="11897"/>
                    </a:lnTo>
                    <a:lnTo>
                      <a:pt x="6903" y="11897"/>
                    </a:lnTo>
                    <a:lnTo>
                      <a:pt x="6908" y="11898"/>
                    </a:lnTo>
                    <a:lnTo>
                      <a:pt x="6915" y="11898"/>
                    </a:lnTo>
                    <a:lnTo>
                      <a:pt x="6924" y="11898"/>
                    </a:lnTo>
                    <a:lnTo>
                      <a:pt x="6935" y="11898"/>
                    </a:lnTo>
                    <a:lnTo>
                      <a:pt x="6951" y="11897"/>
                    </a:lnTo>
                    <a:lnTo>
                      <a:pt x="6964" y="11894"/>
                    </a:lnTo>
                    <a:lnTo>
                      <a:pt x="6974" y="11892"/>
                    </a:lnTo>
                    <a:lnTo>
                      <a:pt x="6981" y="11888"/>
                    </a:lnTo>
                    <a:lnTo>
                      <a:pt x="6984" y="11882"/>
                    </a:lnTo>
                    <a:lnTo>
                      <a:pt x="6986" y="11874"/>
                    </a:lnTo>
                    <a:lnTo>
                      <a:pt x="6986" y="11863"/>
                    </a:lnTo>
                    <a:lnTo>
                      <a:pt x="6987" y="11846"/>
                    </a:lnTo>
                    <a:lnTo>
                      <a:pt x="6935" y="10666"/>
                    </a:lnTo>
                    <a:lnTo>
                      <a:pt x="6918" y="10671"/>
                    </a:lnTo>
                    <a:lnTo>
                      <a:pt x="6902" y="10679"/>
                    </a:lnTo>
                    <a:lnTo>
                      <a:pt x="6886" y="10693"/>
                    </a:lnTo>
                    <a:lnTo>
                      <a:pt x="6870" y="10706"/>
                    </a:lnTo>
                    <a:lnTo>
                      <a:pt x="6852" y="10718"/>
                    </a:lnTo>
                    <a:lnTo>
                      <a:pt x="6835" y="10723"/>
                    </a:lnTo>
                    <a:lnTo>
                      <a:pt x="6817" y="10723"/>
                    </a:lnTo>
                    <a:lnTo>
                      <a:pt x="6801" y="10712"/>
                    </a:lnTo>
                    <a:lnTo>
                      <a:pt x="6791" y="10711"/>
                    </a:lnTo>
                    <a:lnTo>
                      <a:pt x="6786" y="10706"/>
                    </a:lnTo>
                    <a:lnTo>
                      <a:pt x="6781" y="10698"/>
                    </a:lnTo>
                    <a:lnTo>
                      <a:pt x="6781" y="10688"/>
                    </a:lnTo>
                    <a:lnTo>
                      <a:pt x="6781" y="10678"/>
                    </a:lnTo>
                    <a:lnTo>
                      <a:pt x="6786" y="10667"/>
                    </a:lnTo>
                    <a:lnTo>
                      <a:pt x="6791" y="10659"/>
                    </a:lnTo>
                    <a:lnTo>
                      <a:pt x="6801" y="10650"/>
                    </a:lnTo>
                    <a:lnTo>
                      <a:pt x="6772" y="10558"/>
                    </a:lnTo>
                    <a:lnTo>
                      <a:pt x="6747" y="10460"/>
                    </a:lnTo>
                    <a:lnTo>
                      <a:pt x="6723" y="10359"/>
                    </a:lnTo>
                    <a:lnTo>
                      <a:pt x="6700" y="10258"/>
                    </a:lnTo>
                    <a:lnTo>
                      <a:pt x="6673" y="10160"/>
                    </a:lnTo>
                    <a:lnTo>
                      <a:pt x="6643" y="10064"/>
                    </a:lnTo>
                    <a:lnTo>
                      <a:pt x="6607" y="9975"/>
                    </a:lnTo>
                    <a:lnTo>
                      <a:pt x="6565" y="9892"/>
                    </a:lnTo>
                    <a:lnTo>
                      <a:pt x="6536" y="9850"/>
                    </a:lnTo>
                    <a:lnTo>
                      <a:pt x="6515" y="9807"/>
                    </a:lnTo>
                    <a:lnTo>
                      <a:pt x="6496" y="9768"/>
                    </a:lnTo>
                    <a:lnTo>
                      <a:pt x="6479" y="9729"/>
                    </a:lnTo>
                    <a:lnTo>
                      <a:pt x="6459" y="9693"/>
                    </a:lnTo>
                    <a:lnTo>
                      <a:pt x="6437" y="9657"/>
                    </a:lnTo>
                    <a:lnTo>
                      <a:pt x="6408" y="9626"/>
                    </a:lnTo>
                    <a:lnTo>
                      <a:pt x="6373" y="9594"/>
                    </a:lnTo>
                    <a:lnTo>
                      <a:pt x="5807" y="9110"/>
                    </a:lnTo>
                    <a:lnTo>
                      <a:pt x="5519" y="8635"/>
                    </a:lnTo>
                    <a:lnTo>
                      <a:pt x="5512" y="8641"/>
                    </a:lnTo>
                    <a:lnTo>
                      <a:pt x="5500" y="8656"/>
                    </a:lnTo>
                    <a:lnTo>
                      <a:pt x="5483" y="8676"/>
                    </a:lnTo>
                    <a:lnTo>
                      <a:pt x="5461" y="8700"/>
                    </a:lnTo>
                    <a:lnTo>
                      <a:pt x="5433" y="8724"/>
                    </a:lnTo>
                    <a:lnTo>
                      <a:pt x="5403" y="8745"/>
                    </a:lnTo>
                    <a:lnTo>
                      <a:pt x="5371" y="8760"/>
                    </a:lnTo>
                    <a:lnTo>
                      <a:pt x="5338" y="8764"/>
                    </a:lnTo>
                    <a:lnTo>
                      <a:pt x="5319" y="8764"/>
                    </a:lnTo>
                    <a:lnTo>
                      <a:pt x="5302" y="8764"/>
                    </a:lnTo>
                    <a:lnTo>
                      <a:pt x="5286" y="8764"/>
                    </a:lnTo>
                    <a:lnTo>
                      <a:pt x="5272" y="8764"/>
                    </a:lnTo>
                    <a:lnTo>
                      <a:pt x="5254" y="8764"/>
                    </a:lnTo>
                    <a:lnTo>
                      <a:pt x="5238" y="8764"/>
                    </a:lnTo>
                    <a:lnTo>
                      <a:pt x="5220" y="8764"/>
                    </a:lnTo>
                    <a:lnTo>
                      <a:pt x="5199" y="8764"/>
                    </a:lnTo>
                    <a:lnTo>
                      <a:pt x="5149" y="8811"/>
                    </a:lnTo>
                    <a:lnTo>
                      <a:pt x="5093" y="8837"/>
                    </a:lnTo>
                    <a:lnTo>
                      <a:pt x="5030" y="8848"/>
                    </a:lnTo>
                    <a:lnTo>
                      <a:pt x="4965" y="8847"/>
                    </a:lnTo>
                    <a:lnTo>
                      <a:pt x="4895" y="8841"/>
                    </a:lnTo>
                    <a:lnTo>
                      <a:pt x="4827" y="8830"/>
                    </a:lnTo>
                    <a:lnTo>
                      <a:pt x="4758" y="8822"/>
                    </a:lnTo>
                    <a:lnTo>
                      <a:pt x="4694" y="8821"/>
                    </a:lnTo>
                    <a:lnTo>
                      <a:pt x="4677" y="8873"/>
                    </a:lnTo>
                    <a:lnTo>
                      <a:pt x="4649" y="8919"/>
                    </a:lnTo>
                    <a:lnTo>
                      <a:pt x="4610" y="8959"/>
                    </a:lnTo>
                    <a:lnTo>
                      <a:pt x="4564" y="8992"/>
                    </a:lnTo>
                    <a:lnTo>
                      <a:pt x="4512" y="9020"/>
                    </a:lnTo>
                    <a:lnTo>
                      <a:pt x="4458" y="9040"/>
                    </a:lnTo>
                    <a:lnTo>
                      <a:pt x="4404" y="9053"/>
                    </a:lnTo>
                    <a:lnTo>
                      <a:pt x="4354" y="9058"/>
                    </a:lnTo>
                    <a:lnTo>
                      <a:pt x="4309" y="9055"/>
                    </a:lnTo>
                    <a:lnTo>
                      <a:pt x="4266" y="9049"/>
                    </a:lnTo>
                    <a:lnTo>
                      <a:pt x="4225" y="9040"/>
                    </a:lnTo>
                    <a:lnTo>
                      <a:pt x="4188" y="9028"/>
                    </a:lnTo>
                    <a:lnTo>
                      <a:pt x="4152" y="9015"/>
                    </a:lnTo>
                    <a:lnTo>
                      <a:pt x="4119" y="9000"/>
                    </a:lnTo>
                    <a:lnTo>
                      <a:pt x="4088" y="8983"/>
                    </a:lnTo>
                    <a:lnTo>
                      <a:pt x="4060" y="8965"/>
                    </a:lnTo>
                    <a:lnTo>
                      <a:pt x="4023" y="8909"/>
                    </a:lnTo>
                    <a:lnTo>
                      <a:pt x="3995" y="8847"/>
                    </a:lnTo>
                    <a:lnTo>
                      <a:pt x="3974" y="8783"/>
                    </a:lnTo>
                    <a:lnTo>
                      <a:pt x="3960" y="8714"/>
                    </a:lnTo>
                    <a:lnTo>
                      <a:pt x="3949" y="8646"/>
                    </a:lnTo>
                    <a:lnTo>
                      <a:pt x="3944" y="8576"/>
                    </a:lnTo>
                    <a:lnTo>
                      <a:pt x="3942" y="8508"/>
                    </a:lnTo>
                    <a:lnTo>
                      <a:pt x="3942" y="8439"/>
                    </a:lnTo>
                    <a:lnTo>
                      <a:pt x="3369" y="8197"/>
                    </a:lnTo>
                    <a:lnTo>
                      <a:pt x="3184" y="8115"/>
                    </a:lnTo>
                    <a:lnTo>
                      <a:pt x="3158" y="7877"/>
                    </a:lnTo>
                    <a:lnTo>
                      <a:pt x="3158" y="7326"/>
                    </a:lnTo>
                    <a:lnTo>
                      <a:pt x="2921" y="7270"/>
                    </a:lnTo>
                    <a:lnTo>
                      <a:pt x="2958" y="6914"/>
                    </a:lnTo>
                    <a:lnTo>
                      <a:pt x="2958" y="6723"/>
                    </a:lnTo>
                    <a:lnTo>
                      <a:pt x="2925" y="6749"/>
                    </a:lnTo>
                    <a:lnTo>
                      <a:pt x="2889" y="6766"/>
                    </a:lnTo>
                    <a:lnTo>
                      <a:pt x="2850" y="6775"/>
                    </a:lnTo>
                    <a:lnTo>
                      <a:pt x="2811" y="6777"/>
                    </a:lnTo>
                    <a:lnTo>
                      <a:pt x="2770" y="6771"/>
                    </a:lnTo>
                    <a:lnTo>
                      <a:pt x="2730" y="6758"/>
                    </a:lnTo>
                    <a:lnTo>
                      <a:pt x="2694" y="6738"/>
                    </a:lnTo>
                    <a:lnTo>
                      <a:pt x="2664" y="6712"/>
                    </a:lnTo>
                    <a:lnTo>
                      <a:pt x="2625" y="6676"/>
                    </a:lnTo>
                    <a:lnTo>
                      <a:pt x="2595" y="6637"/>
                    </a:lnTo>
                    <a:lnTo>
                      <a:pt x="2571" y="6599"/>
                    </a:lnTo>
                    <a:lnTo>
                      <a:pt x="2554" y="6559"/>
                    </a:lnTo>
                    <a:lnTo>
                      <a:pt x="2540" y="6519"/>
                    </a:lnTo>
                    <a:lnTo>
                      <a:pt x="2529" y="6476"/>
                    </a:lnTo>
                    <a:lnTo>
                      <a:pt x="2520" y="6434"/>
                    </a:lnTo>
                    <a:lnTo>
                      <a:pt x="2514" y="6388"/>
                    </a:lnTo>
                    <a:lnTo>
                      <a:pt x="2520" y="6348"/>
                    </a:lnTo>
                    <a:lnTo>
                      <a:pt x="2530" y="6308"/>
                    </a:lnTo>
                    <a:lnTo>
                      <a:pt x="2541" y="6273"/>
                    </a:lnTo>
                    <a:lnTo>
                      <a:pt x="2555" y="6239"/>
                    </a:lnTo>
                    <a:lnTo>
                      <a:pt x="2571" y="6210"/>
                    </a:lnTo>
                    <a:lnTo>
                      <a:pt x="2592" y="6185"/>
                    </a:lnTo>
                    <a:lnTo>
                      <a:pt x="2617" y="6167"/>
                    </a:lnTo>
                    <a:lnTo>
                      <a:pt x="2648" y="6151"/>
                    </a:lnTo>
                    <a:lnTo>
                      <a:pt x="2660" y="6151"/>
                    </a:lnTo>
                    <a:lnTo>
                      <a:pt x="2674" y="6151"/>
                    </a:lnTo>
                    <a:lnTo>
                      <a:pt x="2689" y="6149"/>
                    </a:lnTo>
                    <a:lnTo>
                      <a:pt x="2704" y="6147"/>
                    </a:lnTo>
                    <a:lnTo>
                      <a:pt x="2716" y="6146"/>
                    </a:lnTo>
                    <a:lnTo>
                      <a:pt x="2728" y="6143"/>
                    </a:lnTo>
                    <a:lnTo>
                      <a:pt x="2736" y="6140"/>
                    </a:lnTo>
                    <a:lnTo>
                      <a:pt x="2741" y="6135"/>
                    </a:lnTo>
                    <a:lnTo>
                      <a:pt x="2973" y="6275"/>
                    </a:lnTo>
                    <a:lnTo>
                      <a:pt x="2989" y="6201"/>
                    </a:lnTo>
                    <a:lnTo>
                      <a:pt x="2993" y="6127"/>
                    </a:lnTo>
                    <a:lnTo>
                      <a:pt x="2988" y="6053"/>
                    </a:lnTo>
                    <a:lnTo>
                      <a:pt x="2983" y="5980"/>
                    </a:lnTo>
                    <a:lnTo>
                      <a:pt x="2979" y="5912"/>
                    </a:lnTo>
                    <a:lnTo>
                      <a:pt x="2984" y="5848"/>
                    </a:lnTo>
                    <a:lnTo>
                      <a:pt x="3001" y="5790"/>
                    </a:lnTo>
                    <a:lnTo>
                      <a:pt x="3039" y="5739"/>
                    </a:lnTo>
                    <a:lnTo>
                      <a:pt x="3047" y="5734"/>
                    </a:lnTo>
                    <a:lnTo>
                      <a:pt x="3057" y="5730"/>
                    </a:lnTo>
                    <a:lnTo>
                      <a:pt x="3069" y="5730"/>
                    </a:lnTo>
                    <a:lnTo>
                      <a:pt x="3083" y="5729"/>
                    </a:lnTo>
                    <a:lnTo>
                      <a:pt x="3098" y="5731"/>
                    </a:lnTo>
                    <a:lnTo>
                      <a:pt x="3116" y="5733"/>
                    </a:lnTo>
                    <a:lnTo>
                      <a:pt x="3135" y="5734"/>
                    </a:lnTo>
                    <a:lnTo>
                      <a:pt x="3158" y="5734"/>
                    </a:lnTo>
                    <a:lnTo>
                      <a:pt x="3158" y="5280"/>
                    </a:lnTo>
                    <a:lnTo>
                      <a:pt x="3159" y="5263"/>
                    </a:lnTo>
                    <a:lnTo>
                      <a:pt x="3166" y="5247"/>
                    </a:lnTo>
                    <a:lnTo>
                      <a:pt x="3176" y="5233"/>
                    </a:lnTo>
                    <a:lnTo>
                      <a:pt x="3189" y="5220"/>
                    </a:lnTo>
                    <a:lnTo>
                      <a:pt x="3204" y="5211"/>
                    </a:lnTo>
                    <a:lnTo>
                      <a:pt x="3222" y="5205"/>
                    </a:lnTo>
                    <a:lnTo>
                      <a:pt x="3243" y="5205"/>
                    </a:lnTo>
                    <a:lnTo>
                      <a:pt x="3267" y="5208"/>
                    </a:lnTo>
                    <a:lnTo>
                      <a:pt x="3427" y="5283"/>
                    </a:lnTo>
                    <a:lnTo>
                      <a:pt x="3591" y="5358"/>
                    </a:lnTo>
                    <a:lnTo>
                      <a:pt x="3759" y="5433"/>
                    </a:lnTo>
                    <a:lnTo>
                      <a:pt x="3933" y="5504"/>
                    </a:lnTo>
                    <a:lnTo>
                      <a:pt x="4109" y="5572"/>
                    </a:lnTo>
                    <a:lnTo>
                      <a:pt x="4293" y="5633"/>
                    </a:lnTo>
                    <a:lnTo>
                      <a:pt x="4479" y="5689"/>
                    </a:lnTo>
                    <a:lnTo>
                      <a:pt x="4673" y="5734"/>
                    </a:lnTo>
                    <a:lnTo>
                      <a:pt x="4673" y="5635"/>
                    </a:lnTo>
                    <a:lnTo>
                      <a:pt x="4676" y="5534"/>
                    </a:lnTo>
                    <a:lnTo>
                      <a:pt x="4680" y="5434"/>
                    </a:lnTo>
                    <a:lnTo>
                      <a:pt x="4684" y="5332"/>
                    </a:lnTo>
                    <a:lnTo>
                      <a:pt x="4686" y="5230"/>
                    </a:lnTo>
                    <a:lnTo>
                      <a:pt x="4685" y="5123"/>
                    </a:lnTo>
                    <a:lnTo>
                      <a:pt x="4681" y="5013"/>
                    </a:lnTo>
                    <a:lnTo>
                      <a:pt x="4673" y="4899"/>
                    </a:lnTo>
                    <a:lnTo>
                      <a:pt x="4682" y="4830"/>
                    </a:lnTo>
                    <a:lnTo>
                      <a:pt x="4688" y="4763"/>
                    </a:lnTo>
                    <a:lnTo>
                      <a:pt x="4692" y="4697"/>
                    </a:lnTo>
                    <a:lnTo>
                      <a:pt x="4693" y="4632"/>
                    </a:lnTo>
                    <a:lnTo>
                      <a:pt x="4689" y="4567"/>
                    </a:lnTo>
                    <a:lnTo>
                      <a:pt x="4685" y="4499"/>
                    </a:lnTo>
                    <a:lnTo>
                      <a:pt x="4679" y="4428"/>
                    </a:lnTo>
                    <a:lnTo>
                      <a:pt x="4673" y="4352"/>
                    </a:lnTo>
                    <a:lnTo>
                      <a:pt x="4640" y="4329"/>
                    </a:lnTo>
                    <a:lnTo>
                      <a:pt x="4607" y="4305"/>
                    </a:lnTo>
                    <a:lnTo>
                      <a:pt x="4573" y="4282"/>
                    </a:lnTo>
                    <a:lnTo>
                      <a:pt x="4541" y="4260"/>
                    </a:lnTo>
                    <a:lnTo>
                      <a:pt x="4511" y="4237"/>
                    </a:lnTo>
                    <a:lnTo>
                      <a:pt x="4485" y="4209"/>
                    </a:lnTo>
                    <a:lnTo>
                      <a:pt x="4462" y="4180"/>
                    </a:lnTo>
                    <a:lnTo>
                      <a:pt x="4447" y="4146"/>
                    </a:lnTo>
                    <a:lnTo>
                      <a:pt x="4483" y="3945"/>
                    </a:lnTo>
                    <a:lnTo>
                      <a:pt x="4306" y="3770"/>
                    </a:lnTo>
                    <a:lnTo>
                      <a:pt x="4117" y="3582"/>
                    </a:lnTo>
                    <a:lnTo>
                      <a:pt x="3923" y="3385"/>
                    </a:lnTo>
                    <a:lnTo>
                      <a:pt x="3733" y="3175"/>
                    </a:lnTo>
                    <a:lnTo>
                      <a:pt x="3552" y="2955"/>
                    </a:lnTo>
                    <a:lnTo>
                      <a:pt x="3391" y="2720"/>
                    </a:lnTo>
                    <a:lnTo>
                      <a:pt x="3256" y="2472"/>
                    </a:lnTo>
                    <a:lnTo>
                      <a:pt x="3158" y="2208"/>
                    </a:lnTo>
                    <a:lnTo>
                      <a:pt x="3158" y="2189"/>
                    </a:lnTo>
                    <a:lnTo>
                      <a:pt x="3158" y="2174"/>
                    </a:lnTo>
                    <a:lnTo>
                      <a:pt x="3158" y="2162"/>
                    </a:lnTo>
                    <a:lnTo>
                      <a:pt x="3158" y="2152"/>
                    </a:lnTo>
                    <a:lnTo>
                      <a:pt x="3158" y="2146"/>
                    </a:lnTo>
                    <a:lnTo>
                      <a:pt x="3158" y="2140"/>
                    </a:lnTo>
                    <a:lnTo>
                      <a:pt x="3158" y="2133"/>
                    </a:lnTo>
                    <a:lnTo>
                      <a:pt x="3158" y="2126"/>
                    </a:lnTo>
                    <a:lnTo>
                      <a:pt x="3158" y="2124"/>
                    </a:lnTo>
                    <a:lnTo>
                      <a:pt x="3161" y="2121"/>
                    </a:lnTo>
                    <a:lnTo>
                      <a:pt x="3164" y="2121"/>
                    </a:lnTo>
                    <a:lnTo>
                      <a:pt x="3169" y="2121"/>
                    </a:lnTo>
                    <a:lnTo>
                      <a:pt x="3174" y="2121"/>
                    </a:lnTo>
                    <a:lnTo>
                      <a:pt x="3184" y="2120"/>
                    </a:lnTo>
                    <a:lnTo>
                      <a:pt x="3203" y="2148"/>
                    </a:lnTo>
                    <a:lnTo>
                      <a:pt x="3241" y="2217"/>
                    </a:lnTo>
                    <a:lnTo>
                      <a:pt x="3290" y="2316"/>
                    </a:lnTo>
                    <a:lnTo>
                      <a:pt x="3346" y="2429"/>
                    </a:lnTo>
                    <a:lnTo>
                      <a:pt x="3400" y="2544"/>
                    </a:lnTo>
                    <a:lnTo>
                      <a:pt x="3448" y="2645"/>
                    </a:lnTo>
                    <a:lnTo>
                      <a:pt x="3480" y="2719"/>
                    </a:lnTo>
                    <a:lnTo>
                      <a:pt x="3493" y="2750"/>
                    </a:lnTo>
                    <a:lnTo>
                      <a:pt x="3530" y="2825"/>
                    </a:lnTo>
                    <a:lnTo>
                      <a:pt x="3630" y="2936"/>
                    </a:lnTo>
                    <a:lnTo>
                      <a:pt x="3774" y="3075"/>
                    </a:lnTo>
                    <a:lnTo>
                      <a:pt x="3947" y="3231"/>
                    </a:lnTo>
                    <a:lnTo>
                      <a:pt x="4128" y="3397"/>
                    </a:lnTo>
                    <a:lnTo>
                      <a:pt x="4301" y="3562"/>
                    </a:lnTo>
                    <a:lnTo>
                      <a:pt x="4447" y="3715"/>
                    </a:lnTo>
                    <a:lnTo>
                      <a:pt x="4549" y="3847"/>
                    </a:lnTo>
                    <a:lnTo>
                      <a:pt x="4782" y="3600"/>
                    </a:lnTo>
                    <a:lnTo>
                      <a:pt x="4782" y="3604"/>
                    </a:lnTo>
                    <a:lnTo>
                      <a:pt x="4785" y="3611"/>
                    </a:lnTo>
                    <a:lnTo>
                      <a:pt x="4789" y="3616"/>
                    </a:lnTo>
                    <a:lnTo>
                      <a:pt x="4794" y="3619"/>
                    </a:lnTo>
                    <a:lnTo>
                      <a:pt x="4802" y="3624"/>
                    </a:lnTo>
                    <a:lnTo>
                      <a:pt x="4812" y="3625"/>
                    </a:lnTo>
                    <a:lnTo>
                      <a:pt x="4782" y="3744"/>
                    </a:lnTo>
                    <a:lnTo>
                      <a:pt x="4721" y="3771"/>
                    </a:lnTo>
                    <a:lnTo>
                      <a:pt x="4682" y="3791"/>
                    </a:lnTo>
                    <a:lnTo>
                      <a:pt x="4658" y="3810"/>
                    </a:lnTo>
                    <a:lnTo>
                      <a:pt x="4645" y="3827"/>
                    </a:lnTo>
                    <a:lnTo>
                      <a:pt x="4636" y="3849"/>
                    </a:lnTo>
                    <a:lnTo>
                      <a:pt x="4627" y="3873"/>
                    </a:lnTo>
                    <a:lnTo>
                      <a:pt x="4613" y="3905"/>
                    </a:lnTo>
                    <a:lnTo>
                      <a:pt x="4590" y="3945"/>
                    </a:lnTo>
                    <a:lnTo>
                      <a:pt x="4588" y="3980"/>
                    </a:lnTo>
                    <a:lnTo>
                      <a:pt x="4584" y="4011"/>
                    </a:lnTo>
                    <a:lnTo>
                      <a:pt x="4578" y="4041"/>
                    </a:lnTo>
                    <a:lnTo>
                      <a:pt x="4575" y="4067"/>
                    </a:lnTo>
                    <a:lnTo>
                      <a:pt x="4573" y="4092"/>
                    </a:lnTo>
                    <a:lnTo>
                      <a:pt x="4574" y="4114"/>
                    </a:lnTo>
                    <a:lnTo>
                      <a:pt x="4582" y="4132"/>
                    </a:lnTo>
                    <a:lnTo>
                      <a:pt x="4596" y="4146"/>
                    </a:lnTo>
                    <a:lnTo>
                      <a:pt x="4620" y="4160"/>
                    </a:lnTo>
                    <a:lnTo>
                      <a:pt x="4639" y="4171"/>
                    </a:lnTo>
                    <a:lnTo>
                      <a:pt x="4652" y="4179"/>
                    </a:lnTo>
                    <a:lnTo>
                      <a:pt x="4663" y="4183"/>
                    </a:lnTo>
                    <a:lnTo>
                      <a:pt x="4668" y="4187"/>
                    </a:lnTo>
                    <a:lnTo>
                      <a:pt x="4671" y="4188"/>
                    </a:lnTo>
                    <a:lnTo>
                      <a:pt x="4672" y="4188"/>
                    </a:lnTo>
                    <a:lnTo>
                      <a:pt x="4673" y="4188"/>
                    </a:lnTo>
                    <a:lnTo>
                      <a:pt x="4741" y="4392"/>
                    </a:lnTo>
                    <a:lnTo>
                      <a:pt x="4774" y="4610"/>
                    </a:lnTo>
                    <a:lnTo>
                      <a:pt x="4781" y="4839"/>
                    </a:lnTo>
                    <a:lnTo>
                      <a:pt x="4768" y="5074"/>
                    </a:lnTo>
                    <a:lnTo>
                      <a:pt x="4742" y="5314"/>
                    </a:lnTo>
                    <a:lnTo>
                      <a:pt x="4712" y="5555"/>
                    </a:lnTo>
                    <a:lnTo>
                      <a:pt x="4686" y="5792"/>
                    </a:lnTo>
                    <a:lnTo>
                      <a:pt x="4673" y="6022"/>
                    </a:lnTo>
                    <a:lnTo>
                      <a:pt x="4673" y="6079"/>
                    </a:lnTo>
                    <a:lnTo>
                      <a:pt x="4648" y="6156"/>
                    </a:lnTo>
                    <a:lnTo>
                      <a:pt x="4630" y="6239"/>
                    </a:lnTo>
                    <a:lnTo>
                      <a:pt x="4614" y="6325"/>
                    </a:lnTo>
                    <a:lnTo>
                      <a:pt x="4605" y="6411"/>
                    </a:lnTo>
                    <a:lnTo>
                      <a:pt x="4597" y="6497"/>
                    </a:lnTo>
                    <a:lnTo>
                      <a:pt x="4593" y="6578"/>
                    </a:lnTo>
                    <a:lnTo>
                      <a:pt x="4590" y="6656"/>
                    </a:lnTo>
                    <a:lnTo>
                      <a:pt x="4590" y="6723"/>
                    </a:lnTo>
                    <a:lnTo>
                      <a:pt x="4718" y="6823"/>
                    </a:lnTo>
                    <a:lnTo>
                      <a:pt x="4859" y="6919"/>
                    </a:lnTo>
                    <a:lnTo>
                      <a:pt x="5011" y="7008"/>
                    </a:lnTo>
                    <a:lnTo>
                      <a:pt x="5171" y="7088"/>
                    </a:lnTo>
                    <a:lnTo>
                      <a:pt x="5334" y="7158"/>
                    </a:lnTo>
                    <a:lnTo>
                      <a:pt x="5501" y="7212"/>
                    </a:lnTo>
                    <a:lnTo>
                      <a:pt x="5668" y="7250"/>
                    </a:lnTo>
                    <a:lnTo>
                      <a:pt x="5832" y="7270"/>
                    </a:lnTo>
                    <a:lnTo>
                      <a:pt x="6008" y="7306"/>
                    </a:lnTo>
                    <a:lnTo>
                      <a:pt x="5949" y="7290"/>
                    </a:lnTo>
                    <a:lnTo>
                      <a:pt x="5893" y="7268"/>
                    </a:lnTo>
                    <a:lnTo>
                      <a:pt x="5839" y="7243"/>
                    </a:lnTo>
                    <a:lnTo>
                      <a:pt x="5789" y="7213"/>
                    </a:lnTo>
                    <a:lnTo>
                      <a:pt x="5739" y="7185"/>
                    </a:lnTo>
                    <a:lnTo>
                      <a:pt x="5693" y="7155"/>
                    </a:lnTo>
                    <a:lnTo>
                      <a:pt x="5648" y="7128"/>
                    </a:lnTo>
                    <a:lnTo>
                      <a:pt x="5606" y="7104"/>
                    </a:lnTo>
                    <a:lnTo>
                      <a:pt x="5570" y="7064"/>
                    </a:lnTo>
                    <a:lnTo>
                      <a:pt x="5534" y="7025"/>
                    </a:lnTo>
                    <a:lnTo>
                      <a:pt x="5500" y="6987"/>
                    </a:lnTo>
                    <a:lnTo>
                      <a:pt x="5470" y="6949"/>
                    </a:lnTo>
                    <a:lnTo>
                      <a:pt x="5443" y="6910"/>
                    </a:lnTo>
                    <a:lnTo>
                      <a:pt x="5422" y="6869"/>
                    </a:lnTo>
                    <a:lnTo>
                      <a:pt x="5409" y="6827"/>
                    </a:lnTo>
                    <a:lnTo>
                      <a:pt x="5405" y="6780"/>
                    </a:lnTo>
                    <a:lnTo>
                      <a:pt x="5418" y="6723"/>
                    </a:lnTo>
                    <a:lnTo>
                      <a:pt x="5436" y="6676"/>
                    </a:lnTo>
                    <a:lnTo>
                      <a:pt x="5459" y="6638"/>
                    </a:lnTo>
                    <a:lnTo>
                      <a:pt x="5488" y="6605"/>
                    </a:lnTo>
                    <a:lnTo>
                      <a:pt x="5520" y="6576"/>
                    </a:lnTo>
                    <a:lnTo>
                      <a:pt x="5557" y="6550"/>
                    </a:lnTo>
                    <a:lnTo>
                      <a:pt x="5596" y="6526"/>
                    </a:lnTo>
                    <a:lnTo>
                      <a:pt x="5642" y="6501"/>
                    </a:lnTo>
                    <a:lnTo>
                      <a:pt x="6039" y="6419"/>
                    </a:lnTo>
                    <a:lnTo>
                      <a:pt x="6183" y="3398"/>
                    </a:lnTo>
                    <a:lnTo>
                      <a:pt x="3251" y="111"/>
                    </a:lnTo>
                    <a:lnTo>
                      <a:pt x="3116" y="22"/>
                    </a:lnTo>
                    <a:lnTo>
                      <a:pt x="2946" y="0"/>
                    </a:lnTo>
                    <a:lnTo>
                      <a:pt x="2749" y="27"/>
                    </a:lnTo>
                    <a:lnTo>
                      <a:pt x="2537" y="83"/>
                    </a:lnTo>
                    <a:lnTo>
                      <a:pt x="2316" y="155"/>
                    </a:lnTo>
                    <a:lnTo>
                      <a:pt x="2097" y="222"/>
                    </a:lnTo>
                    <a:lnTo>
                      <a:pt x="1888" y="268"/>
                    </a:lnTo>
                    <a:lnTo>
                      <a:pt x="1700" y="275"/>
                    </a:lnTo>
                    <a:lnTo>
                      <a:pt x="2169" y="1136"/>
                    </a:lnTo>
                    <a:lnTo>
                      <a:pt x="2162" y="1168"/>
                    </a:lnTo>
                    <a:lnTo>
                      <a:pt x="2145" y="1191"/>
                    </a:lnTo>
                    <a:lnTo>
                      <a:pt x="2119" y="1209"/>
                    </a:lnTo>
                    <a:lnTo>
                      <a:pt x="2087" y="1221"/>
                    </a:lnTo>
                    <a:lnTo>
                      <a:pt x="2049" y="1232"/>
                    </a:lnTo>
                    <a:lnTo>
                      <a:pt x="2011" y="1241"/>
                    </a:lnTo>
                    <a:lnTo>
                      <a:pt x="1972" y="1249"/>
                    </a:lnTo>
                    <a:lnTo>
                      <a:pt x="1937" y="1259"/>
                    </a:lnTo>
                    <a:lnTo>
                      <a:pt x="2019" y="1346"/>
                    </a:lnTo>
                    <a:lnTo>
                      <a:pt x="2093" y="1436"/>
                    </a:lnTo>
                    <a:lnTo>
                      <a:pt x="2157" y="1529"/>
                    </a:lnTo>
                    <a:lnTo>
                      <a:pt x="2211" y="1627"/>
                    </a:lnTo>
                    <a:lnTo>
                      <a:pt x="2253" y="1733"/>
                    </a:lnTo>
                    <a:lnTo>
                      <a:pt x="2284" y="1847"/>
                    </a:lnTo>
                    <a:lnTo>
                      <a:pt x="2303" y="1971"/>
                    </a:lnTo>
                    <a:lnTo>
                      <a:pt x="2308" y="2105"/>
                    </a:lnTo>
                    <a:lnTo>
                      <a:pt x="2279" y="2200"/>
                    </a:lnTo>
                    <a:lnTo>
                      <a:pt x="2257" y="2297"/>
                    </a:lnTo>
                    <a:lnTo>
                      <a:pt x="2242" y="2396"/>
                    </a:lnTo>
                    <a:lnTo>
                      <a:pt x="2232" y="2494"/>
                    </a:lnTo>
                    <a:lnTo>
                      <a:pt x="2225" y="2594"/>
                    </a:lnTo>
                    <a:lnTo>
                      <a:pt x="2222" y="2693"/>
                    </a:lnTo>
                    <a:lnTo>
                      <a:pt x="2221" y="2791"/>
                    </a:lnTo>
                    <a:lnTo>
                      <a:pt x="2221" y="2888"/>
                    </a:lnTo>
                    <a:lnTo>
                      <a:pt x="2202" y="3065"/>
                    </a:lnTo>
                    <a:lnTo>
                      <a:pt x="2188" y="3243"/>
                    </a:lnTo>
                    <a:lnTo>
                      <a:pt x="2180" y="3419"/>
                    </a:lnTo>
                    <a:lnTo>
                      <a:pt x="2182" y="3591"/>
                    </a:lnTo>
                    <a:lnTo>
                      <a:pt x="2193" y="3760"/>
                    </a:lnTo>
                    <a:lnTo>
                      <a:pt x="2217" y="3922"/>
                    </a:lnTo>
                    <a:lnTo>
                      <a:pt x="2256" y="4078"/>
                    </a:lnTo>
                    <a:lnTo>
                      <a:pt x="2314" y="4224"/>
                    </a:lnTo>
                    <a:lnTo>
                      <a:pt x="2315" y="4228"/>
                    </a:lnTo>
                    <a:lnTo>
                      <a:pt x="2319" y="4231"/>
                    </a:lnTo>
                    <a:lnTo>
                      <a:pt x="2325" y="4233"/>
                    </a:lnTo>
                    <a:lnTo>
                      <a:pt x="2334" y="4236"/>
                    </a:lnTo>
                    <a:lnTo>
                      <a:pt x="2342" y="4238"/>
                    </a:lnTo>
                    <a:lnTo>
                      <a:pt x="2349" y="4239"/>
                    </a:lnTo>
                    <a:lnTo>
                      <a:pt x="2355" y="4239"/>
                    </a:lnTo>
                    <a:lnTo>
                      <a:pt x="2359" y="4239"/>
                    </a:lnTo>
                    <a:lnTo>
                      <a:pt x="2308" y="4682"/>
                    </a:lnTo>
                    <a:lnTo>
                      <a:pt x="2284" y="4688"/>
                    </a:lnTo>
                    <a:lnTo>
                      <a:pt x="2266" y="4688"/>
                    </a:lnTo>
                    <a:lnTo>
                      <a:pt x="2249" y="4683"/>
                    </a:lnTo>
                    <a:lnTo>
                      <a:pt x="2238" y="4673"/>
                    </a:lnTo>
                    <a:lnTo>
                      <a:pt x="2230" y="4660"/>
                    </a:lnTo>
                    <a:lnTo>
                      <a:pt x="2224" y="4643"/>
                    </a:lnTo>
                    <a:lnTo>
                      <a:pt x="2221" y="4624"/>
                    </a:lnTo>
                    <a:lnTo>
                      <a:pt x="2221" y="4605"/>
                    </a:lnTo>
                    <a:lnTo>
                      <a:pt x="2163" y="4281"/>
                    </a:lnTo>
                    <a:lnTo>
                      <a:pt x="2133" y="3951"/>
                    </a:lnTo>
                    <a:lnTo>
                      <a:pt x="2123" y="3621"/>
                    </a:lnTo>
                    <a:lnTo>
                      <a:pt x="2130" y="3285"/>
                    </a:lnTo>
                    <a:lnTo>
                      <a:pt x="2147" y="2949"/>
                    </a:lnTo>
                    <a:lnTo>
                      <a:pt x="2172" y="2610"/>
                    </a:lnTo>
                    <a:lnTo>
                      <a:pt x="2198" y="2271"/>
                    </a:lnTo>
                    <a:lnTo>
                      <a:pt x="2221" y="1930"/>
                    </a:lnTo>
                    <a:lnTo>
                      <a:pt x="2169" y="1687"/>
                    </a:lnTo>
                    <a:lnTo>
                      <a:pt x="1566" y="950"/>
                    </a:lnTo>
                    <a:lnTo>
                      <a:pt x="1566" y="946"/>
                    </a:lnTo>
                    <a:lnTo>
                      <a:pt x="1569" y="943"/>
                    </a:lnTo>
                    <a:lnTo>
                      <a:pt x="1580" y="939"/>
                    </a:lnTo>
                    <a:lnTo>
                      <a:pt x="1586" y="938"/>
                    </a:lnTo>
                    <a:lnTo>
                      <a:pt x="1593" y="935"/>
                    </a:lnTo>
                    <a:lnTo>
                      <a:pt x="1600" y="931"/>
                    </a:lnTo>
                    <a:lnTo>
                      <a:pt x="1607" y="925"/>
                    </a:lnTo>
                    <a:lnTo>
                      <a:pt x="1860" y="1157"/>
                    </a:lnTo>
                    <a:lnTo>
                      <a:pt x="2029" y="1074"/>
                    </a:lnTo>
                    <a:lnTo>
                      <a:pt x="1965" y="986"/>
                    </a:lnTo>
                    <a:lnTo>
                      <a:pt x="1904" y="890"/>
                    </a:lnTo>
                    <a:lnTo>
                      <a:pt x="1843" y="790"/>
                    </a:lnTo>
                    <a:lnTo>
                      <a:pt x="1787" y="682"/>
                    </a:lnTo>
                    <a:lnTo>
                      <a:pt x="1732" y="570"/>
                    </a:lnTo>
                    <a:lnTo>
                      <a:pt x="1681" y="450"/>
                    </a:lnTo>
                    <a:lnTo>
                      <a:pt x="1633" y="325"/>
                    </a:lnTo>
                    <a:lnTo>
                      <a:pt x="1592" y="192"/>
                    </a:lnTo>
                    <a:lnTo>
                      <a:pt x="1579" y="190"/>
                    </a:lnTo>
                    <a:lnTo>
                      <a:pt x="1570" y="187"/>
                    </a:lnTo>
                    <a:lnTo>
                      <a:pt x="1563" y="182"/>
                    </a:lnTo>
                    <a:lnTo>
                      <a:pt x="1558" y="175"/>
                    </a:lnTo>
                    <a:lnTo>
                      <a:pt x="1554" y="166"/>
                    </a:lnTo>
                    <a:lnTo>
                      <a:pt x="1552" y="153"/>
                    </a:lnTo>
                    <a:lnTo>
                      <a:pt x="1548" y="136"/>
                    </a:lnTo>
                    <a:lnTo>
                      <a:pt x="1545" y="111"/>
                    </a:lnTo>
                    <a:lnTo>
                      <a:pt x="1117" y="43"/>
                    </a:lnTo>
                    <a:lnTo>
                      <a:pt x="1167" y="206"/>
                    </a:lnTo>
                    <a:lnTo>
                      <a:pt x="1213" y="377"/>
                    </a:lnTo>
                    <a:lnTo>
                      <a:pt x="1256" y="555"/>
                    </a:lnTo>
                    <a:lnTo>
                      <a:pt x="1297" y="733"/>
                    </a:lnTo>
                    <a:lnTo>
                      <a:pt x="1338" y="912"/>
                    </a:lnTo>
                    <a:lnTo>
                      <a:pt x="1383" y="1084"/>
                    </a:lnTo>
                    <a:lnTo>
                      <a:pt x="1432" y="1248"/>
                    </a:lnTo>
                    <a:lnTo>
                      <a:pt x="1488" y="1399"/>
                    </a:lnTo>
                    <a:lnTo>
                      <a:pt x="1494" y="1566"/>
                    </a:lnTo>
                    <a:lnTo>
                      <a:pt x="1503" y="1732"/>
                    </a:lnTo>
                    <a:lnTo>
                      <a:pt x="1516" y="1896"/>
                    </a:lnTo>
                    <a:lnTo>
                      <a:pt x="1532" y="2058"/>
                    </a:lnTo>
                    <a:lnTo>
                      <a:pt x="1552" y="2220"/>
                    </a:lnTo>
                    <a:lnTo>
                      <a:pt x="1577" y="2379"/>
                    </a:lnTo>
                    <a:lnTo>
                      <a:pt x="1605" y="2539"/>
                    </a:lnTo>
                    <a:lnTo>
                      <a:pt x="1639" y="2697"/>
                    </a:lnTo>
                    <a:lnTo>
                      <a:pt x="1663" y="2854"/>
                    </a:lnTo>
                    <a:lnTo>
                      <a:pt x="1691" y="3006"/>
                    </a:lnTo>
                    <a:lnTo>
                      <a:pt x="1720" y="3158"/>
                    </a:lnTo>
                    <a:lnTo>
                      <a:pt x="1753" y="3306"/>
                    </a:lnTo>
                    <a:lnTo>
                      <a:pt x="1786" y="3452"/>
                    </a:lnTo>
                    <a:lnTo>
                      <a:pt x="1818" y="3594"/>
                    </a:lnTo>
                    <a:lnTo>
                      <a:pt x="1849" y="3734"/>
                    </a:lnTo>
                    <a:lnTo>
                      <a:pt x="1880" y="3868"/>
                    </a:lnTo>
                    <a:lnTo>
                      <a:pt x="2107" y="4445"/>
                    </a:lnTo>
                    <a:lnTo>
                      <a:pt x="2128" y="4580"/>
                    </a:lnTo>
                    <a:lnTo>
                      <a:pt x="2154" y="4710"/>
                    </a:lnTo>
                    <a:lnTo>
                      <a:pt x="2180" y="4840"/>
                    </a:lnTo>
                    <a:lnTo>
                      <a:pt x="2205" y="4968"/>
                    </a:lnTo>
                    <a:lnTo>
                      <a:pt x="2222" y="5100"/>
                    </a:lnTo>
                    <a:lnTo>
                      <a:pt x="2234" y="5232"/>
                    </a:lnTo>
                    <a:lnTo>
                      <a:pt x="2234" y="5368"/>
                    </a:lnTo>
                    <a:lnTo>
                      <a:pt x="2221" y="5507"/>
                    </a:lnTo>
                    <a:lnTo>
                      <a:pt x="2226" y="5606"/>
                    </a:lnTo>
                    <a:lnTo>
                      <a:pt x="2243" y="5700"/>
                    </a:lnTo>
                    <a:lnTo>
                      <a:pt x="2267" y="5790"/>
                    </a:lnTo>
                    <a:lnTo>
                      <a:pt x="2298" y="5878"/>
                    </a:lnTo>
                    <a:lnTo>
                      <a:pt x="2332" y="5967"/>
                    </a:lnTo>
                    <a:lnTo>
                      <a:pt x="2368" y="6055"/>
                    </a:lnTo>
                    <a:lnTo>
                      <a:pt x="2402" y="6143"/>
                    </a:lnTo>
                    <a:lnTo>
                      <a:pt x="2432" y="6233"/>
                    </a:lnTo>
                    <a:lnTo>
                      <a:pt x="2430" y="6244"/>
                    </a:lnTo>
                    <a:lnTo>
                      <a:pt x="2429" y="6253"/>
                    </a:lnTo>
                    <a:lnTo>
                      <a:pt x="2427" y="6258"/>
                    </a:lnTo>
                    <a:lnTo>
                      <a:pt x="2427" y="6259"/>
                    </a:lnTo>
                    <a:lnTo>
                      <a:pt x="2383" y="6194"/>
                    </a:lnTo>
                    <a:lnTo>
                      <a:pt x="2345" y="6131"/>
                    </a:lnTo>
                    <a:lnTo>
                      <a:pt x="2311" y="6071"/>
                    </a:lnTo>
                    <a:lnTo>
                      <a:pt x="2283" y="6011"/>
                    </a:lnTo>
                    <a:lnTo>
                      <a:pt x="2258" y="5955"/>
                    </a:lnTo>
                    <a:lnTo>
                      <a:pt x="2239" y="5896"/>
                    </a:lnTo>
                    <a:lnTo>
                      <a:pt x="2226" y="5837"/>
                    </a:lnTo>
                    <a:lnTo>
                      <a:pt x="2221" y="5775"/>
                    </a:lnTo>
                    <a:lnTo>
                      <a:pt x="2169" y="5611"/>
                    </a:lnTo>
                    <a:lnTo>
                      <a:pt x="2144" y="5446"/>
                    </a:lnTo>
                    <a:lnTo>
                      <a:pt x="2134" y="5283"/>
                    </a:lnTo>
                    <a:lnTo>
                      <a:pt x="2133" y="5121"/>
                    </a:lnTo>
                    <a:lnTo>
                      <a:pt x="2131" y="4962"/>
                    </a:lnTo>
                    <a:lnTo>
                      <a:pt x="2122" y="4805"/>
                    </a:lnTo>
                    <a:lnTo>
                      <a:pt x="2096" y="4650"/>
                    </a:lnTo>
                    <a:lnTo>
                      <a:pt x="2046" y="4497"/>
                    </a:lnTo>
                    <a:lnTo>
                      <a:pt x="1756" y="4269"/>
                    </a:lnTo>
                    <a:lnTo>
                      <a:pt x="1592" y="4146"/>
                    </a:lnTo>
                    <a:lnTo>
                      <a:pt x="1356" y="3937"/>
                    </a:lnTo>
                    <a:lnTo>
                      <a:pt x="1110" y="3725"/>
                    </a:lnTo>
                    <a:lnTo>
                      <a:pt x="866" y="3507"/>
                    </a:lnTo>
                    <a:lnTo>
                      <a:pt x="636" y="3276"/>
                    </a:lnTo>
                    <a:lnTo>
                      <a:pt x="432" y="3032"/>
                    </a:lnTo>
                    <a:lnTo>
                      <a:pt x="267" y="2764"/>
                    </a:lnTo>
                    <a:lnTo>
                      <a:pt x="153" y="2471"/>
                    </a:lnTo>
                    <a:lnTo>
                      <a:pt x="103" y="2146"/>
                    </a:lnTo>
                    <a:lnTo>
                      <a:pt x="114" y="2060"/>
                    </a:lnTo>
                    <a:lnTo>
                      <a:pt x="119" y="1974"/>
                    </a:lnTo>
                    <a:lnTo>
                      <a:pt x="119" y="1890"/>
                    </a:lnTo>
                    <a:lnTo>
                      <a:pt x="119" y="1804"/>
                    </a:lnTo>
                    <a:lnTo>
                      <a:pt x="118" y="1720"/>
                    </a:lnTo>
                    <a:lnTo>
                      <a:pt x="121" y="1636"/>
                    </a:lnTo>
                    <a:lnTo>
                      <a:pt x="129" y="1554"/>
                    </a:lnTo>
                    <a:lnTo>
                      <a:pt x="144" y="1471"/>
                    </a:lnTo>
                    <a:lnTo>
                      <a:pt x="68" y="1603"/>
                    </a:lnTo>
                    <a:lnTo>
                      <a:pt x="22" y="1743"/>
                    </a:lnTo>
                    <a:lnTo>
                      <a:pt x="0" y="1890"/>
                    </a:lnTo>
                    <a:lnTo>
                      <a:pt x="0" y="2041"/>
                    </a:lnTo>
                    <a:lnTo>
                      <a:pt x="13" y="2198"/>
                    </a:lnTo>
                    <a:lnTo>
                      <a:pt x="39" y="2355"/>
                    </a:lnTo>
                    <a:lnTo>
                      <a:pt x="71" y="2515"/>
                    </a:lnTo>
                    <a:lnTo>
                      <a:pt x="107" y="2672"/>
                    </a:lnTo>
                    <a:lnTo>
                      <a:pt x="168" y="2932"/>
                    </a:lnTo>
                    <a:lnTo>
                      <a:pt x="239" y="3168"/>
                    </a:lnTo>
                    <a:lnTo>
                      <a:pt x="317" y="3385"/>
                    </a:lnTo>
                    <a:lnTo>
                      <a:pt x="404" y="3588"/>
                    </a:lnTo>
                    <a:lnTo>
                      <a:pt x="498" y="3785"/>
                    </a:lnTo>
                    <a:lnTo>
                      <a:pt x="598" y="3978"/>
                    </a:lnTo>
                    <a:lnTo>
                      <a:pt x="705" y="4172"/>
                    </a:lnTo>
                    <a:lnTo>
                      <a:pt x="819" y="4373"/>
                    </a:lnTo>
                    <a:lnTo>
                      <a:pt x="1524" y="5558"/>
                    </a:lnTo>
                    <a:lnTo>
                      <a:pt x="1473" y="5625"/>
                    </a:lnTo>
                    <a:lnTo>
                      <a:pt x="1488" y="5754"/>
                    </a:lnTo>
                    <a:lnTo>
                      <a:pt x="1536" y="5872"/>
                    </a:lnTo>
                    <a:lnTo>
                      <a:pt x="1603" y="5983"/>
                    </a:lnTo>
                    <a:lnTo>
                      <a:pt x="1677" y="6092"/>
                    </a:lnTo>
                    <a:lnTo>
                      <a:pt x="1744" y="6204"/>
                    </a:lnTo>
                    <a:lnTo>
                      <a:pt x="1795" y="6323"/>
                    </a:lnTo>
                    <a:lnTo>
                      <a:pt x="1815" y="6453"/>
                    </a:lnTo>
                    <a:lnTo>
                      <a:pt x="1793" y="6599"/>
                    </a:lnTo>
                    <a:lnTo>
                      <a:pt x="1814" y="6749"/>
                    </a:lnTo>
                    <a:lnTo>
                      <a:pt x="1832" y="6902"/>
                    </a:lnTo>
                    <a:lnTo>
                      <a:pt x="1849" y="7056"/>
                    </a:lnTo>
                    <a:lnTo>
                      <a:pt x="1868" y="7210"/>
                    </a:lnTo>
                    <a:lnTo>
                      <a:pt x="1892" y="7362"/>
                    </a:lnTo>
                    <a:lnTo>
                      <a:pt x="1925" y="7510"/>
                    </a:lnTo>
                    <a:lnTo>
                      <a:pt x="1970" y="7652"/>
                    </a:lnTo>
                    <a:lnTo>
                      <a:pt x="2029" y="7785"/>
                    </a:lnTo>
                    <a:lnTo>
                      <a:pt x="1998" y="7822"/>
                    </a:lnTo>
                    <a:lnTo>
                      <a:pt x="1974" y="7862"/>
                    </a:lnTo>
                    <a:lnTo>
                      <a:pt x="1954" y="7904"/>
                    </a:lnTo>
                    <a:lnTo>
                      <a:pt x="1938" y="7950"/>
                    </a:lnTo>
                    <a:lnTo>
                      <a:pt x="1922" y="7999"/>
                    </a:lnTo>
                    <a:lnTo>
                      <a:pt x="1905" y="8051"/>
                    </a:lnTo>
                    <a:lnTo>
                      <a:pt x="1884" y="8106"/>
                    </a:lnTo>
                    <a:lnTo>
                      <a:pt x="1860" y="8161"/>
                    </a:lnTo>
                    <a:lnTo>
                      <a:pt x="1854" y="8251"/>
                    </a:lnTo>
                    <a:lnTo>
                      <a:pt x="1852" y="8336"/>
                    </a:lnTo>
                    <a:lnTo>
                      <a:pt x="1852" y="8419"/>
                    </a:lnTo>
                    <a:lnTo>
                      <a:pt x="1852" y="8501"/>
                    </a:lnTo>
                    <a:lnTo>
                      <a:pt x="1852" y="8583"/>
                    </a:lnTo>
                    <a:lnTo>
                      <a:pt x="1852" y="8663"/>
                    </a:lnTo>
                    <a:lnTo>
                      <a:pt x="1851" y="8743"/>
                    </a:lnTo>
                    <a:lnTo>
                      <a:pt x="1850" y="8821"/>
                    </a:lnTo>
                    <a:lnTo>
                      <a:pt x="1855" y="9069"/>
                    </a:lnTo>
                    <a:lnTo>
                      <a:pt x="1864" y="9312"/>
                    </a:lnTo>
                    <a:lnTo>
                      <a:pt x="1874" y="9554"/>
                    </a:lnTo>
                    <a:lnTo>
                      <a:pt x="1884" y="9792"/>
                    </a:lnTo>
                    <a:lnTo>
                      <a:pt x="1888" y="10033"/>
                    </a:lnTo>
                    <a:lnTo>
                      <a:pt x="1888" y="10272"/>
                    </a:lnTo>
                    <a:lnTo>
                      <a:pt x="1878" y="10514"/>
                    </a:lnTo>
                    <a:lnTo>
                      <a:pt x="1860" y="10759"/>
                    </a:lnTo>
                    <a:lnTo>
                      <a:pt x="1880" y="10961"/>
                    </a:lnTo>
                    <a:lnTo>
                      <a:pt x="1892" y="11165"/>
                    </a:lnTo>
                    <a:lnTo>
                      <a:pt x="1897" y="11371"/>
                    </a:lnTo>
                    <a:lnTo>
                      <a:pt x="1898" y="11577"/>
                    </a:lnTo>
                    <a:lnTo>
                      <a:pt x="1898" y="11786"/>
                    </a:lnTo>
                    <a:lnTo>
                      <a:pt x="1902" y="11996"/>
                    </a:lnTo>
                    <a:lnTo>
                      <a:pt x="1914" y="12209"/>
                    </a:lnTo>
                    <a:lnTo>
                      <a:pt x="1937" y="12423"/>
                    </a:lnTo>
                    <a:lnTo>
                      <a:pt x="1972" y="12468"/>
                    </a:lnTo>
                    <a:lnTo>
                      <a:pt x="2010" y="12503"/>
                    </a:lnTo>
                    <a:lnTo>
                      <a:pt x="2048" y="12533"/>
                    </a:lnTo>
                    <a:lnTo>
                      <a:pt x="2086" y="12556"/>
                    </a:lnTo>
                    <a:lnTo>
                      <a:pt x="2122" y="12577"/>
                    </a:lnTo>
                    <a:lnTo>
                      <a:pt x="2158" y="12594"/>
                    </a:lnTo>
                    <a:lnTo>
                      <a:pt x="2191" y="12612"/>
                    </a:lnTo>
                    <a:lnTo>
                      <a:pt x="2221" y="12629"/>
                    </a:lnTo>
                    <a:close/>
                  </a:path>
                </a:pathLst>
              </a:custGeom>
              <a:solidFill>
                <a:schemeClr val="tx1"/>
              </a:solidFill>
              <a:ln w="9525">
                <a:noFill/>
                <a:round/>
                <a:headEnd/>
                <a:tailEnd/>
              </a:ln>
            </p:spPr>
            <p:txBody>
              <a:bodyPr/>
              <a:lstStyle/>
              <a:p>
                <a:endParaRPr lang="tr-TR"/>
              </a:p>
            </p:txBody>
          </p:sp>
          <p:sp>
            <p:nvSpPr>
              <p:cNvPr id="43044" name="Freeform 36"/>
              <p:cNvSpPr>
                <a:spLocks/>
              </p:cNvSpPr>
              <p:nvPr/>
            </p:nvSpPr>
            <p:spPr bwMode="auto">
              <a:xfrm>
                <a:off x="4584" y="2430"/>
                <a:ext cx="380" cy="507"/>
              </a:xfrm>
              <a:custGeom>
                <a:avLst/>
                <a:gdLst/>
                <a:ahLst/>
                <a:cxnLst>
                  <a:cxn ang="0">
                    <a:pos x="1341" y="3536"/>
                  </a:cxn>
                  <a:cxn ang="0">
                    <a:pos x="1381" y="3517"/>
                  </a:cxn>
                  <a:cxn ang="0">
                    <a:pos x="1422" y="3494"/>
                  </a:cxn>
                  <a:cxn ang="0">
                    <a:pos x="1464" y="3470"/>
                  </a:cxn>
                  <a:cxn ang="0">
                    <a:pos x="1635" y="3342"/>
                  </a:cxn>
                  <a:cxn ang="0">
                    <a:pos x="1934" y="3116"/>
                  </a:cxn>
                  <a:cxn ang="0">
                    <a:pos x="2235" y="2891"/>
                  </a:cxn>
                  <a:cxn ang="0">
                    <a:pos x="2525" y="2651"/>
                  </a:cxn>
                  <a:cxn ang="0">
                    <a:pos x="2639" y="2357"/>
                  </a:cxn>
                  <a:cxn ang="0">
                    <a:pos x="2556" y="2034"/>
                  </a:cxn>
                  <a:cxn ang="0">
                    <a:pos x="2426" y="1731"/>
                  </a:cxn>
                  <a:cxn ang="0">
                    <a:pos x="2242" y="1466"/>
                  </a:cxn>
                  <a:cxn ang="0">
                    <a:pos x="2021" y="1289"/>
                  </a:cxn>
                  <a:cxn ang="0">
                    <a:pos x="1863" y="1120"/>
                  </a:cxn>
                  <a:cxn ang="0">
                    <a:pos x="1754" y="908"/>
                  </a:cxn>
                  <a:cxn ang="0">
                    <a:pos x="1674" y="673"/>
                  </a:cxn>
                  <a:cxn ang="0">
                    <a:pos x="1618" y="482"/>
                  </a:cxn>
                  <a:cxn ang="0">
                    <a:pos x="1583" y="343"/>
                  </a:cxn>
                  <a:cxn ang="0">
                    <a:pos x="1550" y="205"/>
                  </a:cxn>
                  <a:cxn ang="0">
                    <a:pos x="1515" y="69"/>
                  </a:cxn>
                  <a:cxn ang="0">
                    <a:pos x="1465" y="11"/>
                  </a:cxn>
                  <a:cxn ang="0">
                    <a:pos x="1415" y="45"/>
                  </a:cxn>
                  <a:cxn ang="0">
                    <a:pos x="1366" y="86"/>
                  </a:cxn>
                  <a:cxn ang="0">
                    <a:pos x="1315" y="123"/>
                  </a:cxn>
                  <a:cxn ang="0">
                    <a:pos x="1196" y="208"/>
                  </a:cxn>
                  <a:cxn ang="0">
                    <a:pos x="998" y="354"/>
                  </a:cxn>
                  <a:cxn ang="0">
                    <a:pos x="787" y="488"/>
                  </a:cxn>
                  <a:cxn ang="0">
                    <a:pos x="568" y="597"/>
                  </a:cxn>
                  <a:cxn ang="0">
                    <a:pos x="392" y="784"/>
                  </a:cxn>
                  <a:cxn ang="0">
                    <a:pos x="154" y="882"/>
                  </a:cxn>
                  <a:cxn ang="0">
                    <a:pos x="137" y="1041"/>
                  </a:cxn>
                  <a:cxn ang="0">
                    <a:pos x="88" y="1198"/>
                  </a:cxn>
                  <a:cxn ang="0">
                    <a:pos x="28" y="1360"/>
                  </a:cxn>
                  <a:cxn ang="0">
                    <a:pos x="28" y="1535"/>
                  </a:cxn>
                  <a:cxn ang="0">
                    <a:pos x="91" y="1695"/>
                  </a:cxn>
                  <a:cxn ang="0">
                    <a:pos x="169" y="1832"/>
                  </a:cxn>
                  <a:cxn ang="0">
                    <a:pos x="267" y="1958"/>
                  </a:cxn>
                  <a:cxn ang="0">
                    <a:pos x="370" y="2061"/>
                  </a:cxn>
                  <a:cxn ang="0">
                    <a:pos x="464" y="2145"/>
                  </a:cxn>
                  <a:cxn ang="0">
                    <a:pos x="556" y="2223"/>
                  </a:cxn>
                  <a:cxn ang="0">
                    <a:pos x="647" y="2299"/>
                  </a:cxn>
                  <a:cxn ang="0">
                    <a:pos x="810" y="2458"/>
                  </a:cxn>
                  <a:cxn ang="0">
                    <a:pos x="998" y="2738"/>
                  </a:cxn>
                  <a:cxn ang="0">
                    <a:pos x="1135" y="3050"/>
                  </a:cxn>
                  <a:cxn ang="0">
                    <a:pos x="1249" y="3379"/>
                  </a:cxn>
                  <a:cxn ang="0">
                    <a:pos x="1306" y="3547"/>
                  </a:cxn>
                  <a:cxn ang="0">
                    <a:pos x="1316" y="3544"/>
                  </a:cxn>
                </a:cxnLst>
                <a:rect l="0" t="0" r="r" b="b"/>
                <a:pathLst>
                  <a:path w="2665" h="3547">
                    <a:moveTo>
                      <a:pt x="1319" y="3542"/>
                    </a:moveTo>
                    <a:lnTo>
                      <a:pt x="1341" y="3536"/>
                    </a:lnTo>
                    <a:lnTo>
                      <a:pt x="1362" y="3526"/>
                    </a:lnTo>
                    <a:lnTo>
                      <a:pt x="1381" y="3517"/>
                    </a:lnTo>
                    <a:lnTo>
                      <a:pt x="1402" y="3505"/>
                    </a:lnTo>
                    <a:lnTo>
                      <a:pt x="1422" y="3494"/>
                    </a:lnTo>
                    <a:lnTo>
                      <a:pt x="1442" y="3482"/>
                    </a:lnTo>
                    <a:lnTo>
                      <a:pt x="1464" y="3470"/>
                    </a:lnTo>
                    <a:lnTo>
                      <a:pt x="1489" y="3459"/>
                    </a:lnTo>
                    <a:lnTo>
                      <a:pt x="1635" y="3342"/>
                    </a:lnTo>
                    <a:lnTo>
                      <a:pt x="1784" y="3228"/>
                    </a:lnTo>
                    <a:lnTo>
                      <a:pt x="1934" y="3116"/>
                    </a:lnTo>
                    <a:lnTo>
                      <a:pt x="2086" y="3004"/>
                    </a:lnTo>
                    <a:lnTo>
                      <a:pt x="2235" y="2891"/>
                    </a:lnTo>
                    <a:lnTo>
                      <a:pt x="2382" y="2773"/>
                    </a:lnTo>
                    <a:lnTo>
                      <a:pt x="2525" y="2651"/>
                    </a:lnTo>
                    <a:lnTo>
                      <a:pt x="2665" y="2520"/>
                    </a:lnTo>
                    <a:lnTo>
                      <a:pt x="2639" y="2357"/>
                    </a:lnTo>
                    <a:lnTo>
                      <a:pt x="2603" y="2194"/>
                    </a:lnTo>
                    <a:lnTo>
                      <a:pt x="2556" y="2034"/>
                    </a:lnTo>
                    <a:lnTo>
                      <a:pt x="2498" y="1878"/>
                    </a:lnTo>
                    <a:lnTo>
                      <a:pt x="2426" y="1731"/>
                    </a:lnTo>
                    <a:lnTo>
                      <a:pt x="2343" y="1592"/>
                    </a:lnTo>
                    <a:lnTo>
                      <a:pt x="2242" y="1466"/>
                    </a:lnTo>
                    <a:lnTo>
                      <a:pt x="2128" y="1351"/>
                    </a:lnTo>
                    <a:lnTo>
                      <a:pt x="2021" y="1289"/>
                    </a:lnTo>
                    <a:lnTo>
                      <a:pt x="1934" y="1211"/>
                    </a:lnTo>
                    <a:lnTo>
                      <a:pt x="1863" y="1120"/>
                    </a:lnTo>
                    <a:lnTo>
                      <a:pt x="1804" y="1017"/>
                    </a:lnTo>
                    <a:lnTo>
                      <a:pt x="1754" y="908"/>
                    </a:lnTo>
                    <a:lnTo>
                      <a:pt x="1712" y="792"/>
                    </a:lnTo>
                    <a:lnTo>
                      <a:pt x="1674" y="673"/>
                    </a:lnTo>
                    <a:lnTo>
                      <a:pt x="1638" y="552"/>
                    </a:lnTo>
                    <a:lnTo>
                      <a:pt x="1618" y="482"/>
                    </a:lnTo>
                    <a:lnTo>
                      <a:pt x="1600" y="412"/>
                    </a:lnTo>
                    <a:lnTo>
                      <a:pt x="1583" y="343"/>
                    </a:lnTo>
                    <a:lnTo>
                      <a:pt x="1568" y="273"/>
                    </a:lnTo>
                    <a:lnTo>
                      <a:pt x="1550" y="205"/>
                    </a:lnTo>
                    <a:lnTo>
                      <a:pt x="1534" y="136"/>
                    </a:lnTo>
                    <a:lnTo>
                      <a:pt x="1515" y="69"/>
                    </a:lnTo>
                    <a:lnTo>
                      <a:pt x="1495" y="0"/>
                    </a:lnTo>
                    <a:lnTo>
                      <a:pt x="1465" y="11"/>
                    </a:lnTo>
                    <a:lnTo>
                      <a:pt x="1440" y="25"/>
                    </a:lnTo>
                    <a:lnTo>
                      <a:pt x="1415" y="45"/>
                    </a:lnTo>
                    <a:lnTo>
                      <a:pt x="1391" y="64"/>
                    </a:lnTo>
                    <a:lnTo>
                      <a:pt x="1366" y="86"/>
                    </a:lnTo>
                    <a:lnTo>
                      <a:pt x="1342" y="106"/>
                    </a:lnTo>
                    <a:lnTo>
                      <a:pt x="1315" y="123"/>
                    </a:lnTo>
                    <a:lnTo>
                      <a:pt x="1289" y="134"/>
                    </a:lnTo>
                    <a:lnTo>
                      <a:pt x="1196" y="208"/>
                    </a:lnTo>
                    <a:lnTo>
                      <a:pt x="1100" y="282"/>
                    </a:lnTo>
                    <a:lnTo>
                      <a:pt x="998" y="354"/>
                    </a:lnTo>
                    <a:lnTo>
                      <a:pt x="895" y="423"/>
                    </a:lnTo>
                    <a:lnTo>
                      <a:pt x="787" y="488"/>
                    </a:lnTo>
                    <a:lnTo>
                      <a:pt x="678" y="546"/>
                    </a:lnTo>
                    <a:lnTo>
                      <a:pt x="568" y="597"/>
                    </a:lnTo>
                    <a:lnTo>
                      <a:pt x="459" y="639"/>
                    </a:lnTo>
                    <a:lnTo>
                      <a:pt x="392" y="784"/>
                    </a:lnTo>
                    <a:lnTo>
                      <a:pt x="145" y="799"/>
                    </a:lnTo>
                    <a:lnTo>
                      <a:pt x="154" y="882"/>
                    </a:lnTo>
                    <a:lnTo>
                      <a:pt x="152" y="961"/>
                    </a:lnTo>
                    <a:lnTo>
                      <a:pt x="137" y="1041"/>
                    </a:lnTo>
                    <a:lnTo>
                      <a:pt x="117" y="1118"/>
                    </a:lnTo>
                    <a:lnTo>
                      <a:pt x="88" y="1198"/>
                    </a:lnTo>
                    <a:lnTo>
                      <a:pt x="59" y="1277"/>
                    </a:lnTo>
                    <a:lnTo>
                      <a:pt x="28" y="1360"/>
                    </a:lnTo>
                    <a:lnTo>
                      <a:pt x="0" y="1444"/>
                    </a:lnTo>
                    <a:lnTo>
                      <a:pt x="28" y="1535"/>
                    </a:lnTo>
                    <a:lnTo>
                      <a:pt x="58" y="1618"/>
                    </a:lnTo>
                    <a:lnTo>
                      <a:pt x="91" y="1695"/>
                    </a:lnTo>
                    <a:lnTo>
                      <a:pt x="129" y="1765"/>
                    </a:lnTo>
                    <a:lnTo>
                      <a:pt x="169" y="1832"/>
                    </a:lnTo>
                    <a:lnTo>
                      <a:pt x="216" y="1896"/>
                    </a:lnTo>
                    <a:lnTo>
                      <a:pt x="267" y="1958"/>
                    </a:lnTo>
                    <a:lnTo>
                      <a:pt x="325" y="2016"/>
                    </a:lnTo>
                    <a:lnTo>
                      <a:pt x="370" y="2061"/>
                    </a:lnTo>
                    <a:lnTo>
                      <a:pt x="417" y="2102"/>
                    </a:lnTo>
                    <a:lnTo>
                      <a:pt x="464" y="2145"/>
                    </a:lnTo>
                    <a:lnTo>
                      <a:pt x="511" y="2184"/>
                    </a:lnTo>
                    <a:lnTo>
                      <a:pt x="556" y="2223"/>
                    </a:lnTo>
                    <a:lnTo>
                      <a:pt x="602" y="2261"/>
                    </a:lnTo>
                    <a:lnTo>
                      <a:pt x="647" y="2299"/>
                    </a:lnTo>
                    <a:lnTo>
                      <a:pt x="690" y="2335"/>
                    </a:lnTo>
                    <a:lnTo>
                      <a:pt x="810" y="2458"/>
                    </a:lnTo>
                    <a:lnTo>
                      <a:pt x="912" y="2593"/>
                    </a:lnTo>
                    <a:lnTo>
                      <a:pt x="998" y="2738"/>
                    </a:lnTo>
                    <a:lnTo>
                      <a:pt x="1072" y="2890"/>
                    </a:lnTo>
                    <a:lnTo>
                      <a:pt x="1135" y="3050"/>
                    </a:lnTo>
                    <a:lnTo>
                      <a:pt x="1193" y="3213"/>
                    </a:lnTo>
                    <a:lnTo>
                      <a:pt x="1249" y="3379"/>
                    </a:lnTo>
                    <a:lnTo>
                      <a:pt x="1304" y="3547"/>
                    </a:lnTo>
                    <a:lnTo>
                      <a:pt x="1306" y="3547"/>
                    </a:lnTo>
                    <a:lnTo>
                      <a:pt x="1312" y="3545"/>
                    </a:lnTo>
                    <a:lnTo>
                      <a:pt x="1316" y="3544"/>
                    </a:lnTo>
                    <a:lnTo>
                      <a:pt x="1319" y="3542"/>
                    </a:lnTo>
                    <a:close/>
                  </a:path>
                </a:pathLst>
              </a:custGeom>
              <a:solidFill>
                <a:srgbClr val="FFFFFF"/>
              </a:solidFill>
              <a:ln w="9525">
                <a:noFill/>
                <a:round/>
                <a:headEnd/>
                <a:tailEnd/>
              </a:ln>
            </p:spPr>
            <p:txBody>
              <a:bodyPr/>
              <a:lstStyle/>
              <a:p>
                <a:endParaRPr lang="tr-TR"/>
              </a:p>
            </p:txBody>
          </p:sp>
          <p:sp>
            <p:nvSpPr>
              <p:cNvPr id="43045" name="Freeform 37"/>
              <p:cNvSpPr>
                <a:spLocks/>
              </p:cNvSpPr>
              <p:nvPr/>
            </p:nvSpPr>
            <p:spPr bwMode="auto">
              <a:xfrm>
                <a:off x="4310" y="2493"/>
                <a:ext cx="279" cy="211"/>
              </a:xfrm>
              <a:custGeom>
                <a:avLst/>
                <a:gdLst/>
                <a:ahLst/>
                <a:cxnLst>
                  <a:cxn ang="0">
                    <a:pos x="766" y="1473"/>
                  </a:cxn>
                  <a:cxn ang="0">
                    <a:pos x="904" y="1406"/>
                  </a:cxn>
                  <a:cxn ang="0">
                    <a:pos x="963" y="1335"/>
                  </a:cxn>
                  <a:cxn ang="0">
                    <a:pos x="996" y="1288"/>
                  </a:cxn>
                  <a:cxn ang="0">
                    <a:pos x="1016" y="1251"/>
                  </a:cxn>
                  <a:cxn ang="0">
                    <a:pos x="1105" y="1123"/>
                  </a:cxn>
                  <a:cxn ang="0">
                    <a:pos x="1161" y="1108"/>
                  </a:cxn>
                  <a:cxn ang="0">
                    <a:pos x="1223" y="1108"/>
                  </a:cxn>
                  <a:cxn ang="0">
                    <a:pos x="1282" y="1050"/>
                  </a:cxn>
                  <a:cxn ang="0">
                    <a:pos x="1341" y="1005"/>
                  </a:cxn>
                  <a:cxn ang="0">
                    <a:pos x="1363" y="1013"/>
                  </a:cxn>
                  <a:cxn ang="0">
                    <a:pos x="1378" y="1041"/>
                  </a:cxn>
                  <a:cxn ang="0">
                    <a:pos x="1302" y="1166"/>
                  </a:cxn>
                  <a:cxn ang="0">
                    <a:pos x="1176" y="1248"/>
                  </a:cxn>
                  <a:cxn ang="0">
                    <a:pos x="1282" y="1286"/>
                  </a:cxn>
                  <a:cxn ang="0">
                    <a:pos x="1388" y="1273"/>
                  </a:cxn>
                  <a:cxn ang="0">
                    <a:pos x="1503" y="1107"/>
                  </a:cxn>
                  <a:cxn ang="0">
                    <a:pos x="1666" y="999"/>
                  </a:cxn>
                  <a:cxn ang="0">
                    <a:pos x="1708" y="979"/>
                  </a:cxn>
                  <a:cxn ang="0">
                    <a:pos x="1625" y="1185"/>
                  </a:cxn>
                  <a:cxn ang="0">
                    <a:pos x="1684" y="1195"/>
                  </a:cxn>
                  <a:cxn ang="0">
                    <a:pos x="1819" y="1003"/>
                  </a:cxn>
                  <a:cxn ang="0">
                    <a:pos x="1913" y="679"/>
                  </a:cxn>
                  <a:cxn ang="0">
                    <a:pos x="1949" y="518"/>
                  </a:cxn>
                  <a:cxn ang="0">
                    <a:pos x="1945" y="408"/>
                  </a:cxn>
                  <a:cxn ang="0">
                    <a:pos x="1945" y="370"/>
                  </a:cxn>
                  <a:cxn ang="0">
                    <a:pos x="1951" y="344"/>
                  </a:cxn>
                  <a:cxn ang="0">
                    <a:pos x="1555" y="254"/>
                  </a:cxn>
                  <a:cxn ang="0">
                    <a:pos x="1059" y="66"/>
                  </a:cxn>
                  <a:cxn ang="0">
                    <a:pos x="523" y="145"/>
                  </a:cxn>
                  <a:cxn ang="0">
                    <a:pos x="238" y="61"/>
                  </a:cxn>
                  <a:cxn ang="0">
                    <a:pos x="13" y="78"/>
                  </a:cxn>
                  <a:cxn ang="0">
                    <a:pos x="2" y="166"/>
                  </a:cxn>
                  <a:cxn ang="0">
                    <a:pos x="50" y="270"/>
                  </a:cxn>
                  <a:cxn ang="0">
                    <a:pos x="188" y="369"/>
                  </a:cxn>
                  <a:cxn ang="0">
                    <a:pos x="363" y="372"/>
                  </a:cxn>
                  <a:cxn ang="0">
                    <a:pos x="562" y="336"/>
                  </a:cxn>
                  <a:cxn ang="0">
                    <a:pos x="731" y="440"/>
                  </a:cxn>
                  <a:cxn ang="0">
                    <a:pos x="804" y="692"/>
                  </a:cxn>
                  <a:cxn ang="0">
                    <a:pos x="780" y="954"/>
                  </a:cxn>
                  <a:cxn ang="0">
                    <a:pos x="691" y="1151"/>
                  </a:cxn>
                  <a:cxn ang="0">
                    <a:pos x="572" y="1271"/>
                  </a:cxn>
                  <a:cxn ang="0">
                    <a:pos x="554" y="1251"/>
                  </a:cxn>
                  <a:cxn ang="0">
                    <a:pos x="587" y="1181"/>
                  </a:cxn>
                  <a:cxn ang="0">
                    <a:pos x="640" y="1098"/>
                  </a:cxn>
                  <a:cxn ang="0">
                    <a:pos x="374" y="1050"/>
                  </a:cxn>
                  <a:cxn ang="0">
                    <a:pos x="387" y="1199"/>
                  </a:cxn>
                  <a:cxn ang="0">
                    <a:pos x="422" y="1309"/>
                  </a:cxn>
                  <a:cxn ang="0">
                    <a:pos x="449" y="1369"/>
                  </a:cxn>
                </a:cxnLst>
                <a:rect l="0" t="0" r="r" b="b"/>
                <a:pathLst>
                  <a:path w="1951" h="1481">
                    <a:moveTo>
                      <a:pt x="651" y="1479"/>
                    </a:moveTo>
                    <a:lnTo>
                      <a:pt x="688" y="1481"/>
                    </a:lnTo>
                    <a:lnTo>
                      <a:pt x="727" y="1478"/>
                    </a:lnTo>
                    <a:lnTo>
                      <a:pt x="766" y="1473"/>
                    </a:lnTo>
                    <a:lnTo>
                      <a:pt x="805" y="1462"/>
                    </a:lnTo>
                    <a:lnTo>
                      <a:pt x="841" y="1449"/>
                    </a:lnTo>
                    <a:lnTo>
                      <a:pt x="875" y="1430"/>
                    </a:lnTo>
                    <a:lnTo>
                      <a:pt x="904" y="1406"/>
                    </a:lnTo>
                    <a:lnTo>
                      <a:pt x="929" y="1376"/>
                    </a:lnTo>
                    <a:lnTo>
                      <a:pt x="941" y="1361"/>
                    </a:lnTo>
                    <a:lnTo>
                      <a:pt x="953" y="1347"/>
                    </a:lnTo>
                    <a:lnTo>
                      <a:pt x="963" y="1335"/>
                    </a:lnTo>
                    <a:lnTo>
                      <a:pt x="974" y="1323"/>
                    </a:lnTo>
                    <a:lnTo>
                      <a:pt x="982" y="1312"/>
                    </a:lnTo>
                    <a:lnTo>
                      <a:pt x="989" y="1300"/>
                    </a:lnTo>
                    <a:lnTo>
                      <a:pt x="996" y="1288"/>
                    </a:lnTo>
                    <a:lnTo>
                      <a:pt x="1001" y="1273"/>
                    </a:lnTo>
                    <a:lnTo>
                      <a:pt x="1006" y="1265"/>
                    </a:lnTo>
                    <a:lnTo>
                      <a:pt x="1013" y="1255"/>
                    </a:lnTo>
                    <a:lnTo>
                      <a:pt x="1016" y="1251"/>
                    </a:lnTo>
                    <a:lnTo>
                      <a:pt x="1023" y="1246"/>
                    </a:lnTo>
                    <a:lnTo>
                      <a:pt x="1028" y="1242"/>
                    </a:lnTo>
                    <a:lnTo>
                      <a:pt x="1037" y="1237"/>
                    </a:lnTo>
                    <a:lnTo>
                      <a:pt x="1105" y="1123"/>
                    </a:lnTo>
                    <a:lnTo>
                      <a:pt x="1117" y="1114"/>
                    </a:lnTo>
                    <a:lnTo>
                      <a:pt x="1130" y="1109"/>
                    </a:lnTo>
                    <a:lnTo>
                      <a:pt x="1145" y="1108"/>
                    </a:lnTo>
                    <a:lnTo>
                      <a:pt x="1161" y="1108"/>
                    </a:lnTo>
                    <a:lnTo>
                      <a:pt x="1176" y="1111"/>
                    </a:lnTo>
                    <a:lnTo>
                      <a:pt x="1193" y="1113"/>
                    </a:lnTo>
                    <a:lnTo>
                      <a:pt x="1208" y="1113"/>
                    </a:lnTo>
                    <a:lnTo>
                      <a:pt x="1223" y="1108"/>
                    </a:lnTo>
                    <a:lnTo>
                      <a:pt x="1238" y="1096"/>
                    </a:lnTo>
                    <a:lnTo>
                      <a:pt x="1254" y="1082"/>
                    </a:lnTo>
                    <a:lnTo>
                      <a:pt x="1268" y="1067"/>
                    </a:lnTo>
                    <a:lnTo>
                      <a:pt x="1282" y="1050"/>
                    </a:lnTo>
                    <a:lnTo>
                      <a:pt x="1295" y="1037"/>
                    </a:lnTo>
                    <a:lnTo>
                      <a:pt x="1309" y="1023"/>
                    </a:lnTo>
                    <a:lnTo>
                      <a:pt x="1323" y="1013"/>
                    </a:lnTo>
                    <a:lnTo>
                      <a:pt x="1341" y="1005"/>
                    </a:lnTo>
                    <a:lnTo>
                      <a:pt x="1346" y="1006"/>
                    </a:lnTo>
                    <a:lnTo>
                      <a:pt x="1353" y="1008"/>
                    </a:lnTo>
                    <a:lnTo>
                      <a:pt x="1357" y="1011"/>
                    </a:lnTo>
                    <a:lnTo>
                      <a:pt x="1363" y="1013"/>
                    </a:lnTo>
                    <a:lnTo>
                      <a:pt x="1366" y="1019"/>
                    </a:lnTo>
                    <a:lnTo>
                      <a:pt x="1370" y="1024"/>
                    </a:lnTo>
                    <a:lnTo>
                      <a:pt x="1373" y="1032"/>
                    </a:lnTo>
                    <a:lnTo>
                      <a:pt x="1378" y="1041"/>
                    </a:lnTo>
                    <a:lnTo>
                      <a:pt x="1365" y="1077"/>
                    </a:lnTo>
                    <a:lnTo>
                      <a:pt x="1347" y="1109"/>
                    </a:lnTo>
                    <a:lnTo>
                      <a:pt x="1326" y="1140"/>
                    </a:lnTo>
                    <a:lnTo>
                      <a:pt x="1302" y="1166"/>
                    </a:lnTo>
                    <a:lnTo>
                      <a:pt x="1272" y="1191"/>
                    </a:lnTo>
                    <a:lnTo>
                      <a:pt x="1242" y="1212"/>
                    </a:lnTo>
                    <a:lnTo>
                      <a:pt x="1209" y="1231"/>
                    </a:lnTo>
                    <a:lnTo>
                      <a:pt x="1176" y="1248"/>
                    </a:lnTo>
                    <a:lnTo>
                      <a:pt x="1198" y="1258"/>
                    </a:lnTo>
                    <a:lnTo>
                      <a:pt x="1224" y="1268"/>
                    </a:lnTo>
                    <a:lnTo>
                      <a:pt x="1253" y="1279"/>
                    </a:lnTo>
                    <a:lnTo>
                      <a:pt x="1282" y="1286"/>
                    </a:lnTo>
                    <a:lnTo>
                      <a:pt x="1309" y="1291"/>
                    </a:lnTo>
                    <a:lnTo>
                      <a:pt x="1338" y="1290"/>
                    </a:lnTo>
                    <a:lnTo>
                      <a:pt x="1364" y="1286"/>
                    </a:lnTo>
                    <a:lnTo>
                      <a:pt x="1388" y="1273"/>
                    </a:lnTo>
                    <a:lnTo>
                      <a:pt x="1417" y="1230"/>
                    </a:lnTo>
                    <a:lnTo>
                      <a:pt x="1445" y="1188"/>
                    </a:lnTo>
                    <a:lnTo>
                      <a:pt x="1472" y="1146"/>
                    </a:lnTo>
                    <a:lnTo>
                      <a:pt x="1503" y="1107"/>
                    </a:lnTo>
                    <a:lnTo>
                      <a:pt x="1535" y="1073"/>
                    </a:lnTo>
                    <a:lnTo>
                      <a:pt x="1573" y="1042"/>
                    </a:lnTo>
                    <a:lnTo>
                      <a:pt x="1615" y="1018"/>
                    </a:lnTo>
                    <a:lnTo>
                      <a:pt x="1666" y="999"/>
                    </a:lnTo>
                    <a:lnTo>
                      <a:pt x="1677" y="991"/>
                    </a:lnTo>
                    <a:lnTo>
                      <a:pt x="1688" y="984"/>
                    </a:lnTo>
                    <a:lnTo>
                      <a:pt x="1698" y="981"/>
                    </a:lnTo>
                    <a:lnTo>
                      <a:pt x="1708" y="979"/>
                    </a:lnTo>
                    <a:lnTo>
                      <a:pt x="1599" y="1159"/>
                    </a:lnTo>
                    <a:lnTo>
                      <a:pt x="1604" y="1170"/>
                    </a:lnTo>
                    <a:lnTo>
                      <a:pt x="1614" y="1179"/>
                    </a:lnTo>
                    <a:lnTo>
                      <a:pt x="1625" y="1185"/>
                    </a:lnTo>
                    <a:lnTo>
                      <a:pt x="1640" y="1189"/>
                    </a:lnTo>
                    <a:lnTo>
                      <a:pt x="1654" y="1193"/>
                    </a:lnTo>
                    <a:lnTo>
                      <a:pt x="1669" y="1194"/>
                    </a:lnTo>
                    <a:lnTo>
                      <a:pt x="1684" y="1195"/>
                    </a:lnTo>
                    <a:lnTo>
                      <a:pt x="1697" y="1195"/>
                    </a:lnTo>
                    <a:lnTo>
                      <a:pt x="1747" y="1142"/>
                    </a:lnTo>
                    <a:lnTo>
                      <a:pt x="1787" y="1076"/>
                    </a:lnTo>
                    <a:lnTo>
                      <a:pt x="1819" y="1003"/>
                    </a:lnTo>
                    <a:lnTo>
                      <a:pt x="1845" y="923"/>
                    </a:lnTo>
                    <a:lnTo>
                      <a:pt x="1866" y="841"/>
                    </a:lnTo>
                    <a:lnTo>
                      <a:pt x="1889" y="759"/>
                    </a:lnTo>
                    <a:lnTo>
                      <a:pt x="1913" y="679"/>
                    </a:lnTo>
                    <a:lnTo>
                      <a:pt x="1944" y="603"/>
                    </a:lnTo>
                    <a:lnTo>
                      <a:pt x="1945" y="575"/>
                    </a:lnTo>
                    <a:lnTo>
                      <a:pt x="1947" y="546"/>
                    </a:lnTo>
                    <a:lnTo>
                      <a:pt x="1949" y="518"/>
                    </a:lnTo>
                    <a:lnTo>
                      <a:pt x="1951" y="489"/>
                    </a:lnTo>
                    <a:lnTo>
                      <a:pt x="1950" y="462"/>
                    </a:lnTo>
                    <a:lnTo>
                      <a:pt x="1948" y="434"/>
                    </a:lnTo>
                    <a:lnTo>
                      <a:pt x="1945" y="408"/>
                    </a:lnTo>
                    <a:lnTo>
                      <a:pt x="1939" y="381"/>
                    </a:lnTo>
                    <a:lnTo>
                      <a:pt x="1939" y="379"/>
                    </a:lnTo>
                    <a:lnTo>
                      <a:pt x="1942" y="376"/>
                    </a:lnTo>
                    <a:lnTo>
                      <a:pt x="1945" y="370"/>
                    </a:lnTo>
                    <a:lnTo>
                      <a:pt x="1948" y="364"/>
                    </a:lnTo>
                    <a:lnTo>
                      <a:pt x="1949" y="358"/>
                    </a:lnTo>
                    <a:lnTo>
                      <a:pt x="1951" y="350"/>
                    </a:lnTo>
                    <a:lnTo>
                      <a:pt x="1951" y="344"/>
                    </a:lnTo>
                    <a:lnTo>
                      <a:pt x="1949" y="335"/>
                    </a:lnTo>
                    <a:lnTo>
                      <a:pt x="1820" y="312"/>
                    </a:lnTo>
                    <a:lnTo>
                      <a:pt x="1688" y="285"/>
                    </a:lnTo>
                    <a:lnTo>
                      <a:pt x="1555" y="254"/>
                    </a:lnTo>
                    <a:lnTo>
                      <a:pt x="1425" y="215"/>
                    </a:lnTo>
                    <a:lnTo>
                      <a:pt x="1296" y="173"/>
                    </a:lnTo>
                    <a:lnTo>
                      <a:pt x="1174" y="123"/>
                    </a:lnTo>
                    <a:lnTo>
                      <a:pt x="1059" y="66"/>
                    </a:lnTo>
                    <a:lnTo>
                      <a:pt x="954" y="0"/>
                    </a:lnTo>
                    <a:lnTo>
                      <a:pt x="671" y="113"/>
                    </a:lnTo>
                    <a:lnTo>
                      <a:pt x="595" y="139"/>
                    </a:lnTo>
                    <a:lnTo>
                      <a:pt x="523" y="145"/>
                    </a:lnTo>
                    <a:lnTo>
                      <a:pt x="452" y="135"/>
                    </a:lnTo>
                    <a:lnTo>
                      <a:pt x="381" y="113"/>
                    </a:lnTo>
                    <a:lnTo>
                      <a:pt x="309" y="88"/>
                    </a:lnTo>
                    <a:lnTo>
                      <a:pt x="238" y="61"/>
                    </a:lnTo>
                    <a:lnTo>
                      <a:pt x="166" y="37"/>
                    </a:lnTo>
                    <a:lnTo>
                      <a:pt x="95" y="21"/>
                    </a:lnTo>
                    <a:lnTo>
                      <a:pt x="27" y="62"/>
                    </a:lnTo>
                    <a:lnTo>
                      <a:pt x="13" y="78"/>
                    </a:lnTo>
                    <a:lnTo>
                      <a:pt x="5" y="97"/>
                    </a:lnTo>
                    <a:lnTo>
                      <a:pt x="0" y="120"/>
                    </a:lnTo>
                    <a:lnTo>
                      <a:pt x="0" y="141"/>
                    </a:lnTo>
                    <a:lnTo>
                      <a:pt x="2" y="166"/>
                    </a:lnTo>
                    <a:lnTo>
                      <a:pt x="8" y="189"/>
                    </a:lnTo>
                    <a:lnTo>
                      <a:pt x="16" y="212"/>
                    </a:lnTo>
                    <a:lnTo>
                      <a:pt x="27" y="232"/>
                    </a:lnTo>
                    <a:lnTo>
                      <a:pt x="50" y="270"/>
                    </a:lnTo>
                    <a:lnTo>
                      <a:pt x="79" y="301"/>
                    </a:lnTo>
                    <a:lnTo>
                      <a:pt x="112" y="330"/>
                    </a:lnTo>
                    <a:lnTo>
                      <a:pt x="150" y="352"/>
                    </a:lnTo>
                    <a:lnTo>
                      <a:pt x="188" y="369"/>
                    </a:lnTo>
                    <a:lnTo>
                      <a:pt x="230" y="380"/>
                    </a:lnTo>
                    <a:lnTo>
                      <a:pt x="272" y="384"/>
                    </a:lnTo>
                    <a:lnTo>
                      <a:pt x="316" y="381"/>
                    </a:lnTo>
                    <a:lnTo>
                      <a:pt x="363" y="372"/>
                    </a:lnTo>
                    <a:lnTo>
                      <a:pt x="415" y="360"/>
                    </a:lnTo>
                    <a:lnTo>
                      <a:pt x="465" y="348"/>
                    </a:lnTo>
                    <a:lnTo>
                      <a:pt x="515" y="339"/>
                    </a:lnTo>
                    <a:lnTo>
                      <a:pt x="562" y="336"/>
                    </a:lnTo>
                    <a:lnTo>
                      <a:pt x="607" y="340"/>
                    </a:lnTo>
                    <a:lnTo>
                      <a:pt x="649" y="355"/>
                    </a:lnTo>
                    <a:lnTo>
                      <a:pt x="687" y="381"/>
                    </a:lnTo>
                    <a:lnTo>
                      <a:pt x="731" y="440"/>
                    </a:lnTo>
                    <a:lnTo>
                      <a:pt x="764" y="500"/>
                    </a:lnTo>
                    <a:lnTo>
                      <a:pt x="785" y="562"/>
                    </a:lnTo>
                    <a:lnTo>
                      <a:pt x="799" y="626"/>
                    </a:lnTo>
                    <a:lnTo>
                      <a:pt x="804" y="692"/>
                    </a:lnTo>
                    <a:lnTo>
                      <a:pt x="805" y="760"/>
                    </a:lnTo>
                    <a:lnTo>
                      <a:pt x="803" y="828"/>
                    </a:lnTo>
                    <a:lnTo>
                      <a:pt x="800" y="897"/>
                    </a:lnTo>
                    <a:lnTo>
                      <a:pt x="780" y="954"/>
                    </a:lnTo>
                    <a:lnTo>
                      <a:pt x="761" y="1007"/>
                    </a:lnTo>
                    <a:lnTo>
                      <a:pt x="740" y="1058"/>
                    </a:lnTo>
                    <a:lnTo>
                      <a:pt x="718" y="1105"/>
                    </a:lnTo>
                    <a:lnTo>
                      <a:pt x="691" y="1151"/>
                    </a:lnTo>
                    <a:lnTo>
                      <a:pt x="662" y="1193"/>
                    </a:lnTo>
                    <a:lnTo>
                      <a:pt x="626" y="1234"/>
                    </a:lnTo>
                    <a:lnTo>
                      <a:pt x="583" y="1273"/>
                    </a:lnTo>
                    <a:lnTo>
                      <a:pt x="572" y="1271"/>
                    </a:lnTo>
                    <a:lnTo>
                      <a:pt x="564" y="1266"/>
                    </a:lnTo>
                    <a:lnTo>
                      <a:pt x="560" y="1263"/>
                    </a:lnTo>
                    <a:lnTo>
                      <a:pt x="557" y="1256"/>
                    </a:lnTo>
                    <a:lnTo>
                      <a:pt x="554" y="1251"/>
                    </a:lnTo>
                    <a:lnTo>
                      <a:pt x="553" y="1242"/>
                    </a:lnTo>
                    <a:lnTo>
                      <a:pt x="560" y="1221"/>
                    </a:lnTo>
                    <a:lnTo>
                      <a:pt x="572" y="1201"/>
                    </a:lnTo>
                    <a:lnTo>
                      <a:pt x="587" y="1181"/>
                    </a:lnTo>
                    <a:lnTo>
                      <a:pt x="603" y="1162"/>
                    </a:lnTo>
                    <a:lnTo>
                      <a:pt x="617" y="1142"/>
                    </a:lnTo>
                    <a:lnTo>
                      <a:pt x="630" y="1121"/>
                    </a:lnTo>
                    <a:lnTo>
                      <a:pt x="640" y="1098"/>
                    </a:lnTo>
                    <a:lnTo>
                      <a:pt x="645" y="1072"/>
                    </a:lnTo>
                    <a:lnTo>
                      <a:pt x="368" y="979"/>
                    </a:lnTo>
                    <a:lnTo>
                      <a:pt x="371" y="1015"/>
                    </a:lnTo>
                    <a:lnTo>
                      <a:pt x="374" y="1050"/>
                    </a:lnTo>
                    <a:lnTo>
                      <a:pt x="375" y="1088"/>
                    </a:lnTo>
                    <a:lnTo>
                      <a:pt x="379" y="1125"/>
                    </a:lnTo>
                    <a:lnTo>
                      <a:pt x="381" y="1163"/>
                    </a:lnTo>
                    <a:lnTo>
                      <a:pt x="387" y="1199"/>
                    </a:lnTo>
                    <a:lnTo>
                      <a:pt x="395" y="1237"/>
                    </a:lnTo>
                    <a:lnTo>
                      <a:pt x="409" y="1273"/>
                    </a:lnTo>
                    <a:lnTo>
                      <a:pt x="416" y="1291"/>
                    </a:lnTo>
                    <a:lnTo>
                      <a:pt x="422" y="1309"/>
                    </a:lnTo>
                    <a:lnTo>
                      <a:pt x="429" y="1325"/>
                    </a:lnTo>
                    <a:lnTo>
                      <a:pt x="435" y="1340"/>
                    </a:lnTo>
                    <a:lnTo>
                      <a:pt x="442" y="1356"/>
                    </a:lnTo>
                    <a:lnTo>
                      <a:pt x="449" y="1369"/>
                    </a:lnTo>
                    <a:lnTo>
                      <a:pt x="459" y="1381"/>
                    </a:lnTo>
                    <a:lnTo>
                      <a:pt x="470" y="1391"/>
                    </a:lnTo>
                    <a:lnTo>
                      <a:pt x="651" y="1479"/>
                    </a:lnTo>
                    <a:close/>
                  </a:path>
                </a:pathLst>
              </a:custGeom>
              <a:solidFill>
                <a:srgbClr val="FFD1A8"/>
              </a:solidFill>
              <a:ln w="9525">
                <a:noFill/>
                <a:round/>
                <a:headEnd/>
                <a:tailEnd/>
              </a:ln>
            </p:spPr>
            <p:txBody>
              <a:bodyPr/>
              <a:lstStyle/>
              <a:p>
                <a:endParaRPr lang="tr-TR"/>
              </a:p>
            </p:txBody>
          </p:sp>
          <p:sp>
            <p:nvSpPr>
              <p:cNvPr id="43046" name="Freeform 38"/>
              <p:cNvSpPr>
                <a:spLocks/>
              </p:cNvSpPr>
              <p:nvPr/>
            </p:nvSpPr>
            <p:spPr bwMode="auto">
              <a:xfrm>
                <a:off x="4211" y="2588"/>
                <a:ext cx="31" cy="65"/>
              </a:xfrm>
              <a:custGeom>
                <a:avLst/>
                <a:gdLst/>
                <a:ahLst/>
                <a:cxnLst>
                  <a:cxn ang="0">
                    <a:pos x="132" y="458"/>
                  </a:cxn>
                  <a:cxn ang="0">
                    <a:pos x="138" y="458"/>
                  </a:cxn>
                  <a:cxn ang="0">
                    <a:pos x="143" y="458"/>
                  </a:cxn>
                  <a:cxn ang="0">
                    <a:pos x="150" y="458"/>
                  </a:cxn>
                  <a:cxn ang="0">
                    <a:pos x="156" y="458"/>
                  </a:cxn>
                  <a:cxn ang="0">
                    <a:pos x="163" y="458"/>
                  </a:cxn>
                  <a:cxn ang="0">
                    <a:pos x="169" y="458"/>
                  </a:cxn>
                  <a:cxn ang="0">
                    <a:pos x="176" y="458"/>
                  </a:cxn>
                  <a:cxn ang="0">
                    <a:pos x="185" y="458"/>
                  </a:cxn>
                  <a:cxn ang="0">
                    <a:pos x="203" y="426"/>
                  </a:cxn>
                  <a:cxn ang="0">
                    <a:pos x="214" y="390"/>
                  </a:cxn>
                  <a:cxn ang="0">
                    <a:pos x="217" y="351"/>
                  </a:cxn>
                  <a:cxn ang="0">
                    <a:pos x="215" y="308"/>
                  </a:cxn>
                  <a:cxn ang="0">
                    <a:pos x="207" y="267"/>
                  </a:cxn>
                  <a:cxn ang="0">
                    <a:pos x="198" y="223"/>
                  </a:cxn>
                  <a:cxn ang="0">
                    <a:pos x="186" y="181"/>
                  </a:cxn>
                  <a:cxn ang="0">
                    <a:pos x="174" y="138"/>
                  </a:cxn>
                  <a:cxn ang="0">
                    <a:pos x="164" y="122"/>
                  </a:cxn>
                  <a:cxn ang="0">
                    <a:pos x="154" y="105"/>
                  </a:cxn>
                  <a:cxn ang="0">
                    <a:pos x="144" y="88"/>
                  </a:cxn>
                  <a:cxn ang="0">
                    <a:pos x="137" y="72"/>
                  </a:cxn>
                  <a:cxn ang="0">
                    <a:pos x="128" y="58"/>
                  </a:cxn>
                  <a:cxn ang="0">
                    <a:pos x="121" y="44"/>
                  </a:cxn>
                  <a:cxn ang="0">
                    <a:pos x="116" y="32"/>
                  </a:cxn>
                  <a:cxn ang="0">
                    <a:pos x="113" y="20"/>
                  </a:cxn>
                  <a:cxn ang="0">
                    <a:pos x="105" y="14"/>
                  </a:cxn>
                  <a:cxn ang="0">
                    <a:pos x="96" y="9"/>
                  </a:cxn>
                  <a:cxn ang="0">
                    <a:pos x="87" y="7"/>
                  </a:cxn>
                  <a:cxn ang="0">
                    <a:pos x="77" y="3"/>
                  </a:cxn>
                  <a:cxn ang="0">
                    <a:pos x="65" y="2"/>
                  </a:cxn>
                  <a:cxn ang="0">
                    <a:pos x="55" y="1"/>
                  </a:cxn>
                  <a:cxn ang="0">
                    <a:pos x="44" y="1"/>
                  </a:cxn>
                  <a:cxn ang="0">
                    <a:pos x="34" y="0"/>
                  </a:cxn>
                  <a:cxn ang="0">
                    <a:pos x="29" y="2"/>
                  </a:cxn>
                  <a:cxn ang="0">
                    <a:pos x="21" y="7"/>
                  </a:cxn>
                  <a:cxn ang="0">
                    <a:pos x="13" y="13"/>
                  </a:cxn>
                  <a:cxn ang="0">
                    <a:pos x="4" y="20"/>
                  </a:cxn>
                  <a:cxn ang="0">
                    <a:pos x="0" y="71"/>
                  </a:cxn>
                  <a:cxn ang="0">
                    <a:pos x="0" y="121"/>
                  </a:cxn>
                  <a:cxn ang="0">
                    <a:pos x="1" y="173"/>
                  </a:cxn>
                  <a:cxn ang="0">
                    <a:pos x="6" y="225"/>
                  </a:cxn>
                  <a:cxn ang="0">
                    <a:pos x="14" y="278"/>
                  </a:cxn>
                  <a:cxn ang="0">
                    <a:pos x="28" y="329"/>
                  </a:cxn>
                  <a:cxn ang="0">
                    <a:pos x="46" y="378"/>
                  </a:cxn>
                  <a:cxn ang="0">
                    <a:pos x="71" y="423"/>
                  </a:cxn>
                  <a:cxn ang="0">
                    <a:pos x="132" y="458"/>
                  </a:cxn>
                </a:cxnLst>
                <a:rect l="0" t="0" r="r" b="b"/>
                <a:pathLst>
                  <a:path w="217" h="458">
                    <a:moveTo>
                      <a:pt x="132" y="458"/>
                    </a:moveTo>
                    <a:lnTo>
                      <a:pt x="138" y="458"/>
                    </a:lnTo>
                    <a:lnTo>
                      <a:pt x="143" y="458"/>
                    </a:lnTo>
                    <a:lnTo>
                      <a:pt x="150" y="458"/>
                    </a:lnTo>
                    <a:lnTo>
                      <a:pt x="156" y="458"/>
                    </a:lnTo>
                    <a:lnTo>
                      <a:pt x="163" y="458"/>
                    </a:lnTo>
                    <a:lnTo>
                      <a:pt x="169" y="458"/>
                    </a:lnTo>
                    <a:lnTo>
                      <a:pt x="176" y="458"/>
                    </a:lnTo>
                    <a:lnTo>
                      <a:pt x="185" y="458"/>
                    </a:lnTo>
                    <a:lnTo>
                      <a:pt x="203" y="426"/>
                    </a:lnTo>
                    <a:lnTo>
                      <a:pt x="214" y="390"/>
                    </a:lnTo>
                    <a:lnTo>
                      <a:pt x="217" y="351"/>
                    </a:lnTo>
                    <a:lnTo>
                      <a:pt x="215" y="308"/>
                    </a:lnTo>
                    <a:lnTo>
                      <a:pt x="207" y="267"/>
                    </a:lnTo>
                    <a:lnTo>
                      <a:pt x="198" y="223"/>
                    </a:lnTo>
                    <a:lnTo>
                      <a:pt x="186" y="181"/>
                    </a:lnTo>
                    <a:lnTo>
                      <a:pt x="174" y="138"/>
                    </a:lnTo>
                    <a:lnTo>
                      <a:pt x="164" y="122"/>
                    </a:lnTo>
                    <a:lnTo>
                      <a:pt x="154" y="105"/>
                    </a:lnTo>
                    <a:lnTo>
                      <a:pt x="144" y="88"/>
                    </a:lnTo>
                    <a:lnTo>
                      <a:pt x="137" y="72"/>
                    </a:lnTo>
                    <a:lnTo>
                      <a:pt x="128" y="58"/>
                    </a:lnTo>
                    <a:lnTo>
                      <a:pt x="121" y="44"/>
                    </a:lnTo>
                    <a:lnTo>
                      <a:pt x="116" y="32"/>
                    </a:lnTo>
                    <a:lnTo>
                      <a:pt x="113" y="20"/>
                    </a:lnTo>
                    <a:lnTo>
                      <a:pt x="105" y="14"/>
                    </a:lnTo>
                    <a:lnTo>
                      <a:pt x="96" y="9"/>
                    </a:lnTo>
                    <a:lnTo>
                      <a:pt x="87" y="7"/>
                    </a:lnTo>
                    <a:lnTo>
                      <a:pt x="77" y="3"/>
                    </a:lnTo>
                    <a:lnTo>
                      <a:pt x="65" y="2"/>
                    </a:lnTo>
                    <a:lnTo>
                      <a:pt x="55" y="1"/>
                    </a:lnTo>
                    <a:lnTo>
                      <a:pt x="44" y="1"/>
                    </a:lnTo>
                    <a:lnTo>
                      <a:pt x="34" y="0"/>
                    </a:lnTo>
                    <a:lnTo>
                      <a:pt x="29" y="2"/>
                    </a:lnTo>
                    <a:lnTo>
                      <a:pt x="21" y="7"/>
                    </a:lnTo>
                    <a:lnTo>
                      <a:pt x="13" y="13"/>
                    </a:lnTo>
                    <a:lnTo>
                      <a:pt x="4" y="20"/>
                    </a:lnTo>
                    <a:lnTo>
                      <a:pt x="0" y="71"/>
                    </a:lnTo>
                    <a:lnTo>
                      <a:pt x="0" y="121"/>
                    </a:lnTo>
                    <a:lnTo>
                      <a:pt x="1" y="173"/>
                    </a:lnTo>
                    <a:lnTo>
                      <a:pt x="6" y="225"/>
                    </a:lnTo>
                    <a:lnTo>
                      <a:pt x="14" y="278"/>
                    </a:lnTo>
                    <a:lnTo>
                      <a:pt x="28" y="329"/>
                    </a:lnTo>
                    <a:lnTo>
                      <a:pt x="46" y="378"/>
                    </a:lnTo>
                    <a:lnTo>
                      <a:pt x="71" y="423"/>
                    </a:lnTo>
                    <a:lnTo>
                      <a:pt x="132" y="458"/>
                    </a:lnTo>
                    <a:close/>
                  </a:path>
                </a:pathLst>
              </a:custGeom>
              <a:solidFill>
                <a:srgbClr val="000000"/>
              </a:solidFill>
              <a:ln w="9525">
                <a:noFill/>
                <a:round/>
                <a:headEnd/>
                <a:tailEnd/>
              </a:ln>
            </p:spPr>
            <p:txBody>
              <a:bodyPr/>
              <a:lstStyle/>
              <a:p>
                <a:endParaRPr lang="tr-TR"/>
              </a:p>
            </p:txBody>
          </p:sp>
          <p:sp>
            <p:nvSpPr>
              <p:cNvPr id="43047" name="Freeform 39"/>
              <p:cNvSpPr>
                <a:spLocks/>
              </p:cNvSpPr>
              <p:nvPr/>
            </p:nvSpPr>
            <p:spPr bwMode="auto">
              <a:xfrm>
                <a:off x="4223" y="2603"/>
                <a:ext cx="12" cy="36"/>
              </a:xfrm>
              <a:custGeom>
                <a:avLst/>
                <a:gdLst/>
                <a:ahLst/>
                <a:cxnLst>
                  <a:cxn ang="0">
                    <a:pos x="68" y="247"/>
                  </a:cxn>
                  <a:cxn ang="0">
                    <a:pos x="70" y="247"/>
                  </a:cxn>
                  <a:cxn ang="0">
                    <a:pos x="75" y="245"/>
                  </a:cxn>
                  <a:cxn ang="0">
                    <a:pos x="80" y="244"/>
                  </a:cxn>
                  <a:cxn ang="0">
                    <a:pos x="83" y="242"/>
                  </a:cxn>
                  <a:cxn ang="0">
                    <a:pos x="83" y="211"/>
                  </a:cxn>
                  <a:cxn ang="0">
                    <a:pos x="82" y="176"/>
                  </a:cxn>
                  <a:cxn ang="0">
                    <a:pos x="77" y="142"/>
                  </a:cxn>
                  <a:cxn ang="0">
                    <a:pos x="70" y="108"/>
                  </a:cxn>
                  <a:cxn ang="0">
                    <a:pos x="58" y="76"/>
                  </a:cxn>
                  <a:cxn ang="0">
                    <a:pos x="44" y="47"/>
                  </a:cxn>
                  <a:cxn ang="0">
                    <a:pos x="23" y="22"/>
                  </a:cxn>
                  <a:cxn ang="0">
                    <a:pos x="0" y="0"/>
                  </a:cxn>
                  <a:cxn ang="0">
                    <a:pos x="15" y="217"/>
                  </a:cxn>
                  <a:cxn ang="0">
                    <a:pos x="24" y="226"/>
                  </a:cxn>
                  <a:cxn ang="0">
                    <a:pos x="35" y="236"/>
                  </a:cxn>
                  <a:cxn ang="0">
                    <a:pos x="42" y="242"/>
                  </a:cxn>
                  <a:cxn ang="0">
                    <a:pos x="49" y="245"/>
                  </a:cxn>
                  <a:cxn ang="0">
                    <a:pos x="58" y="247"/>
                  </a:cxn>
                  <a:cxn ang="0">
                    <a:pos x="68" y="247"/>
                  </a:cxn>
                </a:cxnLst>
                <a:rect l="0" t="0" r="r" b="b"/>
                <a:pathLst>
                  <a:path w="83" h="247">
                    <a:moveTo>
                      <a:pt x="68" y="247"/>
                    </a:moveTo>
                    <a:lnTo>
                      <a:pt x="70" y="247"/>
                    </a:lnTo>
                    <a:lnTo>
                      <a:pt x="75" y="245"/>
                    </a:lnTo>
                    <a:lnTo>
                      <a:pt x="80" y="244"/>
                    </a:lnTo>
                    <a:lnTo>
                      <a:pt x="83" y="242"/>
                    </a:lnTo>
                    <a:lnTo>
                      <a:pt x="83" y="211"/>
                    </a:lnTo>
                    <a:lnTo>
                      <a:pt x="82" y="176"/>
                    </a:lnTo>
                    <a:lnTo>
                      <a:pt x="77" y="142"/>
                    </a:lnTo>
                    <a:lnTo>
                      <a:pt x="70" y="108"/>
                    </a:lnTo>
                    <a:lnTo>
                      <a:pt x="58" y="76"/>
                    </a:lnTo>
                    <a:lnTo>
                      <a:pt x="44" y="47"/>
                    </a:lnTo>
                    <a:lnTo>
                      <a:pt x="23" y="22"/>
                    </a:lnTo>
                    <a:lnTo>
                      <a:pt x="0" y="0"/>
                    </a:lnTo>
                    <a:lnTo>
                      <a:pt x="15" y="217"/>
                    </a:lnTo>
                    <a:lnTo>
                      <a:pt x="24" y="226"/>
                    </a:lnTo>
                    <a:lnTo>
                      <a:pt x="35" y="236"/>
                    </a:lnTo>
                    <a:lnTo>
                      <a:pt x="42" y="242"/>
                    </a:lnTo>
                    <a:lnTo>
                      <a:pt x="49" y="245"/>
                    </a:lnTo>
                    <a:lnTo>
                      <a:pt x="58" y="247"/>
                    </a:lnTo>
                    <a:lnTo>
                      <a:pt x="68" y="247"/>
                    </a:lnTo>
                    <a:close/>
                  </a:path>
                </a:pathLst>
              </a:custGeom>
              <a:solidFill>
                <a:srgbClr val="FFFFFF"/>
              </a:solidFill>
              <a:ln w="9525">
                <a:noFill/>
                <a:round/>
                <a:headEnd/>
                <a:tailEnd/>
              </a:ln>
            </p:spPr>
            <p:txBody>
              <a:bodyPr/>
              <a:lstStyle/>
              <a:p>
                <a:endParaRPr lang="tr-TR"/>
              </a:p>
            </p:txBody>
          </p:sp>
          <p:sp>
            <p:nvSpPr>
              <p:cNvPr id="43048" name="Freeform 40"/>
              <p:cNvSpPr>
                <a:spLocks/>
              </p:cNvSpPr>
              <p:nvPr/>
            </p:nvSpPr>
            <p:spPr bwMode="auto">
              <a:xfrm>
                <a:off x="4249" y="2460"/>
                <a:ext cx="164" cy="170"/>
              </a:xfrm>
              <a:custGeom>
                <a:avLst/>
                <a:gdLst/>
                <a:ahLst/>
                <a:cxnLst>
                  <a:cxn ang="0">
                    <a:pos x="1127" y="1186"/>
                  </a:cxn>
                  <a:cxn ang="0">
                    <a:pos x="1147" y="1031"/>
                  </a:cxn>
                  <a:cxn ang="0">
                    <a:pos x="1023" y="1031"/>
                  </a:cxn>
                  <a:cxn ang="0">
                    <a:pos x="900" y="1019"/>
                  </a:cxn>
                  <a:cxn ang="0">
                    <a:pos x="779" y="999"/>
                  </a:cxn>
                  <a:cxn ang="0">
                    <a:pos x="662" y="966"/>
                  </a:cxn>
                  <a:cxn ang="0">
                    <a:pos x="548" y="925"/>
                  </a:cxn>
                  <a:cxn ang="0">
                    <a:pos x="439" y="872"/>
                  </a:cxn>
                  <a:cxn ang="0">
                    <a:pos x="335" y="810"/>
                  </a:cxn>
                  <a:cxn ang="0">
                    <a:pos x="240" y="737"/>
                  </a:cxn>
                  <a:cxn ang="0">
                    <a:pos x="228" y="734"/>
                  </a:cxn>
                  <a:cxn ang="0">
                    <a:pos x="218" y="729"/>
                  </a:cxn>
                  <a:cxn ang="0">
                    <a:pos x="211" y="724"/>
                  </a:cxn>
                  <a:cxn ang="0">
                    <a:pos x="209" y="722"/>
                  </a:cxn>
                  <a:cxn ang="0">
                    <a:pos x="137" y="42"/>
                  </a:cxn>
                  <a:cxn ang="0">
                    <a:pos x="126" y="38"/>
                  </a:cxn>
                  <a:cxn ang="0">
                    <a:pos x="117" y="32"/>
                  </a:cxn>
                  <a:cxn ang="0">
                    <a:pos x="106" y="25"/>
                  </a:cxn>
                  <a:cxn ang="0">
                    <a:pos x="95" y="18"/>
                  </a:cxn>
                  <a:cxn ang="0">
                    <a:pos x="82" y="12"/>
                  </a:cxn>
                  <a:cxn ang="0">
                    <a:pos x="70" y="6"/>
                  </a:cxn>
                  <a:cxn ang="0">
                    <a:pos x="54" y="3"/>
                  </a:cxn>
                  <a:cxn ang="0">
                    <a:pos x="39" y="0"/>
                  </a:cxn>
                  <a:cxn ang="0">
                    <a:pos x="33" y="6"/>
                  </a:cxn>
                  <a:cxn ang="0">
                    <a:pos x="29" y="8"/>
                  </a:cxn>
                  <a:cxn ang="0">
                    <a:pos x="27" y="9"/>
                  </a:cxn>
                  <a:cxn ang="0">
                    <a:pos x="26" y="11"/>
                  </a:cxn>
                  <a:cxn ang="0">
                    <a:pos x="25" y="12"/>
                  </a:cxn>
                  <a:cxn ang="0">
                    <a:pos x="21" y="16"/>
                  </a:cxn>
                  <a:cxn ang="0">
                    <a:pos x="13" y="21"/>
                  </a:cxn>
                  <a:cxn ang="0">
                    <a:pos x="6" y="99"/>
                  </a:cxn>
                  <a:cxn ang="0">
                    <a:pos x="1" y="177"/>
                  </a:cxn>
                  <a:cxn ang="0">
                    <a:pos x="0" y="254"/>
                  </a:cxn>
                  <a:cxn ang="0">
                    <a:pos x="1" y="331"/>
                  </a:cxn>
                  <a:cxn ang="0">
                    <a:pos x="2" y="410"/>
                  </a:cxn>
                  <a:cxn ang="0">
                    <a:pos x="4" y="488"/>
                  </a:cxn>
                  <a:cxn ang="0">
                    <a:pos x="4" y="567"/>
                  </a:cxn>
                  <a:cxn ang="0">
                    <a:pos x="3" y="645"/>
                  </a:cxn>
                  <a:cxn ang="0">
                    <a:pos x="8" y="669"/>
                  </a:cxn>
                  <a:cxn ang="0">
                    <a:pos x="12" y="691"/>
                  </a:cxn>
                  <a:cxn ang="0">
                    <a:pos x="15" y="712"/>
                  </a:cxn>
                  <a:cxn ang="0">
                    <a:pos x="20" y="732"/>
                  </a:cxn>
                  <a:cxn ang="0">
                    <a:pos x="23" y="752"/>
                  </a:cxn>
                  <a:cxn ang="0">
                    <a:pos x="28" y="768"/>
                  </a:cxn>
                  <a:cxn ang="0">
                    <a:pos x="34" y="783"/>
                  </a:cxn>
                  <a:cxn ang="0">
                    <a:pos x="44" y="795"/>
                  </a:cxn>
                  <a:cxn ang="0">
                    <a:pos x="166" y="852"/>
                  </a:cxn>
                  <a:cxn ang="0">
                    <a:pos x="295" y="909"/>
                  </a:cxn>
                  <a:cxn ang="0">
                    <a:pos x="429" y="968"/>
                  </a:cxn>
                  <a:cxn ang="0">
                    <a:pos x="567" y="1024"/>
                  </a:cxn>
                  <a:cxn ang="0">
                    <a:pos x="706" y="1077"/>
                  </a:cxn>
                  <a:cxn ang="0">
                    <a:pos x="847" y="1122"/>
                  </a:cxn>
                  <a:cxn ang="0">
                    <a:pos x="986" y="1160"/>
                  </a:cxn>
                  <a:cxn ang="0">
                    <a:pos x="1127" y="1186"/>
                  </a:cxn>
                </a:cxnLst>
                <a:rect l="0" t="0" r="r" b="b"/>
                <a:pathLst>
                  <a:path w="1147" h="1186">
                    <a:moveTo>
                      <a:pt x="1127" y="1186"/>
                    </a:moveTo>
                    <a:lnTo>
                      <a:pt x="1147" y="1031"/>
                    </a:lnTo>
                    <a:lnTo>
                      <a:pt x="1023" y="1031"/>
                    </a:lnTo>
                    <a:lnTo>
                      <a:pt x="900" y="1019"/>
                    </a:lnTo>
                    <a:lnTo>
                      <a:pt x="779" y="999"/>
                    </a:lnTo>
                    <a:lnTo>
                      <a:pt x="662" y="966"/>
                    </a:lnTo>
                    <a:lnTo>
                      <a:pt x="548" y="925"/>
                    </a:lnTo>
                    <a:lnTo>
                      <a:pt x="439" y="872"/>
                    </a:lnTo>
                    <a:lnTo>
                      <a:pt x="335" y="810"/>
                    </a:lnTo>
                    <a:lnTo>
                      <a:pt x="240" y="737"/>
                    </a:lnTo>
                    <a:lnTo>
                      <a:pt x="228" y="734"/>
                    </a:lnTo>
                    <a:lnTo>
                      <a:pt x="218" y="729"/>
                    </a:lnTo>
                    <a:lnTo>
                      <a:pt x="211" y="724"/>
                    </a:lnTo>
                    <a:lnTo>
                      <a:pt x="209" y="722"/>
                    </a:lnTo>
                    <a:lnTo>
                      <a:pt x="137" y="42"/>
                    </a:lnTo>
                    <a:lnTo>
                      <a:pt x="126" y="38"/>
                    </a:lnTo>
                    <a:lnTo>
                      <a:pt x="117" y="32"/>
                    </a:lnTo>
                    <a:lnTo>
                      <a:pt x="106" y="25"/>
                    </a:lnTo>
                    <a:lnTo>
                      <a:pt x="95" y="18"/>
                    </a:lnTo>
                    <a:lnTo>
                      <a:pt x="82" y="12"/>
                    </a:lnTo>
                    <a:lnTo>
                      <a:pt x="70" y="6"/>
                    </a:lnTo>
                    <a:lnTo>
                      <a:pt x="54" y="3"/>
                    </a:lnTo>
                    <a:lnTo>
                      <a:pt x="39" y="0"/>
                    </a:lnTo>
                    <a:lnTo>
                      <a:pt x="33" y="6"/>
                    </a:lnTo>
                    <a:lnTo>
                      <a:pt x="29" y="8"/>
                    </a:lnTo>
                    <a:lnTo>
                      <a:pt x="27" y="9"/>
                    </a:lnTo>
                    <a:lnTo>
                      <a:pt x="26" y="11"/>
                    </a:lnTo>
                    <a:lnTo>
                      <a:pt x="25" y="12"/>
                    </a:lnTo>
                    <a:lnTo>
                      <a:pt x="21" y="16"/>
                    </a:lnTo>
                    <a:lnTo>
                      <a:pt x="13" y="21"/>
                    </a:lnTo>
                    <a:lnTo>
                      <a:pt x="6" y="99"/>
                    </a:lnTo>
                    <a:lnTo>
                      <a:pt x="1" y="177"/>
                    </a:lnTo>
                    <a:lnTo>
                      <a:pt x="0" y="254"/>
                    </a:lnTo>
                    <a:lnTo>
                      <a:pt x="1" y="331"/>
                    </a:lnTo>
                    <a:lnTo>
                      <a:pt x="2" y="410"/>
                    </a:lnTo>
                    <a:lnTo>
                      <a:pt x="4" y="488"/>
                    </a:lnTo>
                    <a:lnTo>
                      <a:pt x="4" y="567"/>
                    </a:lnTo>
                    <a:lnTo>
                      <a:pt x="3" y="645"/>
                    </a:lnTo>
                    <a:lnTo>
                      <a:pt x="8" y="669"/>
                    </a:lnTo>
                    <a:lnTo>
                      <a:pt x="12" y="691"/>
                    </a:lnTo>
                    <a:lnTo>
                      <a:pt x="15" y="712"/>
                    </a:lnTo>
                    <a:lnTo>
                      <a:pt x="20" y="732"/>
                    </a:lnTo>
                    <a:lnTo>
                      <a:pt x="23" y="752"/>
                    </a:lnTo>
                    <a:lnTo>
                      <a:pt x="28" y="768"/>
                    </a:lnTo>
                    <a:lnTo>
                      <a:pt x="34" y="783"/>
                    </a:lnTo>
                    <a:lnTo>
                      <a:pt x="44" y="795"/>
                    </a:lnTo>
                    <a:lnTo>
                      <a:pt x="166" y="852"/>
                    </a:lnTo>
                    <a:lnTo>
                      <a:pt x="295" y="909"/>
                    </a:lnTo>
                    <a:lnTo>
                      <a:pt x="429" y="968"/>
                    </a:lnTo>
                    <a:lnTo>
                      <a:pt x="567" y="1024"/>
                    </a:lnTo>
                    <a:lnTo>
                      <a:pt x="706" y="1077"/>
                    </a:lnTo>
                    <a:lnTo>
                      <a:pt x="847" y="1122"/>
                    </a:lnTo>
                    <a:lnTo>
                      <a:pt x="986" y="1160"/>
                    </a:lnTo>
                    <a:lnTo>
                      <a:pt x="1127" y="1186"/>
                    </a:lnTo>
                    <a:close/>
                  </a:path>
                </a:pathLst>
              </a:custGeom>
              <a:solidFill>
                <a:srgbClr val="661C17"/>
              </a:solidFill>
              <a:ln w="9525">
                <a:noFill/>
                <a:round/>
                <a:headEnd/>
                <a:tailEnd/>
              </a:ln>
            </p:spPr>
            <p:txBody>
              <a:bodyPr/>
              <a:lstStyle/>
              <a:p>
                <a:endParaRPr lang="tr-TR"/>
              </a:p>
            </p:txBody>
          </p:sp>
          <p:sp>
            <p:nvSpPr>
              <p:cNvPr id="43049" name="Freeform 41"/>
              <p:cNvSpPr>
                <a:spLocks/>
              </p:cNvSpPr>
              <p:nvPr/>
            </p:nvSpPr>
            <p:spPr bwMode="auto">
              <a:xfrm>
                <a:off x="4472" y="2563"/>
                <a:ext cx="64" cy="32"/>
              </a:xfrm>
              <a:custGeom>
                <a:avLst/>
                <a:gdLst/>
                <a:ahLst/>
                <a:cxnLst>
                  <a:cxn ang="0">
                    <a:pos x="365" y="226"/>
                  </a:cxn>
                  <a:cxn ang="0">
                    <a:pos x="433" y="226"/>
                  </a:cxn>
                  <a:cxn ang="0">
                    <a:pos x="438" y="226"/>
                  </a:cxn>
                  <a:cxn ang="0">
                    <a:pos x="445" y="226"/>
                  </a:cxn>
                  <a:cxn ang="0">
                    <a:pos x="448" y="225"/>
                  </a:cxn>
                  <a:cxn ang="0">
                    <a:pos x="451" y="222"/>
                  </a:cxn>
                  <a:cxn ang="0">
                    <a:pos x="452" y="219"/>
                  </a:cxn>
                  <a:cxn ang="0">
                    <a:pos x="452" y="214"/>
                  </a:cxn>
                  <a:cxn ang="0">
                    <a:pos x="450" y="208"/>
                  </a:cxn>
                  <a:cxn ang="0">
                    <a:pos x="448" y="200"/>
                  </a:cxn>
                  <a:cxn ang="0">
                    <a:pos x="383" y="197"/>
                  </a:cxn>
                  <a:cxn ang="0">
                    <a:pos x="322" y="186"/>
                  </a:cxn>
                  <a:cxn ang="0">
                    <a:pos x="263" y="169"/>
                  </a:cxn>
                  <a:cxn ang="0">
                    <a:pos x="208" y="145"/>
                  </a:cxn>
                  <a:cxn ang="0">
                    <a:pos x="153" y="116"/>
                  </a:cxn>
                  <a:cxn ang="0">
                    <a:pos x="103" y="81"/>
                  </a:cxn>
                  <a:cxn ang="0">
                    <a:pos x="55" y="42"/>
                  </a:cxn>
                  <a:cxn ang="0">
                    <a:pos x="11" y="0"/>
                  </a:cxn>
                  <a:cxn ang="0">
                    <a:pos x="0" y="10"/>
                  </a:cxn>
                  <a:cxn ang="0">
                    <a:pos x="0" y="22"/>
                  </a:cxn>
                  <a:cxn ang="0">
                    <a:pos x="6" y="37"/>
                  </a:cxn>
                  <a:cxn ang="0">
                    <a:pos x="19" y="52"/>
                  </a:cxn>
                  <a:cxn ang="0">
                    <a:pos x="33" y="68"/>
                  </a:cxn>
                  <a:cxn ang="0">
                    <a:pos x="49" y="84"/>
                  </a:cxn>
                  <a:cxn ang="0">
                    <a:pos x="63" y="97"/>
                  </a:cxn>
                  <a:cxn ang="0">
                    <a:pos x="73" y="108"/>
                  </a:cxn>
                  <a:cxn ang="0">
                    <a:pos x="106" y="128"/>
                  </a:cxn>
                  <a:cxn ang="0">
                    <a:pos x="141" y="147"/>
                  </a:cxn>
                  <a:cxn ang="0">
                    <a:pos x="177" y="164"/>
                  </a:cxn>
                  <a:cxn ang="0">
                    <a:pos x="213" y="178"/>
                  </a:cxn>
                  <a:cxn ang="0">
                    <a:pos x="249" y="193"/>
                  </a:cxn>
                  <a:cxn ang="0">
                    <a:pos x="286" y="206"/>
                  </a:cxn>
                  <a:cxn ang="0">
                    <a:pos x="325" y="216"/>
                  </a:cxn>
                  <a:cxn ang="0">
                    <a:pos x="365" y="226"/>
                  </a:cxn>
                </a:cxnLst>
                <a:rect l="0" t="0" r="r" b="b"/>
                <a:pathLst>
                  <a:path w="452" h="226">
                    <a:moveTo>
                      <a:pt x="365" y="226"/>
                    </a:moveTo>
                    <a:lnTo>
                      <a:pt x="433" y="226"/>
                    </a:lnTo>
                    <a:lnTo>
                      <a:pt x="438" y="226"/>
                    </a:lnTo>
                    <a:lnTo>
                      <a:pt x="445" y="226"/>
                    </a:lnTo>
                    <a:lnTo>
                      <a:pt x="448" y="225"/>
                    </a:lnTo>
                    <a:lnTo>
                      <a:pt x="451" y="222"/>
                    </a:lnTo>
                    <a:lnTo>
                      <a:pt x="452" y="219"/>
                    </a:lnTo>
                    <a:lnTo>
                      <a:pt x="452" y="214"/>
                    </a:lnTo>
                    <a:lnTo>
                      <a:pt x="450" y="208"/>
                    </a:lnTo>
                    <a:lnTo>
                      <a:pt x="448" y="200"/>
                    </a:lnTo>
                    <a:lnTo>
                      <a:pt x="383" y="197"/>
                    </a:lnTo>
                    <a:lnTo>
                      <a:pt x="322" y="186"/>
                    </a:lnTo>
                    <a:lnTo>
                      <a:pt x="263" y="169"/>
                    </a:lnTo>
                    <a:lnTo>
                      <a:pt x="208" y="145"/>
                    </a:lnTo>
                    <a:lnTo>
                      <a:pt x="153" y="116"/>
                    </a:lnTo>
                    <a:lnTo>
                      <a:pt x="103" y="81"/>
                    </a:lnTo>
                    <a:lnTo>
                      <a:pt x="55" y="42"/>
                    </a:lnTo>
                    <a:lnTo>
                      <a:pt x="11" y="0"/>
                    </a:lnTo>
                    <a:lnTo>
                      <a:pt x="0" y="10"/>
                    </a:lnTo>
                    <a:lnTo>
                      <a:pt x="0" y="22"/>
                    </a:lnTo>
                    <a:lnTo>
                      <a:pt x="6" y="37"/>
                    </a:lnTo>
                    <a:lnTo>
                      <a:pt x="19" y="52"/>
                    </a:lnTo>
                    <a:lnTo>
                      <a:pt x="33" y="68"/>
                    </a:lnTo>
                    <a:lnTo>
                      <a:pt x="49" y="84"/>
                    </a:lnTo>
                    <a:lnTo>
                      <a:pt x="63" y="97"/>
                    </a:lnTo>
                    <a:lnTo>
                      <a:pt x="73" y="108"/>
                    </a:lnTo>
                    <a:lnTo>
                      <a:pt x="106" y="128"/>
                    </a:lnTo>
                    <a:lnTo>
                      <a:pt x="141" y="147"/>
                    </a:lnTo>
                    <a:lnTo>
                      <a:pt x="177" y="164"/>
                    </a:lnTo>
                    <a:lnTo>
                      <a:pt x="213" y="178"/>
                    </a:lnTo>
                    <a:lnTo>
                      <a:pt x="249" y="193"/>
                    </a:lnTo>
                    <a:lnTo>
                      <a:pt x="286" y="206"/>
                    </a:lnTo>
                    <a:lnTo>
                      <a:pt x="325" y="216"/>
                    </a:lnTo>
                    <a:lnTo>
                      <a:pt x="365" y="226"/>
                    </a:lnTo>
                    <a:close/>
                  </a:path>
                </a:pathLst>
              </a:custGeom>
              <a:solidFill>
                <a:srgbClr val="000000"/>
              </a:solidFill>
              <a:ln w="9525">
                <a:noFill/>
                <a:round/>
                <a:headEnd/>
                <a:tailEnd/>
              </a:ln>
            </p:spPr>
            <p:txBody>
              <a:bodyPr/>
              <a:lstStyle/>
              <a:p>
                <a:endParaRPr lang="tr-TR"/>
              </a:p>
            </p:txBody>
          </p:sp>
          <p:sp>
            <p:nvSpPr>
              <p:cNvPr id="43050" name="Freeform 42"/>
              <p:cNvSpPr>
                <a:spLocks/>
              </p:cNvSpPr>
              <p:nvPr/>
            </p:nvSpPr>
            <p:spPr bwMode="auto">
              <a:xfrm>
                <a:off x="4283" y="2242"/>
                <a:ext cx="159" cy="351"/>
              </a:xfrm>
              <a:custGeom>
                <a:avLst/>
                <a:gdLst/>
                <a:ahLst/>
                <a:cxnLst>
                  <a:cxn ang="0">
                    <a:pos x="902" y="2449"/>
                  </a:cxn>
                  <a:cxn ang="0">
                    <a:pos x="889" y="2382"/>
                  </a:cxn>
                  <a:cxn ang="0">
                    <a:pos x="864" y="2316"/>
                  </a:cxn>
                  <a:cxn ang="0">
                    <a:pos x="823" y="2258"/>
                  </a:cxn>
                  <a:cxn ang="0">
                    <a:pos x="772" y="2217"/>
                  </a:cxn>
                  <a:cxn ang="0">
                    <a:pos x="639" y="2187"/>
                  </a:cxn>
                  <a:cxn ang="0">
                    <a:pos x="505" y="2210"/>
                  </a:cxn>
                  <a:cxn ang="0">
                    <a:pos x="372" y="2226"/>
                  </a:cxn>
                  <a:cxn ang="0">
                    <a:pos x="252" y="2175"/>
                  </a:cxn>
                  <a:cxn ang="0">
                    <a:pos x="168" y="2105"/>
                  </a:cxn>
                  <a:cxn ang="0">
                    <a:pos x="105" y="2031"/>
                  </a:cxn>
                  <a:cxn ang="0">
                    <a:pos x="68" y="1949"/>
                  </a:cxn>
                  <a:cxn ang="0">
                    <a:pos x="67" y="1851"/>
                  </a:cxn>
                  <a:cxn ang="0">
                    <a:pos x="104" y="1787"/>
                  </a:cxn>
                  <a:cxn ang="0">
                    <a:pos x="153" y="1732"/>
                  </a:cxn>
                  <a:cxn ang="0">
                    <a:pos x="208" y="1697"/>
                  </a:cxn>
                  <a:cxn ang="0">
                    <a:pos x="268" y="1685"/>
                  </a:cxn>
                  <a:cxn ang="0">
                    <a:pos x="415" y="1716"/>
                  </a:cxn>
                  <a:cxn ang="0">
                    <a:pos x="556" y="1775"/>
                  </a:cxn>
                  <a:cxn ang="0">
                    <a:pos x="690" y="1812"/>
                  </a:cxn>
                  <a:cxn ang="0">
                    <a:pos x="825" y="1774"/>
                  </a:cxn>
                  <a:cxn ang="0">
                    <a:pos x="875" y="1739"/>
                  </a:cxn>
                  <a:cxn ang="0">
                    <a:pos x="931" y="1717"/>
                  </a:cxn>
                  <a:cxn ang="0">
                    <a:pos x="991" y="1705"/>
                  </a:cxn>
                  <a:cxn ang="0">
                    <a:pos x="1051" y="1691"/>
                  </a:cxn>
                  <a:cxn ang="0">
                    <a:pos x="891" y="1500"/>
                  </a:cxn>
                  <a:cxn ang="0">
                    <a:pos x="899" y="1449"/>
                  </a:cxn>
                  <a:cxn ang="0">
                    <a:pos x="907" y="1397"/>
                  </a:cxn>
                  <a:cxn ang="0">
                    <a:pos x="911" y="1338"/>
                  </a:cxn>
                  <a:cxn ang="0">
                    <a:pos x="924" y="1260"/>
                  </a:cxn>
                  <a:cxn ang="0">
                    <a:pos x="940" y="1168"/>
                  </a:cxn>
                  <a:cxn ang="0">
                    <a:pos x="953" y="1079"/>
                  </a:cxn>
                  <a:cxn ang="0">
                    <a:pos x="981" y="997"/>
                  </a:cxn>
                  <a:cxn ang="0">
                    <a:pos x="1027" y="892"/>
                  </a:cxn>
                  <a:cxn ang="0">
                    <a:pos x="1053" y="759"/>
                  </a:cxn>
                  <a:cxn ang="0">
                    <a:pos x="1074" y="629"/>
                  </a:cxn>
                  <a:cxn ang="0">
                    <a:pos x="1093" y="500"/>
                  </a:cxn>
                  <a:cxn ang="0">
                    <a:pos x="1104" y="429"/>
                  </a:cxn>
                  <a:cxn ang="0">
                    <a:pos x="1103" y="425"/>
                  </a:cxn>
                  <a:cxn ang="0">
                    <a:pos x="1101" y="424"/>
                  </a:cxn>
                  <a:cxn ang="0">
                    <a:pos x="1096" y="419"/>
                  </a:cxn>
                  <a:cxn ang="0">
                    <a:pos x="876" y="464"/>
                  </a:cxn>
                  <a:cxn ang="0">
                    <a:pos x="742" y="356"/>
                  </a:cxn>
                  <a:cxn ang="0">
                    <a:pos x="663" y="363"/>
                  </a:cxn>
                  <a:cxn ang="0">
                    <a:pos x="643" y="374"/>
                  </a:cxn>
                  <a:cxn ang="0">
                    <a:pos x="623" y="386"/>
                  </a:cxn>
                  <a:cxn ang="0">
                    <a:pos x="600" y="396"/>
                  </a:cxn>
                  <a:cxn ang="0">
                    <a:pos x="97" y="0"/>
                  </a:cxn>
                  <a:cxn ang="0">
                    <a:pos x="82" y="2"/>
                  </a:cxn>
                  <a:cxn ang="0">
                    <a:pos x="67" y="11"/>
                  </a:cxn>
                  <a:cxn ang="0">
                    <a:pos x="102" y="1610"/>
                  </a:cxn>
                  <a:cxn ang="0">
                    <a:pos x="76" y="1620"/>
                  </a:cxn>
                  <a:cxn ang="0">
                    <a:pos x="45" y="1621"/>
                  </a:cxn>
                  <a:cxn ang="0">
                    <a:pos x="15" y="1624"/>
                  </a:cxn>
                  <a:cxn ang="0">
                    <a:pos x="31" y="2201"/>
                  </a:cxn>
                  <a:cxn ang="0">
                    <a:pos x="496" y="2454"/>
                  </a:cxn>
                  <a:cxn ang="0">
                    <a:pos x="502" y="2451"/>
                  </a:cxn>
                </a:cxnLst>
                <a:rect l="0" t="0" r="r" b="b"/>
                <a:pathLst>
                  <a:path w="1108" h="2454">
                    <a:moveTo>
                      <a:pt x="505" y="2449"/>
                    </a:moveTo>
                    <a:lnTo>
                      <a:pt x="902" y="2449"/>
                    </a:lnTo>
                    <a:lnTo>
                      <a:pt x="896" y="2416"/>
                    </a:lnTo>
                    <a:lnTo>
                      <a:pt x="889" y="2382"/>
                    </a:lnTo>
                    <a:lnTo>
                      <a:pt x="878" y="2348"/>
                    </a:lnTo>
                    <a:lnTo>
                      <a:pt x="864" y="2316"/>
                    </a:lnTo>
                    <a:lnTo>
                      <a:pt x="845" y="2286"/>
                    </a:lnTo>
                    <a:lnTo>
                      <a:pt x="823" y="2258"/>
                    </a:lnTo>
                    <a:lnTo>
                      <a:pt x="798" y="2236"/>
                    </a:lnTo>
                    <a:lnTo>
                      <a:pt x="772" y="2217"/>
                    </a:lnTo>
                    <a:lnTo>
                      <a:pt x="707" y="2193"/>
                    </a:lnTo>
                    <a:lnTo>
                      <a:pt x="639" y="2187"/>
                    </a:lnTo>
                    <a:lnTo>
                      <a:pt x="572" y="2196"/>
                    </a:lnTo>
                    <a:lnTo>
                      <a:pt x="505" y="2210"/>
                    </a:lnTo>
                    <a:lnTo>
                      <a:pt x="436" y="2223"/>
                    </a:lnTo>
                    <a:lnTo>
                      <a:pt x="372" y="2226"/>
                    </a:lnTo>
                    <a:lnTo>
                      <a:pt x="310" y="2213"/>
                    </a:lnTo>
                    <a:lnTo>
                      <a:pt x="252" y="2175"/>
                    </a:lnTo>
                    <a:lnTo>
                      <a:pt x="207" y="2140"/>
                    </a:lnTo>
                    <a:lnTo>
                      <a:pt x="168" y="2105"/>
                    </a:lnTo>
                    <a:lnTo>
                      <a:pt x="133" y="2069"/>
                    </a:lnTo>
                    <a:lnTo>
                      <a:pt x="105" y="2031"/>
                    </a:lnTo>
                    <a:lnTo>
                      <a:pt x="82" y="1991"/>
                    </a:lnTo>
                    <a:lnTo>
                      <a:pt x="68" y="1949"/>
                    </a:lnTo>
                    <a:lnTo>
                      <a:pt x="62" y="1903"/>
                    </a:lnTo>
                    <a:lnTo>
                      <a:pt x="67" y="1851"/>
                    </a:lnTo>
                    <a:lnTo>
                      <a:pt x="83" y="1818"/>
                    </a:lnTo>
                    <a:lnTo>
                      <a:pt x="104" y="1787"/>
                    </a:lnTo>
                    <a:lnTo>
                      <a:pt x="127" y="1758"/>
                    </a:lnTo>
                    <a:lnTo>
                      <a:pt x="153" y="1732"/>
                    </a:lnTo>
                    <a:lnTo>
                      <a:pt x="180" y="1713"/>
                    </a:lnTo>
                    <a:lnTo>
                      <a:pt x="208" y="1697"/>
                    </a:lnTo>
                    <a:lnTo>
                      <a:pt x="238" y="1689"/>
                    </a:lnTo>
                    <a:lnTo>
                      <a:pt x="268" y="1685"/>
                    </a:lnTo>
                    <a:lnTo>
                      <a:pt x="343" y="1694"/>
                    </a:lnTo>
                    <a:lnTo>
                      <a:pt x="415" y="1716"/>
                    </a:lnTo>
                    <a:lnTo>
                      <a:pt x="486" y="1745"/>
                    </a:lnTo>
                    <a:lnTo>
                      <a:pt x="556" y="1775"/>
                    </a:lnTo>
                    <a:lnTo>
                      <a:pt x="622" y="1800"/>
                    </a:lnTo>
                    <a:lnTo>
                      <a:pt x="690" y="1812"/>
                    </a:lnTo>
                    <a:lnTo>
                      <a:pt x="756" y="1806"/>
                    </a:lnTo>
                    <a:lnTo>
                      <a:pt x="825" y="1774"/>
                    </a:lnTo>
                    <a:lnTo>
                      <a:pt x="847" y="1754"/>
                    </a:lnTo>
                    <a:lnTo>
                      <a:pt x="875" y="1739"/>
                    </a:lnTo>
                    <a:lnTo>
                      <a:pt x="902" y="1727"/>
                    </a:lnTo>
                    <a:lnTo>
                      <a:pt x="931" y="1717"/>
                    </a:lnTo>
                    <a:lnTo>
                      <a:pt x="961" y="1712"/>
                    </a:lnTo>
                    <a:lnTo>
                      <a:pt x="991" y="1705"/>
                    </a:lnTo>
                    <a:lnTo>
                      <a:pt x="1020" y="1698"/>
                    </a:lnTo>
                    <a:lnTo>
                      <a:pt x="1051" y="1691"/>
                    </a:lnTo>
                    <a:lnTo>
                      <a:pt x="891" y="1525"/>
                    </a:lnTo>
                    <a:lnTo>
                      <a:pt x="891" y="1500"/>
                    </a:lnTo>
                    <a:lnTo>
                      <a:pt x="895" y="1474"/>
                    </a:lnTo>
                    <a:lnTo>
                      <a:pt x="899" y="1449"/>
                    </a:lnTo>
                    <a:lnTo>
                      <a:pt x="904" y="1423"/>
                    </a:lnTo>
                    <a:lnTo>
                      <a:pt x="907" y="1397"/>
                    </a:lnTo>
                    <a:lnTo>
                      <a:pt x="911" y="1369"/>
                    </a:lnTo>
                    <a:lnTo>
                      <a:pt x="911" y="1338"/>
                    </a:lnTo>
                    <a:lnTo>
                      <a:pt x="907" y="1304"/>
                    </a:lnTo>
                    <a:lnTo>
                      <a:pt x="924" y="1260"/>
                    </a:lnTo>
                    <a:lnTo>
                      <a:pt x="934" y="1214"/>
                    </a:lnTo>
                    <a:lnTo>
                      <a:pt x="940" y="1168"/>
                    </a:lnTo>
                    <a:lnTo>
                      <a:pt x="946" y="1123"/>
                    </a:lnTo>
                    <a:lnTo>
                      <a:pt x="953" y="1079"/>
                    </a:lnTo>
                    <a:lnTo>
                      <a:pt x="964" y="1037"/>
                    </a:lnTo>
                    <a:lnTo>
                      <a:pt x="981" y="997"/>
                    </a:lnTo>
                    <a:lnTo>
                      <a:pt x="1010" y="959"/>
                    </a:lnTo>
                    <a:lnTo>
                      <a:pt x="1027" y="892"/>
                    </a:lnTo>
                    <a:lnTo>
                      <a:pt x="1041" y="824"/>
                    </a:lnTo>
                    <a:lnTo>
                      <a:pt x="1053" y="759"/>
                    </a:lnTo>
                    <a:lnTo>
                      <a:pt x="1064" y="693"/>
                    </a:lnTo>
                    <a:lnTo>
                      <a:pt x="1074" y="629"/>
                    </a:lnTo>
                    <a:lnTo>
                      <a:pt x="1084" y="564"/>
                    </a:lnTo>
                    <a:lnTo>
                      <a:pt x="1093" y="500"/>
                    </a:lnTo>
                    <a:lnTo>
                      <a:pt x="1108" y="433"/>
                    </a:lnTo>
                    <a:lnTo>
                      <a:pt x="1104" y="429"/>
                    </a:lnTo>
                    <a:lnTo>
                      <a:pt x="1104" y="426"/>
                    </a:lnTo>
                    <a:lnTo>
                      <a:pt x="1103" y="425"/>
                    </a:lnTo>
                    <a:lnTo>
                      <a:pt x="1103" y="424"/>
                    </a:lnTo>
                    <a:lnTo>
                      <a:pt x="1101" y="424"/>
                    </a:lnTo>
                    <a:lnTo>
                      <a:pt x="1100" y="423"/>
                    </a:lnTo>
                    <a:lnTo>
                      <a:pt x="1096" y="419"/>
                    </a:lnTo>
                    <a:lnTo>
                      <a:pt x="1092" y="413"/>
                    </a:lnTo>
                    <a:lnTo>
                      <a:pt x="876" y="464"/>
                    </a:lnTo>
                    <a:lnTo>
                      <a:pt x="804" y="433"/>
                    </a:lnTo>
                    <a:lnTo>
                      <a:pt x="742" y="356"/>
                    </a:lnTo>
                    <a:lnTo>
                      <a:pt x="675" y="356"/>
                    </a:lnTo>
                    <a:lnTo>
                      <a:pt x="663" y="363"/>
                    </a:lnTo>
                    <a:lnTo>
                      <a:pt x="653" y="368"/>
                    </a:lnTo>
                    <a:lnTo>
                      <a:pt x="643" y="374"/>
                    </a:lnTo>
                    <a:lnTo>
                      <a:pt x="634" y="379"/>
                    </a:lnTo>
                    <a:lnTo>
                      <a:pt x="623" y="386"/>
                    </a:lnTo>
                    <a:lnTo>
                      <a:pt x="613" y="391"/>
                    </a:lnTo>
                    <a:lnTo>
                      <a:pt x="600" y="396"/>
                    </a:lnTo>
                    <a:lnTo>
                      <a:pt x="587" y="402"/>
                    </a:lnTo>
                    <a:lnTo>
                      <a:pt x="97" y="0"/>
                    </a:lnTo>
                    <a:lnTo>
                      <a:pt x="89" y="1"/>
                    </a:lnTo>
                    <a:lnTo>
                      <a:pt x="82" y="2"/>
                    </a:lnTo>
                    <a:lnTo>
                      <a:pt x="74" y="6"/>
                    </a:lnTo>
                    <a:lnTo>
                      <a:pt x="67" y="11"/>
                    </a:lnTo>
                    <a:lnTo>
                      <a:pt x="113" y="1598"/>
                    </a:lnTo>
                    <a:lnTo>
                      <a:pt x="102" y="1610"/>
                    </a:lnTo>
                    <a:lnTo>
                      <a:pt x="90" y="1616"/>
                    </a:lnTo>
                    <a:lnTo>
                      <a:pt x="76" y="1620"/>
                    </a:lnTo>
                    <a:lnTo>
                      <a:pt x="62" y="1620"/>
                    </a:lnTo>
                    <a:lnTo>
                      <a:pt x="45" y="1621"/>
                    </a:lnTo>
                    <a:lnTo>
                      <a:pt x="30" y="1621"/>
                    </a:lnTo>
                    <a:lnTo>
                      <a:pt x="15" y="1624"/>
                    </a:lnTo>
                    <a:lnTo>
                      <a:pt x="0" y="1629"/>
                    </a:lnTo>
                    <a:lnTo>
                      <a:pt x="31" y="2201"/>
                    </a:lnTo>
                    <a:lnTo>
                      <a:pt x="495" y="2454"/>
                    </a:lnTo>
                    <a:lnTo>
                      <a:pt x="496" y="2454"/>
                    </a:lnTo>
                    <a:lnTo>
                      <a:pt x="499" y="2452"/>
                    </a:lnTo>
                    <a:lnTo>
                      <a:pt x="502" y="2451"/>
                    </a:lnTo>
                    <a:lnTo>
                      <a:pt x="505" y="2449"/>
                    </a:lnTo>
                    <a:close/>
                  </a:path>
                </a:pathLst>
              </a:custGeom>
              <a:solidFill>
                <a:srgbClr val="FFFFFF"/>
              </a:solidFill>
              <a:ln w="9525">
                <a:noFill/>
                <a:round/>
                <a:headEnd/>
                <a:tailEnd/>
              </a:ln>
            </p:spPr>
            <p:txBody>
              <a:bodyPr/>
              <a:lstStyle/>
              <a:p>
                <a:endParaRPr lang="tr-TR"/>
              </a:p>
            </p:txBody>
          </p:sp>
          <p:sp>
            <p:nvSpPr>
              <p:cNvPr id="43051" name="Freeform 43"/>
              <p:cNvSpPr>
                <a:spLocks/>
              </p:cNvSpPr>
              <p:nvPr/>
            </p:nvSpPr>
            <p:spPr bwMode="auto">
              <a:xfrm>
                <a:off x="4500" y="2565"/>
                <a:ext cx="57" cy="18"/>
              </a:xfrm>
              <a:custGeom>
                <a:avLst/>
                <a:gdLst/>
                <a:ahLst/>
                <a:cxnLst>
                  <a:cxn ang="0">
                    <a:pos x="284" y="129"/>
                  </a:cxn>
                  <a:cxn ang="0">
                    <a:pos x="397" y="113"/>
                  </a:cxn>
                  <a:cxn ang="0">
                    <a:pos x="0" y="0"/>
                  </a:cxn>
                  <a:cxn ang="0">
                    <a:pos x="2" y="17"/>
                  </a:cxn>
                  <a:cxn ang="0">
                    <a:pos x="9" y="31"/>
                  </a:cxn>
                  <a:cxn ang="0">
                    <a:pos x="20" y="43"/>
                  </a:cxn>
                  <a:cxn ang="0">
                    <a:pos x="35" y="52"/>
                  </a:cxn>
                  <a:cxn ang="0">
                    <a:pos x="51" y="63"/>
                  </a:cxn>
                  <a:cxn ang="0">
                    <a:pos x="69" y="73"/>
                  </a:cxn>
                  <a:cxn ang="0">
                    <a:pos x="86" y="83"/>
                  </a:cxn>
                  <a:cxn ang="0">
                    <a:pos x="103" y="93"/>
                  </a:cxn>
                  <a:cxn ang="0">
                    <a:pos x="127" y="97"/>
                  </a:cxn>
                  <a:cxn ang="0">
                    <a:pos x="151" y="99"/>
                  </a:cxn>
                  <a:cxn ang="0">
                    <a:pos x="174" y="102"/>
                  </a:cxn>
                  <a:cxn ang="0">
                    <a:pos x="197" y="105"/>
                  </a:cxn>
                  <a:cxn ang="0">
                    <a:pos x="218" y="109"/>
                  </a:cxn>
                  <a:cxn ang="0">
                    <a:pos x="240" y="113"/>
                  </a:cxn>
                  <a:cxn ang="0">
                    <a:pos x="262" y="121"/>
                  </a:cxn>
                  <a:cxn ang="0">
                    <a:pos x="284" y="129"/>
                  </a:cxn>
                </a:cxnLst>
                <a:rect l="0" t="0" r="r" b="b"/>
                <a:pathLst>
                  <a:path w="397" h="129">
                    <a:moveTo>
                      <a:pt x="284" y="129"/>
                    </a:moveTo>
                    <a:lnTo>
                      <a:pt x="397" y="113"/>
                    </a:lnTo>
                    <a:lnTo>
                      <a:pt x="0" y="0"/>
                    </a:lnTo>
                    <a:lnTo>
                      <a:pt x="2" y="17"/>
                    </a:lnTo>
                    <a:lnTo>
                      <a:pt x="9" y="31"/>
                    </a:lnTo>
                    <a:lnTo>
                      <a:pt x="20" y="43"/>
                    </a:lnTo>
                    <a:lnTo>
                      <a:pt x="35" y="52"/>
                    </a:lnTo>
                    <a:lnTo>
                      <a:pt x="51" y="63"/>
                    </a:lnTo>
                    <a:lnTo>
                      <a:pt x="69" y="73"/>
                    </a:lnTo>
                    <a:lnTo>
                      <a:pt x="86" y="83"/>
                    </a:lnTo>
                    <a:lnTo>
                      <a:pt x="103" y="93"/>
                    </a:lnTo>
                    <a:lnTo>
                      <a:pt x="127" y="97"/>
                    </a:lnTo>
                    <a:lnTo>
                      <a:pt x="151" y="99"/>
                    </a:lnTo>
                    <a:lnTo>
                      <a:pt x="174" y="102"/>
                    </a:lnTo>
                    <a:lnTo>
                      <a:pt x="197" y="105"/>
                    </a:lnTo>
                    <a:lnTo>
                      <a:pt x="218" y="109"/>
                    </a:lnTo>
                    <a:lnTo>
                      <a:pt x="240" y="113"/>
                    </a:lnTo>
                    <a:lnTo>
                      <a:pt x="262" y="121"/>
                    </a:lnTo>
                    <a:lnTo>
                      <a:pt x="284" y="129"/>
                    </a:lnTo>
                    <a:close/>
                  </a:path>
                </a:pathLst>
              </a:custGeom>
              <a:solidFill>
                <a:srgbClr val="000000"/>
              </a:solidFill>
              <a:ln w="9525">
                <a:noFill/>
                <a:round/>
                <a:headEnd/>
                <a:tailEnd/>
              </a:ln>
            </p:spPr>
            <p:txBody>
              <a:bodyPr/>
              <a:lstStyle/>
              <a:p>
                <a:endParaRPr lang="tr-TR"/>
              </a:p>
            </p:txBody>
          </p:sp>
          <p:sp>
            <p:nvSpPr>
              <p:cNvPr id="43052" name="Freeform 44"/>
              <p:cNvSpPr>
                <a:spLocks/>
              </p:cNvSpPr>
              <p:nvPr/>
            </p:nvSpPr>
            <p:spPr bwMode="auto">
              <a:xfrm>
                <a:off x="4513" y="2557"/>
                <a:ext cx="28" cy="8"/>
              </a:xfrm>
              <a:custGeom>
                <a:avLst/>
                <a:gdLst/>
                <a:ahLst/>
                <a:cxnLst>
                  <a:cxn ang="0">
                    <a:pos x="94" y="57"/>
                  </a:cxn>
                  <a:cxn ang="0">
                    <a:pos x="107" y="57"/>
                  </a:cxn>
                  <a:cxn ang="0">
                    <a:pos x="120" y="57"/>
                  </a:cxn>
                  <a:cxn ang="0">
                    <a:pos x="133" y="57"/>
                  </a:cxn>
                  <a:cxn ang="0">
                    <a:pos x="146" y="55"/>
                  </a:cxn>
                  <a:cxn ang="0">
                    <a:pos x="158" y="54"/>
                  </a:cxn>
                  <a:cxn ang="0">
                    <a:pos x="170" y="49"/>
                  </a:cxn>
                  <a:cxn ang="0">
                    <a:pos x="181" y="44"/>
                  </a:cxn>
                  <a:cxn ang="0">
                    <a:pos x="192" y="36"/>
                  </a:cxn>
                  <a:cxn ang="0">
                    <a:pos x="192" y="32"/>
                  </a:cxn>
                  <a:cxn ang="0">
                    <a:pos x="193" y="23"/>
                  </a:cxn>
                  <a:cxn ang="0">
                    <a:pos x="193" y="15"/>
                  </a:cxn>
                  <a:cxn ang="0">
                    <a:pos x="192" y="5"/>
                  </a:cxn>
                  <a:cxn ang="0">
                    <a:pos x="0" y="0"/>
                  </a:cxn>
                  <a:cxn ang="0">
                    <a:pos x="2" y="16"/>
                  </a:cxn>
                  <a:cxn ang="0">
                    <a:pos x="10" y="25"/>
                  </a:cxn>
                  <a:cxn ang="0">
                    <a:pos x="21" y="33"/>
                  </a:cxn>
                  <a:cxn ang="0">
                    <a:pos x="35" y="36"/>
                  </a:cxn>
                  <a:cxn ang="0">
                    <a:pos x="49" y="41"/>
                  </a:cxn>
                  <a:cxn ang="0">
                    <a:pos x="65" y="44"/>
                  </a:cxn>
                  <a:cxn ang="0">
                    <a:pos x="80" y="49"/>
                  </a:cxn>
                  <a:cxn ang="0">
                    <a:pos x="94" y="57"/>
                  </a:cxn>
                </a:cxnLst>
                <a:rect l="0" t="0" r="r" b="b"/>
                <a:pathLst>
                  <a:path w="193" h="57">
                    <a:moveTo>
                      <a:pt x="94" y="57"/>
                    </a:moveTo>
                    <a:lnTo>
                      <a:pt x="107" y="57"/>
                    </a:lnTo>
                    <a:lnTo>
                      <a:pt x="120" y="57"/>
                    </a:lnTo>
                    <a:lnTo>
                      <a:pt x="133" y="57"/>
                    </a:lnTo>
                    <a:lnTo>
                      <a:pt x="146" y="55"/>
                    </a:lnTo>
                    <a:lnTo>
                      <a:pt x="158" y="54"/>
                    </a:lnTo>
                    <a:lnTo>
                      <a:pt x="170" y="49"/>
                    </a:lnTo>
                    <a:lnTo>
                      <a:pt x="181" y="44"/>
                    </a:lnTo>
                    <a:lnTo>
                      <a:pt x="192" y="36"/>
                    </a:lnTo>
                    <a:lnTo>
                      <a:pt x="192" y="32"/>
                    </a:lnTo>
                    <a:lnTo>
                      <a:pt x="193" y="23"/>
                    </a:lnTo>
                    <a:lnTo>
                      <a:pt x="193" y="15"/>
                    </a:lnTo>
                    <a:lnTo>
                      <a:pt x="192" y="5"/>
                    </a:lnTo>
                    <a:lnTo>
                      <a:pt x="0" y="0"/>
                    </a:lnTo>
                    <a:lnTo>
                      <a:pt x="2" y="16"/>
                    </a:lnTo>
                    <a:lnTo>
                      <a:pt x="10" y="25"/>
                    </a:lnTo>
                    <a:lnTo>
                      <a:pt x="21" y="33"/>
                    </a:lnTo>
                    <a:lnTo>
                      <a:pt x="35" y="36"/>
                    </a:lnTo>
                    <a:lnTo>
                      <a:pt x="49" y="41"/>
                    </a:lnTo>
                    <a:lnTo>
                      <a:pt x="65" y="44"/>
                    </a:lnTo>
                    <a:lnTo>
                      <a:pt x="80" y="49"/>
                    </a:lnTo>
                    <a:lnTo>
                      <a:pt x="94" y="57"/>
                    </a:lnTo>
                    <a:close/>
                  </a:path>
                </a:pathLst>
              </a:custGeom>
              <a:solidFill>
                <a:srgbClr val="000000"/>
              </a:solidFill>
              <a:ln w="9525">
                <a:noFill/>
                <a:round/>
                <a:headEnd/>
                <a:tailEnd/>
              </a:ln>
            </p:spPr>
            <p:txBody>
              <a:bodyPr/>
              <a:lstStyle/>
              <a:p>
                <a:endParaRPr lang="tr-TR"/>
              </a:p>
            </p:txBody>
          </p:sp>
          <p:sp>
            <p:nvSpPr>
              <p:cNvPr id="43053" name="Freeform 45"/>
              <p:cNvSpPr>
                <a:spLocks/>
              </p:cNvSpPr>
              <p:nvPr/>
            </p:nvSpPr>
            <p:spPr bwMode="auto">
              <a:xfrm>
                <a:off x="4518" y="2544"/>
                <a:ext cx="8" cy="5"/>
              </a:xfrm>
              <a:custGeom>
                <a:avLst/>
                <a:gdLst/>
                <a:ahLst/>
                <a:cxnLst>
                  <a:cxn ang="0">
                    <a:pos x="62" y="26"/>
                  </a:cxn>
                  <a:cxn ang="0">
                    <a:pos x="62" y="22"/>
                  </a:cxn>
                  <a:cxn ang="0">
                    <a:pos x="62" y="13"/>
                  </a:cxn>
                  <a:cxn ang="0">
                    <a:pos x="62" y="6"/>
                  </a:cxn>
                  <a:cxn ang="0">
                    <a:pos x="62" y="0"/>
                  </a:cxn>
                  <a:cxn ang="0">
                    <a:pos x="0" y="0"/>
                  </a:cxn>
                  <a:cxn ang="0">
                    <a:pos x="1" y="7"/>
                  </a:cxn>
                  <a:cxn ang="0">
                    <a:pos x="5" y="14"/>
                  </a:cxn>
                  <a:cxn ang="0">
                    <a:pos x="8" y="19"/>
                  </a:cxn>
                  <a:cxn ang="0">
                    <a:pos x="14" y="23"/>
                  </a:cxn>
                  <a:cxn ang="0">
                    <a:pos x="19" y="27"/>
                  </a:cxn>
                  <a:cxn ang="0">
                    <a:pos x="26" y="30"/>
                  </a:cxn>
                  <a:cxn ang="0">
                    <a:pos x="32" y="34"/>
                  </a:cxn>
                  <a:cxn ang="0">
                    <a:pos x="41" y="37"/>
                  </a:cxn>
                  <a:cxn ang="0">
                    <a:pos x="43" y="36"/>
                  </a:cxn>
                  <a:cxn ang="0">
                    <a:pos x="51" y="31"/>
                  </a:cxn>
                  <a:cxn ang="0">
                    <a:pos x="57" y="28"/>
                  </a:cxn>
                  <a:cxn ang="0">
                    <a:pos x="62" y="26"/>
                  </a:cxn>
                </a:cxnLst>
                <a:rect l="0" t="0" r="r" b="b"/>
                <a:pathLst>
                  <a:path w="62" h="37">
                    <a:moveTo>
                      <a:pt x="62" y="26"/>
                    </a:moveTo>
                    <a:lnTo>
                      <a:pt x="62" y="22"/>
                    </a:lnTo>
                    <a:lnTo>
                      <a:pt x="62" y="13"/>
                    </a:lnTo>
                    <a:lnTo>
                      <a:pt x="62" y="6"/>
                    </a:lnTo>
                    <a:lnTo>
                      <a:pt x="62" y="0"/>
                    </a:lnTo>
                    <a:lnTo>
                      <a:pt x="0" y="0"/>
                    </a:lnTo>
                    <a:lnTo>
                      <a:pt x="1" y="7"/>
                    </a:lnTo>
                    <a:lnTo>
                      <a:pt x="5" y="14"/>
                    </a:lnTo>
                    <a:lnTo>
                      <a:pt x="8" y="19"/>
                    </a:lnTo>
                    <a:lnTo>
                      <a:pt x="14" y="23"/>
                    </a:lnTo>
                    <a:lnTo>
                      <a:pt x="19" y="27"/>
                    </a:lnTo>
                    <a:lnTo>
                      <a:pt x="26" y="30"/>
                    </a:lnTo>
                    <a:lnTo>
                      <a:pt x="32" y="34"/>
                    </a:lnTo>
                    <a:lnTo>
                      <a:pt x="41" y="37"/>
                    </a:lnTo>
                    <a:lnTo>
                      <a:pt x="43" y="36"/>
                    </a:lnTo>
                    <a:lnTo>
                      <a:pt x="51" y="31"/>
                    </a:lnTo>
                    <a:lnTo>
                      <a:pt x="57" y="28"/>
                    </a:lnTo>
                    <a:lnTo>
                      <a:pt x="62" y="26"/>
                    </a:lnTo>
                    <a:close/>
                  </a:path>
                </a:pathLst>
              </a:custGeom>
              <a:solidFill>
                <a:srgbClr val="000000"/>
              </a:solidFill>
              <a:ln w="9525">
                <a:noFill/>
                <a:round/>
                <a:headEnd/>
                <a:tailEnd/>
              </a:ln>
            </p:spPr>
            <p:txBody>
              <a:bodyPr/>
              <a:lstStyle/>
              <a:p>
                <a:endParaRPr lang="tr-TR"/>
              </a:p>
            </p:txBody>
          </p:sp>
          <p:sp>
            <p:nvSpPr>
              <p:cNvPr id="43054" name="Freeform 46"/>
              <p:cNvSpPr>
                <a:spLocks/>
              </p:cNvSpPr>
              <p:nvPr/>
            </p:nvSpPr>
            <p:spPr bwMode="auto">
              <a:xfrm>
                <a:off x="4427" y="2406"/>
                <a:ext cx="219" cy="124"/>
              </a:xfrm>
              <a:custGeom>
                <a:avLst/>
                <a:gdLst/>
                <a:ahLst/>
                <a:cxnLst>
                  <a:cxn ang="0">
                    <a:pos x="1166" y="871"/>
                  </a:cxn>
                  <a:cxn ang="0">
                    <a:pos x="1383" y="861"/>
                  </a:cxn>
                  <a:cxn ang="0">
                    <a:pos x="1527" y="557"/>
                  </a:cxn>
                  <a:cxn ang="0">
                    <a:pos x="1404" y="538"/>
                  </a:cxn>
                  <a:cxn ang="0">
                    <a:pos x="1282" y="511"/>
                  </a:cxn>
                  <a:cxn ang="0">
                    <a:pos x="1156" y="477"/>
                  </a:cxn>
                  <a:cxn ang="0">
                    <a:pos x="1032" y="436"/>
                  </a:cxn>
                  <a:cxn ang="0">
                    <a:pos x="908" y="391"/>
                  </a:cxn>
                  <a:cxn ang="0">
                    <a:pos x="787" y="341"/>
                  </a:cxn>
                  <a:cxn ang="0">
                    <a:pos x="670" y="289"/>
                  </a:cxn>
                  <a:cxn ang="0">
                    <a:pos x="559" y="232"/>
                  </a:cxn>
                  <a:cxn ang="0">
                    <a:pos x="513" y="219"/>
                  </a:cxn>
                  <a:cxn ang="0">
                    <a:pos x="473" y="202"/>
                  </a:cxn>
                  <a:cxn ang="0">
                    <a:pos x="434" y="184"/>
                  </a:cxn>
                  <a:cxn ang="0">
                    <a:pos x="398" y="165"/>
                  </a:cxn>
                  <a:cxn ang="0">
                    <a:pos x="362" y="146"/>
                  </a:cxn>
                  <a:cxn ang="0">
                    <a:pos x="327" y="128"/>
                  </a:cxn>
                  <a:cxn ang="0">
                    <a:pos x="290" y="110"/>
                  </a:cxn>
                  <a:cxn ang="0">
                    <a:pos x="254" y="93"/>
                  </a:cxn>
                  <a:cxn ang="0">
                    <a:pos x="229" y="82"/>
                  </a:cxn>
                  <a:cxn ang="0">
                    <a:pos x="206" y="69"/>
                  </a:cxn>
                  <a:cxn ang="0">
                    <a:pos x="183" y="56"/>
                  </a:cxn>
                  <a:cxn ang="0">
                    <a:pos x="162" y="42"/>
                  </a:cxn>
                  <a:cxn ang="0">
                    <a:pos x="139" y="30"/>
                  </a:cxn>
                  <a:cxn ang="0">
                    <a:pos x="116" y="18"/>
                  </a:cxn>
                  <a:cxn ang="0">
                    <a:pos x="92" y="8"/>
                  </a:cxn>
                  <a:cxn ang="0">
                    <a:pos x="69" y="0"/>
                  </a:cxn>
                  <a:cxn ang="0">
                    <a:pos x="42" y="38"/>
                  </a:cxn>
                  <a:cxn ang="0">
                    <a:pos x="22" y="81"/>
                  </a:cxn>
                  <a:cxn ang="0">
                    <a:pos x="9" y="129"/>
                  </a:cxn>
                  <a:cxn ang="0">
                    <a:pos x="4" y="180"/>
                  </a:cxn>
                  <a:cxn ang="0">
                    <a:pos x="0" y="233"/>
                  </a:cxn>
                  <a:cxn ang="0">
                    <a:pos x="3" y="286"/>
                  </a:cxn>
                  <a:cxn ang="0">
                    <a:pos x="6" y="336"/>
                  </a:cxn>
                  <a:cxn ang="0">
                    <a:pos x="12" y="381"/>
                  </a:cxn>
                  <a:cxn ang="0">
                    <a:pos x="22" y="402"/>
                  </a:cxn>
                  <a:cxn ang="0">
                    <a:pos x="35" y="418"/>
                  </a:cxn>
                  <a:cxn ang="0">
                    <a:pos x="51" y="434"/>
                  </a:cxn>
                  <a:cxn ang="0">
                    <a:pos x="67" y="446"/>
                  </a:cxn>
                  <a:cxn ang="0">
                    <a:pos x="83" y="459"/>
                  </a:cxn>
                  <a:cxn ang="0">
                    <a:pos x="102" y="471"/>
                  </a:cxn>
                  <a:cxn ang="0">
                    <a:pos x="118" y="485"/>
                  </a:cxn>
                  <a:cxn ang="0">
                    <a:pos x="135" y="500"/>
                  </a:cxn>
                  <a:cxn ang="0">
                    <a:pos x="218" y="532"/>
                  </a:cxn>
                  <a:cxn ang="0">
                    <a:pos x="225" y="539"/>
                  </a:cxn>
                  <a:cxn ang="0">
                    <a:pos x="225" y="548"/>
                  </a:cxn>
                  <a:cxn ang="0">
                    <a:pos x="225" y="559"/>
                  </a:cxn>
                  <a:cxn ang="0">
                    <a:pos x="229" y="568"/>
                  </a:cxn>
                  <a:cxn ang="0">
                    <a:pos x="326" y="631"/>
                  </a:cxn>
                  <a:cxn ang="0">
                    <a:pos x="433" y="683"/>
                  </a:cxn>
                  <a:cxn ang="0">
                    <a:pos x="546" y="729"/>
                  </a:cxn>
                  <a:cxn ang="0">
                    <a:pos x="667" y="767"/>
                  </a:cxn>
                  <a:cxn ang="0">
                    <a:pos x="788" y="801"/>
                  </a:cxn>
                  <a:cxn ang="0">
                    <a:pos x="915" y="828"/>
                  </a:cxn>
                  <a:cxn ang="0">
                    <a:pos x="1040" y="852"/>
                  </a:cxn>
                  <a:cxn ang="0">
                    <a:pos x="1166" y="871"/>
                  </a:cxn>
                </a:cxnLst>
                <a:rect l="0" t="0" r="r" b="b"/>
                <a:pathLst>
                  <a:path w="1527" h="871">
                    <a:moveTo>
                      <a:pt x="1166" y="871"/>
                    </a:moveTo>
                    <a:lnTo>
                      <a:pt x="1383" y="861"/>
                    </a:lnTo>
                    <a:lnTo>
                      <a:pt x="1527" y="557"/>
                    </a:lnTo>
                    <a:lnTo>
                      <a:pt x="1404" y="538"/>
                    </a:lnTo>
                    <a:lnTo>
                      <a:pt x="1282" y="511"/>
                    </a:lnTo>
                    <a:lnTo>
                      <a:pt x="1156" y="477"/>
                    </a:lnTo>
                    <a:lnTo>
                      <a:pt x="1032" y="436"/>
                    </a:lnTo>
                    <a:lnTo>
                      <a:pt x="908" y="391"/>
                    </a:lnTo>
                    <a:lnTo>
                      <a:pt x="787" y="341"/>
                    </a:lnTo>
                    <a:lnTo>
                      <a:pt x="670" y="289"/>
                    </a:lnTo>
                    <a:lnTo>
                      <a:pt x="559" y="232"/>
                    </a:lnTo>
                    <a:lnTo>
                      <a:pt x="513" y="219"/>
                    </a:lnTo>
                    <a:lnTo>
                      <a:pt x="473" y="202"/>
                    </a:lnTo>
                    <a:lnTo>
                      <a:pt x="434" y="184"/>
                    </a:lnTo>
                    <a:lnTo>
                      <a:pt x="398" y="165"/>
                    </a:lnTo>
                    <a:lnTo>
                      <a:pt x="362" y="146"/>
                    </a:lnTo>
                    <a:lnTo>
                      <a:pt x="327" y="128"/>
                    </a:lnTo>
                    <a:lnTo>
                      <a:pt x="290" y="110"/>
                    </a:lnTo>
                    <a:lnTo>
                      <a:pt x="254" y="93"/>
                    </a:lnTo>
                    <a:lnTo>
                      <a:pt x="229" y="82"/>
                    </a:lnTo>
                    <a:lnTo>
                      <a:pt x="206" y="69"/>
                    </a:lnTo>
                    <a:lnTo>
                      <a:pt x="183" y="56"/>
                    </a:lnTo>
                    <a:lnTo>
                      <a:pt x="162" y="42"/>
                    </a:lnTo>
                    <a:lnTo>
                      <a:pt x="139" y="30"/>
                    </a:lnTo>
                    <a:lnTo>
                      <a:pt x="116" y="18"/>
                    </a:lnTo>
                    <a:lnTo>
                      <a:pt x="92" y="8"/>
                    </a:lnTo>
                    <a:lnTo>
                      <a:pt x="69" y="0"/>
                    </a:lnTo>
                    <a:lnTo>
                      <a:pt x="42" y="38"/>
                    </a:lnTo>
                    <a:lnTo>
                      <a:pt x="22" y="81"/>
                    </a:lnTo>
                    <a:lnTo>
                      <a:pt x="9" y="129"/>
                    </a:lnTo>
                    <a:lnTo>
                      <a:pt x="4" y="180"/>
                    </a:lnTo>
                    <a:lnTo>
                      <a:pt x="0" y="233"/>
                    </a:lnTo>
                    <a:lnTo>
                      <a:pt x="3" y="286"/>
                    </a:lnTo>
                    <a:lnTo>
                      <a:pt x="6" y="336"/>
                    </a:lnTo>
                    <a:lnTo>
                      <a:pt x="12" y="381"/>
                    </a:lnTo>
                    <a:lnTo>
                      <a:pt x="22" y="402"/>
                    </a:lnTo>
                    <a:lnTo>
                      <a:pt x="35" y="418"/>
                    </a:lnTo>
                    <a:lnTo>
                      <a:pt x="51" y="434"/>
                    </a:lnTo>
                    <a:lnTo>
                      <a:pt x="67" y="446"/>
                    </a:lnTo>
                    <a:lnTo>
                      <a:pt x="83" y="459"/>
                    </a:lnTo>
                    <a:lnTo>
                      <a:pt x="102" y="471"/>
                    </a:lnTo>
                    <a:lnTo>
                      <a:pt x="118" y="485"/>
                    </a:lnTo>
                    <a:lnTo>
                      <a:pt x="135" y="500"/>
                    </a:lnTo>
                    <a:lnTo>
                      <a:pt x="218" y="532"/>
                    </a:lnTo>
                    <a:lnTo>
                      <a:pt x="225" y="539"/>
                    </a:lnTo>
                    <a:lnTo>
                      <a:pt x="225" y="548"/>
                    </a:lnTo>
                    <a:lnTo>
                      <a:pt x="225" y="559"/>
                    </a:lnTo>
                    <a:lnTo>
                      <a:pt x="229" y="568"/>
                    </a:lnTo>
                    <a:lnTo>
                      <a:pt x="326" y="631"/>
                    </a:lnTo>
                    <a:lnTo>
                      <a:pt x="433" y="683"/>
                    </a:lnTo>
                    <a:lnTo>
                      <a:pt x="546" y="729"/>
                    </a:lnTo>
                    <a:lnTo>
                      <a:pt x="667" y="767"/>
                    </a:lnTo>
                    <a:lnTo>
                      <a:pt x="788" y="801"/>
                    </a:lnTo>
                    <a:lnTo>
                      <a:pt x="915" y="828"/>
                    </a:lnTo>
                    <a:lnTo>
                      <a:pt x="1040" y="852"/>
                    </a:lnTo>
                    <a:lnTo>
                      <a:pt x="1166" y="871"/>
                    </a:lnTo>
                    <a:close/>
                  </a:path>
                </a:pathLst>
              </a:custGeom>
              <a:solidFill>
                <a:srgbClr val="DBDBD6"/>
              </a:solidFill>
              <a:ln w="9525">
                <a:noFill/>
                <a:round/>
                <a:headEnd/>
                <a:tailEnd/>
              </a:ln>
            </p:spPr>
            <p:txBody>
              <a:bodyPr/>
              <a:lstStyle/>
              <a:p>
                <a:endParaRPr lang="tr-TR"/>
              </a:p>
            </p:txBody>
          </p:sp>
          <p:sp>
            <p:nvSpPr>
              <p:cNvPr id="43055" name="Freeform 47"/>
              <p:cNvSpPr>
                <a:spLocks/>
              </p:cNvSpPr>
              <p:nvPr/>
            </p:nvSpPr>
            <p:spPr bwMode="auto">
              <a:xfrm>
                <a:off x="4661" y="2391"/>
                <a:ext cx="70" cy="113"/>
              </a:xfrm>
              <a:custGeom>
                <a:avLst/>
                <a:gdLst/>
                <a:ahLst/>
                <a:cxnLst>
                  <a:cxn ang="0">
                    <a:pos x="0" y="793"/>
                  </a:cxn>
                  <a:cxn ang="0">
                    <a:pos x="433" y="546"/>
                  </a:cxn>
                  <a:cxn ang="0">
                    <a:pos x="490" y="87"/>
                  </a:cxn>
                  <a:cxn ang="0">
                    <a:pos x="304" y="0"/>
                  </a:cxn>
                  <a:cxn ang="0">
                    <a:pos x="273" y="52"/>
                  </a:cxn>
                  <a:cxn ang="0">
                    <a:pos x="247" y="107"/>
                  </a:cxn>
                  <a:cxn ang="0">
                    <a:pos x="223" y="168"/>
                  </a:cxn>
                  <a:cxn ang="0">
                    <a:pos x="204" y="231"/>
                  </a:cxn>
                  <a:cxn ang="0">
                    <a:pos x="187" y="297"/>
                  </a:cxn>
                  <a:cxn ang="0">
                    <a:pos x="175" y="362"/>
                  </a:cxn>
                  <a:cxn ang="0">
                    <a:pos x="168" y="426"/>
                  </a:cxn>
                  <a:cxn ang="0">
                    <a:pos x="166" y="488"/>
                  </a:cxn>
                  <a:cxn ang="0">
                    <a:pos x="134" y="556"/>
                  </a:cxn>
                  <a:cxn ang="0">
                    <a:pos x="36" y="561"/>
                  </a:cxn>
                  <a:cxn ang="0">
                    <a:pos x="0" y="793"/>
                  </a:cxn>
                </a:cxnLst>
                <a:rect l="0" t="0" r="r" b="b"/>
                <a:pathLst>
                  <a:path w="490" h="793">
                    <a:moveTo>
                      <a:pt x="0" y="793"/>
                    </a:moveTo>
                    <a:lnTo>
                      <a:pt x="433" y="546"/>
                    </a:lnTo>
                    <a:lnTo>
                      <a:pt x="490" y="87"/>
                    </a:lnTo>
                    <a:lnTo>
                      <a:pt x="304" y="0"/>
                    </a:lnTo>
                    <a:lnTo>
                      <a:pt x="273" y="52"/>
                    </a:lnTo>
                    <a:lnTo>
                      <a:pt x="247" y="107"/>
                    </a:lnTo>
                    <a:lnTo>
                      <a:pt x="223" y="168"/>
                    </a:lnTo>
                    <a:lnTo>
                      <a:pt x="204" y="231"/>
                    </a:lnTo>
                    <a:lnTo>
                      <a:pt x="187" y="297"/>
                    </a:lnTo>
                    <a:lnTo>
                      <a:pt x="175" y="362"/>
                    </a:lnTo>
                    <a:lnTo>
                      <a:pt x="168" y="426"/>
                    </a:lnTo>
                    <a:lnTo>
                      <a:pt x="166" y="488"/>
                    </a:lnTo>
                    <a:lnTo>
                      <a:pt x="134" y="556"/>
                    </a:lnTo>
                    <a:lnTo>
                      <a:pt x="36" y="561"/>
                    </a:lnTo>
                    <a:lnTo>
                      <a:pt x="0" y="793"/>
                    </a:lnTo>
                    <a:close/>
                  </a:path>
                </a:pathLst>
              </a:custGeom>
              <a:solidFill>
                <a:srgbClr val="FFFFFF"/>
              </a:solidFill>
              <a:ln w="9525">
                <a:noFill/>
                <a:round/>
                <a:headEnd/>
                <a:tailEnd/>
              </a:ln>
            </p:spPr>
            <p:txBody>
              <a:bodyPr/>
              <a:lstStyle/>
              <a:p>
                <a:endParaRPr lang="tr-TR"/>
              </a:p>
            </p:txBody>
          </p:sp>
          <p:sp>
            <p:nvSpPr>
              <p:cNvPr id="43056" name="Freeform 48"/>
              <p:cNvSpPr>
                <a:spLocks/>
              </p:cNvSpPr>
              <p:nvPr/>
            </p:nvSpPr>
            <p:spPr bwMode="auto">
              <a:xfrm>
                <a:off x="4228" y="2459"/>
                <a:ext cx="10" cy="6"/>
              </a:xfrm>
              <a:custGeom>
                <a:avLst/>
                <a:gdLst/>
                <a:ahLst/>
                <a:cxnLst>
                  <a:cxn ang="0">
                    <a:pos x="32" y="36"/>
                  </a:cxn>
                  <a:cxn ang="0">
                    <a:pos x="36" y="36"/>
                  </a:cxn>
                  <a:cxn ang="0">
                    <a:pos x="45" y="36"/>
                  </a:cxn>
                  <a:cxn ang="0">
                    <a:pos x="49" y="36"/>
                  </a:cxn>
                  <a:cxn ang="0">
                    <a:pos x="56" y="34"/>
                  </a:cxn>
                  <a:cxn ang="0">
                    <a:pos x="61" y="33"/>
                  </a:cxn>
                  <a:cxn ang="0">
                    <a:pos x="68" y="30"/>
                  </a:cxn>
                  <a:cxn ang="0">
                    <a:pos x="67" y="26"/>
                  </a:cxn>
                  <a:cxn ang="0">
                    <a:pos x="65" y="17"/>
                  </a:cxn>
                  <a:cxn ang="0">
                    <a:pos x="62" y="8"/>
                  </a:cxn>
                  <a:cxn ang="0">
                    <a:pos x="57" y="0"/>
                  </a:cxn>
                  <a:cxn ang="0">
                    <a:pos x="6" y="0"/>
                  </a:cxn>
                  <a:cxn ang="0">
                    <a:pos x="0" y="9"/>
                  </a:cxn>
                  <a:cxn ang="0">
                    <a:pos x="1" y="19"/>
                  </a:cxn>
                  <a:cxn ang="0">
                    <a:pos x="3" y="30"/>
                  </a:cxn>
                  <a:cxn ang="0">
                    <a:pos x="6" y="41"/>
                  </a:cxn>
                  <a:cxn ang="0">
                    <a:pos x="9" y="41"/>
                  </a:cxn>
                  <a:cxn ang="0">
                    <a:pos x="19" y="39"/>
                  </a:cxn>
                  <a:cxn ang="0">
                    <a:pos x="27" y="38"/>
                  </a:cxn>
                  <a:cxn ang="0">
                    <a:pos x="32" y="36"/>
                  </a:cxn>
                </a:cxnLst>
                <a:rect l="0" t="0" r="r" b="b"/>
                <a:pathLst>
                  <a:path w="68" h="41">
                    <a:moveTo>
                      <a:pt x="32" y="36"/>
                    </a:moveTo>
                    <a:lnTo>
                      <a:pt x="36" y="36"/>
                    </a:lnTo>
                    <a:lnTo>
                      <a:pt x="45" y="36"/>
                    </a:lnTo>
                    <a:lnTo>
                      <a:pt x="49" y="36"/>
                    </a:lnTo>
                    <a:lnTo>
                      <a:pt x="56" y="34"/>
                    </a:lnTo>
                    <a:lnTo>
                      <a:pt x="61" y="33"/>
                    </a:lnTo>
                    <a:lnTo>
                      <a:pt x="68" y="30"/>
                    </a:lnTo>
                    <a:lnTo>
                      <a:pt x="67" y="26"/>
                    </a:lnTo>
                    <a:lnTo>
                      <a:pt x="65" y="17"/>
                    </a:lnTo>
                    <a:lnTo>
                      <a:pt x="62" y="8"/>
                    </a:lnTo>
                    <a:lnTo>
                      <a:pt x="57" y="0"/>
                    </a:lnTo>
                    <a:lnTo>
                      <a:pt x="6" y="0"/>
                    </a:lnTo>
                    <a:lnTo>
                      <a:pt x="0" y="9"/>
                    </a:lnTo>
                    <a:lnTo>
                      <a:pt x="1" y="19"/>
                    </a:lnTo>
                    <a:lnTo>
                      <a:pt x="3" y="30"/>
                    </a:lnTo>
                    <a:lnTo>
                      <a:pt x="6" y="41"/>
                    </a:lnTo>
                    <a:lnTo>
                      <a:pt x="9" y="41"/>
                    </a:lnTo>
                    <a:lnTo>
                      <a:pt x="19" y="39"/>
                    </a:lnTo>
                    <a:lnTo>
                      <a:pt x="27" y="38"/>
                    </a:lnTo>
                    <a:lnTo>
                      <a:pt x="32" y="36"/>
                    </a:lnTo>
                    <a:close/>
                  </a:path>
                </a:pathLst>
              </a:custGeom>
              <a:solidFill>
                <a:srgbClr val="FFFFFF"/>
              </a:solidFill>
              <a:ln w="9525">
                <a:noFill/>
                <a:round/>
                <a:headEnd/>
                <a:tailEnd/>
              </a:ln>
            </p:spPr>
            <p:txBody>
              <a:bodyPr/>
              <a:lstStyle/>
              <a:p>
                <a:endParaRPr lang="tr-TR"/>
              </a:p>
            </p:txBody>
          </p:sp>
          <p:sp>
            <p:nvSpPr>
              <p:cNvPr id="43057" name="Freeform 49"/>
              <p:cNvSpPr>
                <a:spLocks/>
              </p:cNvSpPr>
              <p:nvPr/>
            </p:nvSpPr>
            <p:spPr bwMode="auto">
              <a:xfrm>
                <a:off x="4386" y="2321"/>
                <a:ext cx="9" cy="139"/>
              </a:xfrm>
              <a:custGeom>
                <a:avLst/>
                <a:gdLst/>
                <a:ahLst/>
                <a:cxnLst>
                  <a:cxn ang="0">
                    <a:pos x="51" y="977"/>
                  </a:cxn>
                  <a:cxn ang="0">
                    <a:pos x="52" y="975"/>
                  </a:cxn>
                  <a:cxn ang="0">
                    <a:pos x="57" y="970"/>
                  </a:cxn>
                  <a:cxn ang="0">
                    <a:pos x="60" y="965"/>
                  </a:cxn>
                  <a:cxn ang="0">
                    <a:pos x="62" y="962"/>
                  </a:cxn>
                  <a:cxn ang="0">
                    <a:pos x="36" y="25"/>
                  </a:cxn>
                  <a:cxn ang="0">
                    <a:pos x="35" y="17"/>
                  </a:cxn>
                  <a:cxn ang="0">
                    <a:pos x="34" y="10"/>
                  </a:cxn>
                  <a:cxn ang="0">
                    <a:pos x="31" y="5"/>
                  </a:cxn>
                  <a:cxn ang="0">
                    <a:pos x="28" y="1"/>
                  </a:cxn>
                  <a:cxn ang="0">
                    <a:pos x="21" y="0"/>
                  </a:cxn>
                  <a:cxn ang="0">
                    <a:pos x="11" y="4"/>
                  </a:cxn>
                  <a:cxn ang="0">
                    <a:pos x="0" y="86"/>
                  </a:cxn>
                  <a:cxn ang="0">
                    <a:pos x="36" y="977"/>
                  </a:cxn>
                  <a:cxn ang="0">
                    <a:pos x="38" y="977"/>
                  </a:cxn>
                  <a:cxn ang="0">
                    <a:pos x="44" y="977"/>
                  </a:cxn>
                  <a:cxn ang="0">
                    <a:pos x="48" y="977"/>
                  </a:cxn>
                  <a:cxn ang="0">
                    <a:pos x="51" y="977"/>
                  </a:cxn>
                </a:cxnLst>
                <a:rect l="0" t="0" r="r" b="b"/>
                <a:pathLst>
                  <a:path w="62" h="977">
                    <a:moveTo>
                      <a:pt x="51" y="977"/>
                    </a:moveTo>
                    <a:lnTo>
                      <a:pt x="52" y="975"/>
                    </a:lnTo>
                    <a:lnTo>
                      <a:pt x="57" y="970"/>
                    </a:lnTo>
                    <a:lnTo>
                      <a:pt x="60" y="965"/>
                    </a:lnTo>
                    <a:lnTo>
                      <a:pt x="62" y="962"/>
                    </a:lnTo>
                    <a:lnTo>
                      <a:pt x="36" y="25"/>
                    </a:lnTo>
                    <a:lnTo>
                      <a:pt x="35" y="17"/>
                    </a:lnTo>
                    <a:lnTo>
                      <a:pt x="34" y="10"/>
                    </a:lnTo>
                    <a:lnTo>
                      <a:pt x="31" y="5"/>
                    </a:lnTo>
                    <a:lnTo>
                      <a:pt x="28" y="1"/>
                    </a:lnTo>
                    <a:lnTo>
                      <a:pt x="21" y="0"/>
                    </a:lnTo>
                    <a:lnTo>
                      <a:pt x="11" y="4"/>
                    </a:lnTo>
                    <a:lnTo>
                      <a:pt x="0" y="86"/>
                    </a:lnTo>
                    <a:lnTo>
                      <a:pt x="36" y="977"/>
                    </a:lnTo>
                    <a:lnTo>
                      <a:pt x="38" y="977"/>
                    </a:lnTo>
                    <a:lnTo>
                      <a:pt x="44" y="977"/>
                    </a:lnTo>
                    <a:lnTo>
                      <a:pt x="48" y="977"/>
                    </a:lnTo>
                    <a:lnTo>
                      <a:pt x="51" y="977"/>
                    </a:lnTo>
                    <a:close/>
                  </a:path>
                </a:pathLst>
              </a:custGeom>
              <a:solidFill>
                <a:srgbClr val="000000"/>
              </a:solidFill>
              <a:ln w="9525">
                <a:noFill/>
                <a:round/>
                <a:headEnd/>
                <a:tailEnd/>
              </a:ln>
            </p:spPr>
            <p:txBody>
              <a:bodyPr/>
              <a:lstStyle/>
              <a:p>
                <a:endParaRPr lang="tr-TR"/>
              </a:p>
            </p:txBody>
          </p:sp>
          <p:sp>
            <p:nvSpPr>
              <p:cNvPr id="43058" name="Freeform 50"/>
              <p:cNvSpPr>
                <a:spLocks/>
              </p:cNvSpPr>
              <p:nvPr/>
            </p:nvSpPr>
            <p:spPr bwMode="auto">
              <a:xfrm>
                <a:off x="4166" y="2262"/>
                <a:ext cx="123" cy="196"/>
              </a:xfrm>
              <a:custGeom>
                <a:avLst/>
                <a:gdLst/>
                <a:ahLst/>
                <a:cxnLst>
                  <a:cxn ang="0">
                    <a:pos x="834" y="1377"/>
                  </a:cxn>
                  <a:cxn ang="0">
                    <a:pos x="855" y="1377"/>
                  </a:cxn>
                  <a:cxn ang="0">
                    <a:pos x="841" y="211"/>
                  </a:cxn>
                  <a:cxn ang="0">
                    <a:pos x="759" y="138"/>
                  </a:cxn>
                  <a:cxn ang="0">
                    <a:pos x="660" y="75"/>
                  </a:cxn>
                  <a:cxn ang="0">
                    <a:pos x="549" y="28"/>
                  </a:cxn>
                  <a:cxn ang="0">
                    <a:pos x="434" y="0"/>
                  </a:cxn>
                  <a:cxn ang="0">
                    <a:pos x="428" y="571"/>
                  </a:cxn>
                  <a:cxn ang="0">
                    <a:pos x="412" y="580"/>
                  </a:cxn>
                  <a:cxn ang="0">
                    <a:pos x="389" y="568"/>
                  </a:cxn>
                  <a:cxn ang="0">
                    <a:pos x="365" y="552"/>
                  </a:cxn>
                  <a:cxn ang="0">
                    <a:pos x="333" y="517"/>
                  </a:cxn>
                  <a:cxn ang="0">
                    <a:pos x="282" y="458"/>
                  </a:cxn>
                  <a:cxn ang="0">
                    <a:pos x="225" y="409"/>
                  </a:cxn>
                  <a:cxn ang="0">
                    <a:pos x="157" y="376"/>
                  </a:cxn>
                  <a:cxn ang="0">
                    <a:pos x="113" y="369"/>
                  </a:cxn>
                  <a:cxn ang="0">
                    <a:pos x="100" y="371"/>
                  </a:cxn>
                  <a:cxn ang="0">
                    <a:pos x="85" y="371"/>
                  </a:cxn>
                  <a:cxn ang="0">
                    <a:pos x="56" y="401"/>
                  </a:cxn>
                  <a:cxn ang="0">
                    <a:pos x="18" y="475"/>
                  </a:cxn>
                  <a:cxn ang="0">
                    <a:pos x="1" y="564"/>
                  </a:cxn>
                  <a:cxn ang="0">
                    <a:pos x="2" y="657"/>
                  </a:cxn>
                  <a:cxn ang="0">
                    <a:pos x="15" y="716"/>
                  </a:cxn>
                  <a:cxn ang="0">
                    <a:pos x="23" y="737"/>
                  </a:cxn>
                  <a:cxn ang="0">
                    <a:pos x="32" y="751"/>
                  </a:cxn>
                  <a:cxn ang="0">
                    <a:pos x="44" y="765"/>
                  </a:cxn>
                  <a:cxn ang="0">
                    <a:pos x="72" y="792"/>
                  </a:cxn>
                  <a:cxn ang="0">
                    <a:pos x="126" y="814"/>
                  </a:cxn>
                  <a:cxn ang="0">
                    <a:pos x="186" y="818"/>
                  </a:cxn>
                  <a:cxn ang="0">
                    <a:pos x="242" y="801"/>
                  </a:cxn>
                  <a:cxn ang="0">
                    <a:pos x="284" y="774"/>
                  </a:cxn>
                  <a:cxn ang="0">
                    <a:pos x="314" y="757"/>
                  </a:cxn>
                  <a:cxn ang="0">
                    <a:pos x="346" y="743"/>
                  </a:cxn>
                  <a:cxn ang="0">
                    <a:pos x="376" y="739"/>
                  </a:cxn>
                  <a:cxn ang="0">
                    <a:pos x="376" y="1263"/>
                  </a:cxn>
                </a:cxnLst>
                <a:rect l="0" t="0" r="r" b="b"/>
                <a:pathLst>
                  <a:path w="866" h="1378">
                    <a:moveTo>
                      <a:pt x="825" y="1376"/>
                    </a:moveTo>
                    <a:lnTo>
                      <a:pt x="834" y="1377"/>
                    </a:lnTo>
                    <a:lnTo>
                      <a:pt x="845" y="1378"/>
                    </a:lnTo>
                    <a:lnTo>
                      <a:pt x="855" y="1377"/>
                    </a:lnTo>
                    <a:lnTo>
                      <a:pt x="866" y="1372"/>
                    </a:lnTo>
                    <a:lnTo>
                      <a:pt x="841" y="211"/>
                    </a:lnTo>
                    <a:lnTo>
                      <a:pt x="802" y="174"/>
                    </a:lnTo>
                    <a:lnTo>
                      <a:pt x="759" y="138"/>
                    </a:lnTo>
                    <a:lnTo>
                      <a:pt x="711" y="106"/>
                    </a:lnTo>
                    <a:lnTo>
                      <a:pt x="660" y="75"/>
                    </a:lnTo>
                    <a:lnTo>
                      <a:pt x="605" y="50"/>
                    </a:lnTo>
                    <a:lnTo>
                      <a:pt x="549" y="28"/>
                    </a:lnTo>
                    <a:lnTo>
                      <a:pt x="491" y="12"/>
                    </a:lnTo>
                    <a:lnTo>
                      <a:pt x="434" y="0"/>
                    </a:lnTo>
                    <a:lnTo>
                      <a:pt x="434" y="552"/>
                    </a:lnTo>
                    <a:lnTo>
                      <a:pt x="428" y="571"/>
                    </a:lnTo>
                    <a:lnTo>
                      <a:pt x="422" y="579"/>
                    </a:lnTo>
                    <a:lnTo>
                      <a:pt x="412" y="580"/>
                    </a:lnTo>
                    <a:lnTo>
                      <a:pt x="402" y="575"/>
                    </a:lnTo>
                    <a:lnTo>
                      <a:pt x="389" y="568"/>
                    </a:lnTo>
                    <a:lnTo>
                      <a:pt x="377" y="560"/>
                    </a:lnTo>
                    <a:lnTo>
                      <a:pt x="365" y="552"/>
                    </a:lnTo>
                    <a:lnTo>
                      <a:pt x="355" y="547"/>
                    </a:lnTo>
                    <a:lnTo>
                      <a:pt x="333" y="517"/>
                    </a:lnTo>
                    <a:lnTo>
                      <a:pt x="309" y="487"/>
                    </a:lnTo>
                    <a:lnTo>
                      <a:pt x="282" y="458"/>
                    </a:lnTo>
                    <a:lnTo>
                      <a:pt x="256" y="432"/>
                    </a:lnTo>
                    <a:lnTo>
                      <a:pt x="225" y="409"/>
                    </a:lnTo>
                    <a:lnTo>
                      <a:pt x="192" y="390"/>
                    </a:lnTo>
                    <a:lnTo>
                      <a:pt x="157" y="376"/>
                    </a:lnTo>
                    <a:lnTo>
                      <a:pt x="119" y="366"/>
                    </a:lnTo>
                    <a:lnTo>
                      <a:pt x="113" y="369"/>
                    </a:lnTo>
                    <a:lnTo>
                      <a:pt x="106" y="370"/>
                    </a:lnTo>
                    <a:lnTo>
                      <a:pt x="100" y="371"/>
                    </a:lnTo>
                    <a:lnTo>
                      <a:pt x="95" y="371"/>
                    </a:lnTo>
                    <a:lnTo>
                      <a:pt x="85" y="371"/>
                    </a:lnTo>
                    <a:lnTo>
                      <a:pt x="83" y="371"/>
                    </a:lnTo>
                    <a:lnTo>
                      <a:pt x="56" y="401"/>
                    </a:lnTo>
                    <a:lnTo>
                      <a:pt x="35" y="436"/>
                    </a:lnTo>
                    <a:lnTo>
                      <a:pt x="18" y="475"/>
                    </a:lnTo>
                    <a:lnTo>
                      <a:pt x="8" y="517"/>
                    </a:lnTo>
                    <a:lnTo>
                      <a:pt x="1" y="564"/>
                    </a:lnTo>
                    <a:lnTo>
                      <a:pt x="0" y="610"/>
                    </a:lnTo>
                    <a:lnTo>
                      <a:pt x="2" y="657"/>
                    </a:lnTo>
                    <a:lnTo>
                      <a:pt x="10" y="701"/>
                    </a:lnTo>
                    <a:lnTo>
                      <a:pt x="15" y="716"/>
                    </a:lnTo>
                    <a:lnTo>
                      <a:pt x="19" y="727"/>
                    </a:lnTo>
                    <a:lnTo>
                      <a:pt x="23" y="737"/>
                    </a:lnTo>
                    <a:lnTo>
                      <a:pt x="29" y="744"/>
                    </a:lnTo>
                    <a:lnTo>
                      <a:pt x="32" y="751"/>
                    </a:lnTo>
                    <a:lnTo>
                      <a:pt x="38" y="758"/>
                    </a:lnTo>
                    <a:lnTo>
                      <a:pt x="44" y="765"/>
                    </a:lnTo>
                    <a:lnTo>
                      <a:pt x="52" y="773"/>
                    </a:lnTo>
                    <a:lnTo>
                      <a:pt x="72" y="792"/>
                    </a:lnTo>
                    <a:lnTo>
                      <a:pt x="99" y="805"/>
                    </a:lnTo>
                    <a:lnTo>
                      <a:pt x="126" y="814"/>
                    </a:lnTo>
                    <a:lnTo>
                      <a:pt x="156" y="818"/>
                    </a:lnTo>
                    <a:lnTo>
                      <a:pt x="186" y="818"/>
                    </a:lnTo>
                    <a:lnTo>
                      <a:pt x="215" y="812"/>
                    </a:lnTo>
                    <a:lnTo>
                      <a:pt x="242" y="801"/>
                    </a:lnTo>
                    <a:lnTo>
                      <a:pt x="268" y="784"/>
                    </a:lnTo>
                    <a:lnTo>
                      <a:pt x="284" y="774"/>
                    </a:lnTo>
                    <a:lnTo>
                      <a:pt x="299" y="764"/>
                    </a:lnTo>
                    <a:lnTo>
                      <a:pt x="314" y="757"/>
                    </a:lnTo>
                    <a:lnTo>
                      <a:pt x="330" y="748"/>
                    </a:lnTo>
                    <a:lnTo>
                      <a:pt x="346" y="743"/>
                    </a:lnTo>
                    <a:lnTo>
                      <a:pt x="361" y="739"/>
                    </a:lnTo>
                    <a:lnTo>
                      <a:pt x="376" y="739"/>
                    </a:lnTo>
                    <a:lnTo>
                      <a:pt x="392" y="743"/>
                    </a:lnTo>
                    <a:lnTo>
                      <a:pt x="376" y="1263"/>
                    </a:lnTo>
                    <a:lnTo>
                      <a:pt x="825" y="1376"/>
                    </a:lnTo>
                    <a:close/>
                  </a:path>
                </a:pathLst>
              </a:custGeom>
              <a:solidFill>
                <a:srgbClr val="FCEF00"/>
              </a:solidFill>
              <a:ln w="9525">
                <a:noFill/>
                <a:round/>
                <a:headEnd/>
                <a:tailEnd/>
              </a:ln>
            </p:spPr>
            <p:txBody>
              <a:bodyPr/>
              <a:lstStyle/>
              <a:p>
                <a:endParaRPr lang="tr-TR"/>
              </a:p>
            </p:txBody>
          </p:sp>
          <p:sp>
            <p:nvSpPr>
              <p:cNvPr id="43059" name="Freeform 51"/>
              <p:cNvSpPr>
                <a:spLocks/>
              </p:cNvSpPr>
              <p:nvPr/>
            </p:nvSpPr>
            <p:spPr bwMode="auto">
              <a:xfrm>
                <a:off x="4579" y="2362"/>
                <a:ext cx="117" cy="96"/>
              </a:xfrm>
              <a:custGeom>
                <a:avLst/>
                <a:gdLst/>
                <a:ahLst/>
                <a:cxnLst>
                  <a:cxn ang="0">
                    <a:pos x="577" y="673"/>
                  </a:cxn>
                  <a:cxn ang="0">
                    <a:pos x="587" y="673"/>
                  </a:cxn>
                  <a:cxn ang="0">
                    <a:pos x="598" y="673"/>
                  </a:cxn>
                  <a:cxn ang="0">
                    <a:pos x="603" y="673"/>
                  </a:cxn>
                  <a:cxn ang="0">
                    <a:pos x="609" y="673"/>
                  </a:cxn>
                  <a:cxn ang="0">
                    <a:pos x="615" y="673"/>
                  </a:cxn>
                  <a:cxn ang="0">
                    <a:pos x="624" y="673"/>
                  </a:cxn>
                  <a:cxn ang="0">
                    <a:pos x="824" y="55"/>
                  </a:cxn>
                  <a:cxn ang="0">
                    <a:pos x="624" y="81"/>
                  </a:cxn>
                  <a:cxn ang="0">
                    <a:pos x="577" y="40"/>
                  </a:cxn>
                  <a:cxn ang="0">
                    <a:pos x="513" y="28"/>
                  </a:cxn>
                  <a:cxn ang="0">
                    <a:pos x="447" y="16"/>
                  </a:cxn>
                  <a:cxn ang="0">
                    <a:pos x="379" y="6"/>
                  </a:cxn>
                  <a:cxn ang="0">
                    <a:pos x="312" y="0"/>
                  </a:cxn>
                  <a:cxn ang="0">
                    <a:pos x="246" y="5"/>
                  </a:cxn>
                  <a:cxn ang="0">
                    <a:pos x="185" y="19"/>
                  </a:cxn>
                  <a:cxn ang="0">
                    <a:pos x="131" y="47"/>
                  </a:cxn>
                  <a:cxn ang="0">
                    <a:pos x="83" y="91"/>
                  </a:cxn>
                  <a:cxn ang="0">
                    <a:pos x="52" y="121"/>
                  </a:cxn>
                  <a:cxn ang="0">
                    <a:pos x="29" y="155"/>
                  </a:cxn>
                  <a:cxn ang="0">
                    <a:pos x="12" y="191"/>
                  </a:cxn>
                  <a:cxn ang="0">
                    <a:pos x="5" y="229"/>
                  </a:cxn>
                  <a:cxn ang="0">
                    <a:pos x="0" y="269"/>
                  </a:cxn>
                  <a:cxn ang="0">
                    <a:pos x="4" y="308"/>
                  </a:cxn>
                  <a:cxn ang="0">
                    <a:pos x="10" y="348"/>
                  </a:cxn>
                  <a:cxn ang="0">
                    <a:pos x="21" y="385"/>
                  </a:cxn>
                  <a:cxn ang="0">
                    <a:pos x="81" y="440"/>
                  </a:cxn>
                  <a:cxn ang="0">
                    <a:pos x="144" y="487"/>
                  </a:cxn>
                  <a:cxn ang="0">
                    <a:pos x="209" y="528"/>
                  </a:cxn>
                  <a:cxn ang="0">
                    <a:pos x="278" y="564"/>
                  </a:cxn>
                  <a:cxn ang="0">
                    <a:pos x="348" y="597"/>
                  </a:cxn>
                  <a:cxn ang="0">
                    <a:pos x="421" y="624"/>
                  </a:cxn>
                  <a:cxn ang="0">
                    <a:pos x="497" y="650"/>
                  </a:cxn>
                  <a:cxn ang="0">
                    <a:pos x="577" y="673"/>
                  </a:cxn>
                </a:cxnLst>
                <a:rect l="0" t="0" r="r" b="b"/>
                <a:pathLst>
                  <a:path w="824" h="673">
                    <a:moveTo>
                      <a:pt x="577" y="673"/>
                    </a:moveTo>
                    <a:lnTo>
                      <a:pt x="587" y="673"/>
                    </a:lnTo>
                    <a:lnTo>
                      <a:pt x="598" y="673"/>
                    </a:lnTo>
                    <a:lnTo>
                      <a:pt x="603" y="673"/>
                    </a:lnTo>
                    <a:lnTo>
                      <a:pt x="609" y="673"/>
                    </a:lnTo>
                    <a:lnTo>
                      <a:pt x="615" y="673"/>
                    </a:lnTo>
                    <a:lnTo>
                      <a:pt x="624" y="673"/>
                    </a:lnTo>
                    <a:lnTo>
                      <a:pt x="824" y="55"/>
                    </a:lnTo>
                    <a:lnTo>
                      <a:pt x="624" y="81"/>
                    </a:lnTo>
                    <a:lnTo>
                      <a:pt x="577" y="40"/>
                    </a:lnTo>
                    <a:lnTo>
                      <a:pt x="513" y="28"/>
                    </a:lnTo>
                    <a:lnTo>
                      <a:pt x="447" y="16"/>
                    </a:lnTo>
                    <a:lnTo>
                      <a:pt x="379" y="6"/>
                    </a:lnTo>
                    <a:lnTo>
                      <a:pt x="312" y="0"/>
                    </a:lnTo>
                    <a:lnTo>
                      <a:pt x="246" y="5"/>
                    </a:lnTo>
                    <a:lnTo>
                      <a:pt x="185" y="19"/>
                    </a:lnTo>
                    <a:lnTo>
                      <a:pt x="131" y="47"/>
                    </a:lnTo>
                    <a:lnTo>
                      <a:pt x="83" y="91"/>
                    </a:lnTo>
                    <a:lnTo>
                      <a:pt x="52" y="121"/>
                    </a:lnTo>
                    <a:lnTo>
                      <a:pt x="29" y="155"/>
                    </a:lnTo>
                    <a:lnTo>
                      <a:pt x="12" y="191"/>
                    </a:lnTo>
                    <a:lnTo>
                      <a:pt x="5" y="229"/>
                    </a:lnTo>
                    <a:lnTo>
                      <a:pt x="0" y="269"/>
                    </a:lnTo>
                    <a:lnTo>
                      <a:pt x="4" y="308"/>
                    </a:lnTo>
                    <a:lnTo>
                      <a:pt x="10" y="348"/>
                    </a:lnTo>
                    <a:lnTo>
                      <a:pt x="21" y="385"/>
                    </a:lnTo>
                    <a:lnTo>
                      <a:pt x="81" y="440"/>
                    </a:lnTo>
                    <a:lnTo>
                      <a:pt x="144" y="487"/>
                    </a:lnTo>
                    <a:lnTo>
                      <a:pt x="209" y="528"/>
                    </a:lnTo>
                    <a:lnTo>
                      <a:pt x="278" y="564"/>
                    </a:lnTo>
                    <a:lnTo>
                      <a:pt x="348" y="597"/>
                    </a:lnTo>
                    <a:lnTo>
                      <a:pt x="421" y="624"/>
                    </a:lnTo>
                    <a:lnTo>
                      <a:pt x="497" y="650"/>
                    </a:lnTo>
                    <a:lnTo>
                      <a:pt x="577" y="673"/>
                    </a:lnTo>
                    <a:close/>
                  </a:path>
                </a:pathLst>
              </a:custGeom>
              <a:solidFill>
                <a:srgbClr val="DBDBD6"/>
              </a:solidFill>
              <a:ln w="9525">
                <a:noFill/>
                <a:round/>
                <a:headEnd/>
                <a:tailEnd/>
              </a:ln>
            </p:spPr>
            <p:txBody>
              <a:bodyPr/>
              <a:lstStyle/>
              <a:p>
                <a:endParaRPr lang="tr-TR"/>
              </a:p>
            </p:txBody>
          </p:sp>
          <p:sp>
            <p:nvSpPr>
              <p:cNvPr id="43060" name="Freeform 52"/>
              <p:cNvSpPr>
                <a:spLocks/>
              </p:cNvSpPr>
              <p:nvPr/>
            </p:nvSpPr>
            <p:spPr bwMode="auto">
              <a:xfrm>
                <a:off x="4706" y="2360"/>
                <a:ext cx="99" cy="98"/>
              </a:xfrm>
              <a:custGeom>
                <a:avLst/>
                <a:gdLst/>
                <a:ahLst/>
                <a:cxnLst>
                  <a:cxn ang="0">
                    <a:pos x="208" y="690"/>
                  </a:cxn>
                  <a:cxn ang="0">
                    <a:pos x="579" y="422"/>
                  </a:cxn>
                  <a:cxn ang="0">
                    <a:pos x="630" y="324"/>
                  </a:cxn>
                  <a:cxn ang="0">
                    <a:pos x="687" y="319"/>
                  </a:cxn>
                  <a:cxn ang="0">
                    <a:pos x="656" y="181"/>
                  </a:cxn>
                  <a:cxn ang="0">
                    <a:pos x="38" y="0"/>
                  </a:cxn>
                  <a:cxn ang="0">
                    <a:pos x="31" y="8"/>
                  </a:cxn>
                  <a:cxn ang="0">
                    <a:pos x="28" y="9"/>
                  </a:cxn>
                  <a:cxn ang="0">
                    <a:pos x="26" y="11"/>
                  </a:cxn>
                  <a:cxn ang="0">
                    <a:pos x="24" y="12"/>
                  </a:cxn>
                  <a:cxn ang="0">
                    <a:pos x="20" y="15"/>
                  </a:cxn>
                  <a:cxn ang="0">
                    <a:pos x="12" y="21"/>
                  </a:cxn>
                  <a:cxn ang="0">
                    <a:pos x="8" y="30"/>
                  </a:cxn>
                  <a:cxn ang="0">
                    <a:pos x="4" y="39"/>
                  </a:cxn>
                  <a:cxn ang="0">
                    <a:pos x="2" y="49"/>
                  </a:cxn>
                  <a:cxn ang="0">
                    <a:pos x="1" y="58"/>
                  </a:cxn>
                  <a:cxn ang="0">
                    <a:pos x="0" y="69"/>
                  </a:cxn>
                  <a:cxn ang="0">
                    <a:pos x="1" y="78"/>
                  </a:cxn>
                  <a:cxn ang="0">
                    <a:pos x="2" y="88"/>
                  </a:cxn>
                  <a:cxn ang="0">
                    <a:pos x="7" y="98"/>
                  </a:cxn>
                  <a:cxn ang="0">
                    <a:pos x="275" y="201"/>
                  </a:cxn>
                  <a:cxn ang="0">
                    <a:pos x="193" y="690"/>
                  </a:cxn>
                  <a:cxn ang="0">
                    <a:pos x="195" y="690"/>
                  </a:cxn>
                  <a:cxn ang="0">
                    <a:pos x="200" y="690"/>
                  </a:cxn>
                  <a:cxn ang="0">
                    <a:pos x="205" y="690"/>
                  </a:cxn>
                  <a:cxn ang="0">
                    <a:pos x="208" y="690"/>
                  </a:cxn>
                </a:cxnLst>
                <a:rect l="0" t="0" r="r" b="b"/>
                <a:pathLst>
                  <a:path w="687" h="690">
                    <a:moveTo>
                      <a:pt x="208" y="690"/>
                    </a:moveTo>
                    <a:lnTo>
                      <a:pt x="579" y="422"/>
                    </a:lnTo>
                    <a:lnTo>
                      <a:pt x="630" y="324"/>
                    </a:lnTo>
                    <a:lnTo>
                      <a:pt x="687" y="319"/>
                    </a:lnTo>
                    <a:lnTo>
                      <a:pt x="656" y="181"/>
                    </a:lnTo>
                    <a:lnTo>
                      <a:pt x="38" y="0"/>
                    </a:lnTo>
                    <a:lnTo>
                      <a:pt x="31" y="8"/>
                    </a:lnTo>
                    <a:lnTo>
                      <a:pt x="28" y="9"/>
                    </a:lnTo>
                    <a:lnTo>
                      <a:pt x="26" y="11"/>
                    </a:lnTo>
                    <a:lnTo>
                      <a:pt x="24" y="12"/>
                    </a:lnTo>
                    <a:lnTo>
                      <a:pt x="20" y="15"/>
                    </a:lnTo>
                    <a:lnTo>
                      <a:pt x="12" y="21"/>
                    </a:lnTo>
                    <a:lnTo>
                      <a:pt x="8" y="30"/>
                    </a:lnTo>
                    <a:lnTo>
                      <a:pt x="4" y="39"/>
                    </a:lnTo>
                    <a:lnTo>
                      <a:pt x="2" y="49"/>
                    </a:lnTo>
                    <a:lnTo>
                      <a:pt x="1" y="58"/>
                    </a:lnTo>
                    <a:lnTo>
                      <a:pt x="0" y="69"/>
                    </a:lnTo>
                    <a:lnTo>
                      <a:pt x="1" y="78"/>
                    </a:lnTo>
                    <a:lnTo>
                      <a:pt x="2" y="88"/>
                    </a:lnTo>
                    <a:lnTo>
                      <a:pt x="7" y="98"/>
                    </a:lnTo>
                    <a:lnTo>
                      <a:pt x="275" y="201"/>
                    </a:lnTo>
                    <a:lnTo>
                      <a:pt x="193" y="690"/>
                    </a:lnTo>
                    <a:lnTo>
                      <a:pt x="195" y="690"/>
                    </a:lnTo>
                    <a:lnTo>
                      <a:pt x="200" y="690"/>
                    </a:lnTo>
                    <a:lnTo>
                      <a:pt x="205" y="690"/>
                    </a:lnTo>
                    <a:lnTo>
                      <a:pt x="208" y="690"/>
                    </a:lnTo>
                    <a:close/>
                  </a:path>
                </a:pathLst>
              </a:custGeom>
              <a:solidFill>
                <a:srgbClr val="661C17"/>
              </a:solidFill>
              <a:ln w="9525">
                <a:noFill/>
                <a:round/>
                <a:headEnd/>
                <a:tailEnd/>
              </a:ln>
            </p:spPr>
            <p:txBody>
              <a:bodyPr/>
              <a:lstStyle/>
              <a:p>
                <a:endParaRPr lang="tr-TR"/>
              </a:p>
            </p:txBody>
          </p:sp>
          <p:sp>
            <p:nvSpPr>
              <p:cNvPr id="43061" name="Freeform 53"/>
              <p:cNvSpPr>
                <a:spLocks/>
              </p:cNvSpPr>
              <p:nvPr/>
            </p:nvSpPr>
            <p:spPr bwMode="auto">
              <a:xfrm>
                <a:off x="4605" y="2384"/>
                <a:ext cx="29" cy="40"/>
              </a:xfrm>
              <a:custGeom>
                <a:avLst/>
                <a:gdLst/>
                <a:ahLst/>
                <a:cxnLst>
                  <a:cxn ang="0">
                    <a:pos x="106" y="283"/>
                  </a:cxn>
                  <a:cxn ang="0">
                    <a:pos x="108" y="283"/>
                  </a:cxn>
                  <a:cxn ang="0">
                    <a:pos x="117" y="281"/>
                  </a:cxn>
                  <a:cxn ang="0">
                    <a:pos x="127" y="280"/>
                  </a:cxn>
                  <a:cxn ang="0">
                    <a:pos x="137" y="278"/>
                  </a:cxn>
                  <a:cxn ang="0">
                    <a:pos x="155" y="257"/>
                  </a:cxn>
                  <a:cxn ang="0">
                    <a:pos x="172" y="229"/>
                  </a:cxn>
                  <a:cxn ang="0">
                    <a:pos x="184" y="200"/>
                  </a:cxn>
                  <a:cxn ang="0">
                    <a:pos x="193" y="166"/>
                  </a:cxn>
                  <a:cxn ang="0">
                    <a:pos x="198" y="133"/>
                  </a:cxn>
                  <a:cxn ang="0">
                    <a:pos x="200" y="98"/>
                  </a:cxn>
                  <a:cxn ang="0">
                    <a:pos x="198" y="64"/>
                  </a:cxn>
                  <a:cxn ang="0">
                    <a:pos x="193" y="31"/>
                  </a:cxn>
                  <a:cxn ang="0">
                    <a:pos x="178" y="22"/>
                  </a:cxn>
                  <a:cxn ang="0">
                    <a:pos x="163" y="14"/>
                  </a:cxn>
                  <a:cxn ang="0">
                    <a:pos x="145" y="8"/>
                  </a:cxn>
                  <a:cxn ang="0">
                    <a:pos x="129" y="4"/>
                  </a:cxn>
                  <a:cxn ang="0">
                    <a:pos x="111" y="2"/>
                  </a:cxn>
                  <a:cxn ang="0">
                    <a:pos x="92" y="1"/>
                  </a:cxn>
                  <a:cxn ang="0">
                    <a:pos x="73" y="1"/>
                  </a:cxn>
                  <a:cxn ang="0">
                    <a:pos x="54" y="0"/>
                  </a:cxn>
                  <a:cxn ang="0">
                    <a:pos x="39" y="11"/>
                  </a:cxn>
                  <a:cxn ang="0">
                    <a:pos x="27" y="24"/>
                  </a:cxn>
                  <a:cxn ang="0">
                    <a:pos x="16" y="40"/>
                  </a:cxn>
                  <a:cxn ang="0">
                    <a:pos x="8" y="57"/>
                  </a:cxn>
                  <a:cxn ang="0">
                    <a:pos x="2" y="77"/>
                  </a:cxn>
                  <a:cxn ang="0">
                    <a:pos x="0" y="97"/>
                  </a:cxn>
                  <a:cxn ang="0">
                    <a:pos x="0" y="116"/>
                  </a:cxn>
                  <a:cxn ang="0">
                    <a:pos x="3" y="134"/>
                  </a:cxn>
                  <a:cxn ang="0">
                    <a:pos x="8" y="161"/>
                  </a:cxn>
                  <a:cxn ang="0">
                    <a:pos x="15" y="184"/>
                  </a:cxn>
                  <a:cxn ang="0">
                    <a:pos x="22" y="206"/>
                  </a:cxn>
                  <a:cxn ang="0">
                    <a:pos x="33" y="224"/>
                  </a:cxn>
                  <a:cxn ang="0">
                    <a:pos x="44" y="243"/>
                  </a:cxn>
                  <a:cxn ang="0">
                    <a:pos x="58" y="258"/>
                  </a:cxn>
                  <a:cxn ang="0">
                    <a:pos x="75" y="272"/>
                  </a:cxn>
                  <a:cxn ang="0">
                    <a:pos x="95" y="283"/>
                  </a:cxn>
                  <a:cxn ang="0">
                    <a:pos x="96" y="283"/>
                  </a:cxn>
                  <a:cxn ang="0">
                    <a:pos x="101" y="283"/>
                  </a:cxn>
                  <a:cxn ang="0">
                    <a:pos x="104" y="283"/>
                  </a:cxn>
                  <a:cxn ang="0">
                    <a:pos x="106" y="283"/>
                  </a:cxn>
                </a:cxnLst>
                <a:rect l="0" t="0" r="r" b="b"/>
                <a:pathLst>
                  <a:path w="200" h="283">
                    <a:moveTo>
                      <a:pt x="106" y="283"/>
                    </a:moveTo>
                    <a:lnTo>
                      <a:pt x="108" y="283"/>
                    </a:lnTo>
                    <a:lnTo>
                      <a:pt x="117" y="281"/>
                    </a:lnTo>
                    <a:lnTo>
                      <a:pt x="127" y="280"/>
                    </a:lnTo>
                    <a:lnTo>
                      <a:pt x="137" y="278"/>
                    </a:lnTo>
                    <a:lnTo>
                      <a:pt x="155" y="257"/>
                    </a:lnTo>
                    <a:lnTo>
                      <a:pt x="172" y="229"/>
                    </a:lnTo>
                    <a:lnTo>
                      <a:pt x="184" y="200"/>
                    </a:lnTo>
                    <a:lnTo>
                      <a:pt x="193" y="166"/>
                    </a:lnTo>
                    <a:lnTo>
                      <a:pt x="198" y="133"/>
                    </a:lnTo>
                    <a:lnTo>
                      <a:pt x="200" y="98"/>
                    </a:lnTo>
                    <a:lnTo>
                      <a:pt x="198" y="64"/>
                    </a:lnTo>
                    <a:lnTo>
                      <a:pt x="193" y="31"/>
                    </a:lnTo>
                    <a:lnTo>
                      <a:pt x="178" y="22"/>
                    </a:lnTo>
                    <a:lnTo>
                      <a:pt x="163" y="14"/>
                    </a:lnTo>
                    <a:lnTo>
                      <a:pt x="145" y="8"/>
                    </a:lnTo>
                    <a:lnTo>
                      <a:pt x="129" y="4"/>
                    </a:lnTo>
                    <a:lnTo>
                      <a:pt x="111" y="2"/>
                    </a:lnTo>
                    <a:lnTo>
                      <a:pt x="92" y="1"/>
                    </a:lnTo>
                    <a:lnTo>
                      <a:pt x="73" y="1"/>
                    </a:lnTo>
                    <a:lnTo>
                      <a:pt x="54" y="0"/>
                    </a:lnTo>
                    <a:lnTo>
                      <a:pt x="39" y="11"/>
                    </a:lnTo>
                    <a:lnTo>
                      <a:pt x="27" y="24"/>
                    </a:lnTo>
                    <a:lnTo>
                      <a:pt x="16" y="40"/>
                    </a:lnTo>
                    <a:lnTo>
                      <a:pt x="8" y="57"/>
                    </a:lnTo>
                    <a:lnTo>
                      <a:pt x="2" y="77"/>
                    </a:lnTo>
                    <a:lnTo>
                      <a:pt x="0" y="97"/>
                    </a:lnTo>
                    <a:lnTo>
                      <a:pt x="0" y="116"/>
                    </a:lnTo>
                    <a:lnTo>
                      <a:pt x="3" y="134"/>
                    </a:lnTo>
                    <a:lnTo>
                      <a:pt x="8" y="161"/>
                    </a:lnTo>
                    <a:lnTo>
                      <a:pt x="15" y="184"/>
                    </a:lnTo>
                    <a:lnTo>
                      <a:pt x="22" y="206"/>
                    </a:lnTo>
                    <a:lnTo>
                      <a:pt x="33" y="224"/>
                    </a:lnTo>
                    <a:lnTo>
                      <a:pt x="44" y="243"/>
                    </a:lnTo>
                    <a:lnTo>
                      <a:pt x="58" y="258"/>
                    </a:lnTo>
                    <a:lnTo>
                      <a:pt x="75" y="272"/>
                    </a:lnTo>
                    <a:lnTo>
                      <a:pt x="95" y="283"/>
                    </a:lnTo>
                    <a:lnTo>
                      <a:pt x="96" y="283"/>
                    </a:lnTo>
                    <a:lnTo>
                      <a:pt x="101" y="283"/>
                    </a:lnTo>
                    <a:lnTo>
                      <a:pt x="104" y="283"/>
                    </a:lnTo>
                    <a:lnTo>
                      <a:pt x="106" y="283"/>
                    </a:lnTo>
                    <a:close/>
                  </a:path>
                </a:pathLst>
              </a:custGeom>
              <a:solidFill>
                <a:srgbClr val="000000"/>
              </a:solidFill>
              <a:ln w="9525">
                <a:noFill/>
                <a:round/>
                <a:headEnd/>
                <a:tailEnd/>
              </a:ln>
            </p:spPr>
            <p:txBody>
              <a:bodyPr/>
              <a:lstStyle/>
              <a:p>
                <a:endParaRPr lang="tr-TR"/>
              </a:p>
            </p:txBody>
          </p:sp>
          <p:sp>
            <p:nvSpPr>
              <p:cNvPr id="43062" name="Freeform 54"/>
              <p:cNvSpPr>
                <a:spLocks/>
              </p:cNvSpPr>
              <p:nvPr/>
            </p:nvSpPr>
            <p:spPr bwMode="auto">
              <a:xfrm>
                <a:off x="4615" y="2396"/>
                <a:ext cx="10" cy="14"/>
              </a:xfrm>
              <a:custGeom>
                <a:avLst/>
                <a:gdLst/>
                <a:ahLst/>
                <a:cxnLst>
                  <a:cxn ang="0">
                    <a:pos x="51" y="82"/>
                  </a:cxn>
                  <a:cxn ang="0">
                    <a:pos x="53" y="79"/>
                  </a:cxn>
                  <a:cxn ang="0">
                    <a:pos x="56" y="75"/>
                  </a:cxn>
                  <a:cxn ang="0">
                    <a:pos x="58" y="70"/>
                  </a:cxn>
                  <a:cxn ang="0">
                    <a:pos x="60" y="62"/>
                  </a:cxn>
                  <a:cxn ang="0">
                    <a:pos x="62" y="54"/>
                  </a:cxn>
                  <a:cxn ang="0">
                    <a:pos x="65" y="45"/>
                  </a:cxn>
                  <a:cxn ang="0">
                    <a:pos x="66" y="35"/>
                  </a:cxn>
                  <a:cxn ang="0">
                    <a:pos x="67" y="25"/>
                  </a:cxn>
                  <a:cxn ang="0">
                    <a:pos x="62" y="20"/>
                  </a:cxn>
                  <a:cxn ang="0">
                    <a:pos x="58" y="13"/>
                  </a:cxn>
                  <a:cxn ang="0">
                    <a:pos x="51" y="10"/>
                  </a:cxn>
                  <a:cxn ang="0">
                    <a:pos x="46" y="5"/>
                  </a:cxn>
                  <a:cxn ang="0">
                    <a:pos x="38" y="3"/>
                  </a:cxn>
                  <a:cxn ang="0">
                    <a:pos x="31" y="1"/>
                  </a:cxn>
                  <a:cxn ang="0">
                    <a:pos x="22" y="1"/>
                  </a:cxn>
                  <a:cxn ang="0">
                    <a:pos x="16" y="0"/>
                  </a:cxn>
                  <a:cxn ang="0">
                    <a:pos x="11" y="2"/>
                  </a:cxn>
                  <a:cxn ang="0">
                    <a:pos x="7" y="8"/>
                  </a:cxn>
                  <a:cxn ang="0">
                    <a:pos x="4" y="15"/>
                  </a:cxn>
                  <a:cxn ang="0">
                    <a:pos x="0" y="25"/>
                  </a:cxn>
                  <a:cxn ang="0">
                    <a:pos x="25" y="92"/>
                  </a:cxn>
                  <a:cxn ang="0">
                    <a:pos x="29" y="91"/>
                  </a:cxn>
                  <a:cxn ang="0">
                    <a:pos x="38" y="87"/>
                  </a:cxn>
                  <a:cxn ang="0">
                    <a:pos x="47" y="84"/>
                  </a:cxn>
                  <a:cxn ang="0">
                    <a:pos x="51" y="82"/>
                  </a:cxn>
                </a:cxnLst>
                <a:rect l="0" t="0" r="r" b="b"/>
                <a:pathLst>
                  <a:path w="67" h="92">
                    <a:moveTo>
                      <a:pt x="51" y="82"/>
                    </a:moveTo>
                    <a:lnTo>
                      <a:pt x="53" y="79"/>
                    </a:lnTo>
                    <a:lnTo>
                      <a:pt x="56" y="75"/>
                    </a:lnTo>
                    <a:lnTo>
                      <a:pt x="58" y="70"/>
                    </a:lnTo>
                    <a:lnTo>
                      <a:pt x="60" y="62"/>
                    </a:lnTo>
                    <a:lnTo>
                      <a:pt x="62" y="54"/>
                    </a:lnTo>
                    <a:lnTo>
                      <a:pt x="65" y="45"/>
                    </a:lnTo>
                    <a:lnTo>
                      <a:pt x="66" y="35"/>
                    </a:lnTo>
                    <a:lnTo>
                      <a:pt x="67" y="25"/>
                    </a:lnTo>
                    <a:lnTo>
                      <a:pt x="62" y="20"/>
                    </a:lnTo>
                    <a:lnTo>
                      <a:pt x="58" y="13"/>
                    </a:lnTo>
                    <a:lnTo>
                      <a:pt x="51" y="10"/>
                    </a:lnTo>
                    <a:lnTo>
                      <a:pt x="46" y="5"/>
                    </a:lnTo>
                    <a:lnTo>
                      <a:pt x="38" y="3"/>
                    </a:lnTo>
                    <a:lnTo>
                      <a:pt x="31" y="1"/>
                    </a:lnTo>
                    <a:lnTo>
                      <a:pt x="22" y="1"/>
                    </a:lnTo>
                    <a:lnTo>
                      <a:pt x="16" y="0"/>
                    </a:lnTo>
                    <a:lnTo>
                      <a:pt x="11" y="2"/>
                    </a:lnTo>
                    <a:lnTo>
                      <a:pt x="7" y="8"/>
                    </a:lnTo>
                    <a:lnTo>
                      <a:pt x="4" y="15"/>
                    </a:lnTo>
                    <a:lnTo>
                      <a:pt x="0" y="25"/>
                    </a:lnTo>
                    <a:lnTo>
                      <a:pt x="25" y="92"/>
                    </a:lnTo>
                    <a:lnTo>
                      <a:pt x="29" y="91"/>
                    </a:lnTo>
                    <a:lnTo>
                      <a:pt x="38" y="87"/>
                    </a:lnTo>
                    <a:lnTo>
                      <a:pt x="47" y="84"/>
                    </a:lnTo>
                    <a:lnTo>
                      <a:pt x="51" y="82"/>
                    </a:lnTo>
                    <a:close/>
                  </a:path>
                </a:pathLst>
              </a:custGeom>
              <a:solidFill>
                <a:srgbClr val="FFFFFF"/>
              </a:solidFill>
              <a:ln w="9525">
                <a:noFill/>
                <a:round/>
                <a:headEnd/>
                <a:tailEnd/>
              </a:ln>
            </p:spPr>
            <p:txBody>
              <a:bodyPr/>
              <a:lstStyle/>
              <a:p>
                <a:endParaRPr lang="tr-TR"/>
              </a:p>
            </p:txBody>
          </p:sp>
          <p:sp>
            <p:nvSpPr>
              <p:cNvPr id="43063" name="Freeform 55"/>
              <p:cNvSpPr>
                <a:spLocks/>
              </p:cNvSpPr>
              <p:nvPr/>
            </p:nvSpPr>
            <p:spPr bwMode="auto">
              <a:xfrm>
                <a:off x="4178" y="2331"/>
                <a:ext cx="32" cy="35"/>
              </a:xfrm>
              <a:custGeom>
                <a:avLst/>
                <a:gdLst/>
                <a:ahLst/>
                <a:cxnLst>
                  <a:cxn ang="0">
                    <a:pos x="148" y="245"/>
                  </a:cxn>
                  <a:cxn ang="0">
                    <a:pos x="155" y="244"/>
                  </a:cxn>
                  <a:cxn ang="0">
                    <a:pos x="161" y="242"/>
                  </a:cxn>
                  <a:cxn ang="0">
                    <a:pos x="168" y="241"/>
                  </a:cxn>
                  <a:cxn ang="0">
                    <a:pos x="175" y="240"/>
                  </a:cxn>
                  <a:cxn ang="0">
                    <a:pos x="180" y="239"/>
                  </a:cxn>
                  <a:cxn ang="0">
                    <a:pos x="188" y="237"/>
                  </a:cxn>
                  <a:cxn ang="0">
                    <a:pos x="195" y="234"/>
                  </a:cxn>
                  <a:cxn ang="0">
                    <a:pos x="205" y="229"/>
                  </a:cxn>
                  <a:cxn ang="0">
                    <a:pos x="218" y="203"/>
                  </a:cxn>
                  <a:cxn ang="0">
                    <a:pos x="226" y="174"/>
                  </a:cxn>
                  <a:cxn ang="0">
                    <a:pos x="227" y="142"/>
                  </a:cxn>
                  <a:cxn ang="0">
                    <a:pos x="224" y="110"/>
                  </a:cxn>
                  <a:cxn ang="0">
                    <a:pos x="214" y="79"/>
                  </a:cxn>
                  <a:cxn ang="0">
                    <a:pos x="202" y="50"/>
                  </a:cxn>
                  <a:cxn ang="0">
                    <a:pos x="187" y="25"/>
                  </a:cxn>
                  <a:cxn ang="0">
                    <a:pos x="169" y="3"/>
                  </a:cxn>
                  <a:cxn ang="0">
                    <a:pos x="150" y="1"/>
                  </a:cxn>
                  <a:cxn ang="0">
                    <a:pos x="130" y="0"/>
                  </a:cxn>
                  <a:cxn ang="0">
                    <a:pos x="109" y="1"/>
                  </a:cxn>
                  <a:cxn ang="0">
                    <a:pos x="90" y="3"/>
                  </a:cxn>
                  <a:cxn ang="0">
                    <a:pos x="70" y="8"/>
                  </a:cxn>
                  <a:cxn ang="0">
                    <a:pos x="52" y="15"/>
                  </a:cxn>
                  <a:cxn ang="0">
                    <a:pos x="34" y="24"/>
                  </a:cxn>
                  <a:cxn ang="0">
                    <a:pos x="20" y="33"/>
                  </a:cxn>
                  <a:cxn ang="0">
                    <a:pos x="9" y="48"/>
                  </a:cxn>
                  <a:cxn ang="0">
                    <a:pos x="3" y="63"/>
                  </a:cxn>
                  <a:cxn ang="0">
                    <a:pos x="0" y="81"/>
                  </a:cxn>
                  <a:cxn ang="0">
                    <a:pos x="1" y="99"/>
                  </a:cxn>
                  <a:cxn ang="0">
                    <a:pos x="4" y="117"/>
                  </a:cxn>
                  <a:cxn ang="0">
                    <a:pos x="10" y="135"/>
                  </a:cxn>
                  <a:cxn ang="0">
                    <a:pos x="19" y="151"/>
                  </a:cxn>
                  <a:cxn ang="0">
                    <a:pos x="30" y="163"/>
                  </a:cxn>
                  <a:cxn ang="0">
                    <a:pos x="35" y="173"/>
                  </a:cxn>
                  <a:cxn ang="0">
                    <a:pos x="42" y="179"/>
                  </a:cxn>
                  <a:cxn ang="0">
                    <a:pos x="46" y="186"/>
                  </a:cxn>
                  <a:cxn ang="0">
                    <a:pos x="52" y="189"/>
                  </a:cxn>
                  <a:cxn ang="0">
                    <a:pos x="58" y="198"/>
                  </a:cxn>
                  <a:cxn ang="0">
                    <a:pos x="66" y="204"/>
                  </a:cxn>
                  <a:cxn ang="0">
                    <a:pos x="77" y="208"/>
                  </a:cxn>
                  <a:cxn ang="0">
                    <a:pos x="87" y="213"/>
                  </a:cxn>
                  <a:cxn ang="0">
                    <a:pos x="97" y="222"/>
                  </a:cxn>
                  <a:cxn ang="0">
                    <a:pos x="107" y="229"/>
                  </a:cxn>
                  <a:cxn ang="0">
                    <a:pos x="115" y="238"/>
                  </a:cxn>
                  <a:cxn ang="0">
                    <a:pos x="124" y="244"/>
                  </a:cxn>
                  <a:cxn ang="0">
                    <a:pos x="134" y="247"/>
                  </a:cxn>
                  <a:cxn ang="0">
                    <a:pos x="148" y="245"/>
                  </a:cxn>
                </a:cxnLst>
                <a:rect l="0" t="0" r="r" b="b"/>
                <a:pathLst>
                  <a:path w="227" h="247">
                    <a:moveTo>
                      <a:pt x="148" y="245"/>
                    </a:moveTo>
                    <a:lnTo>
                      <a:pt x="155" y="244"/>
                    </a:lnTo>
                    <a:lnTo>
                      <a:pt x="161" y="242"/>
                    </a:lnTo>
                    <a:lnTo>
                      <a:pt x="168" y="241"/>
                    </a:lnTo>
                    <a:lnTo>
                      <a:pt x="175" y="240"/>
                    </a:lnTo>
                    <a:lnTo>
                      <a:pt x="180" y="239"/>
                    </a:lnTo>
                    <a:lnTo>
                      <a:pt x="188" y="237"/>
                    </a:lnTo>
                    <a:lnTo>
                      <a:pt x="195" y="234"/>
                    </a:lnTo>
                    <a:lnTo>
                      <a:pt x="205" y="229"/>
                    </a:lnTo>
                    <a:lnTo>
                      <a:pt x="218" y="203"/>
                    </a:lnTo>
                    <a:lnTo>
                      <a:pt x="226" y="174"/>
                    </a:lnTo>
                    <a:lnTo>
                      <a:pt x="227" y="142"/>
                    </a:lnTo>
                    <a:lnTo>
                      <a:pt x="224" y="110"/>
                    </a:lnTo>
                    <a:lnTo>
                      <a:pt x="214" y="79"/>
                    </a:lnTo>
                    <a:lnTo>
                      <a:pt x="202" y="50"/>
                    </a:lnTo>
                    <a:lnTo>
                      <a:pt x="187" y="25"/>
                    </a:lnTo>
                    <a:lnTo>
                      <a:pt x="169" y="3"/>
                    </a:lnTo>
                    <a:lnTo>
                      <a:pt x="150" y="1"/>
                    </a:lnTo>
                    <a:lnTo>
                      <a:pt x="130" y="0"/>
                    </a:lnTo>
                    <a:lnTo>
                      <a:pt x="109" y="1"/>
                    </a:lnTo>
                    <a:lnTo>
                      <a:pt x="90" y="3"/>
                    </a:lnTo>
                    <a:lnTo>
                      <a:pt x="70" y="8"/>
                    </a:lnTo>
                    <a:lnTo>
                      <a:pt x="52" y="15"/>
                    </a:lnTo>
                    <a:lnTo>
                      <a:pt x="34" y="24"/>
                    </a:lnTo>
                    <a:lnTo>
                      <a:pt x="20" y="33"/>
                    </a:lnTo>
                    <a:lnTo>
                      <a:pt x="9" y="48"/>
                    </a:lnTo>
                    <a:lnTo>
                      <a:pt x="3" y="63"/>
                    </a:lnTo>
                    <a:lnTo>
                      <a:pt x="0" y="81"/>
                    </a:lnTo>
                    <a:lnTo>
                      <a:pt x="1" y="99"/>
                    </a:lnTo>
                    <a:lnTo>
                      <a:pt x="4" y="117"/>
                    </a:lnTo>
                    <a:lnTo>
                      <a:pt x="10" y="135"/>
                    </a:lnTo>
                    <a:lnTo>
                      <a:pt x="19" y="151"/>
                    </a:lnTo>
                    <a:lnTo>
                      <a:pt x="30" y="163"/>
                    </a:lnTo>
                    <a:lnTo>
                      <a:pt x="35" y="173"/>
                    </a:lnTo>
                    <a:lnTo>
                      <a:pt x="42" y="179"/>
                    </a:lnTo>
                    <a:lnTo>
                      <a:pt x="46" y="186"/>
                    </a:lnTo>
                    <a:lnTo>
                      <a:pt x="52" y="189"/>
                    </a:lnTo>
                    <a:lnTo>
                      <a:pt x="58" y="198"/>
                    </a:lnTo>
                    <a:lnTo>
                      <a:pt x="66" y="204"/>
                    </a:lnTo>
                    <a:lnTo>
                      <a:pt x="77" y="208"/>
                    </a:lnTo>
                    <a:lnTo>
                      <a:pt x="87" y="213"/>
                    </a:lnTo>
                    <a:lnTo>
                      <a:pt x="97" y="222"/>
                    </a:lnTo>
                    <a:lnTo>
                      <a:pt x="107" y="229"/>
                    </a:lnTo>
                    <a:lnTo>
                      <a:pt x="115" y="238"/>
                    </a:lnTo>
                    <a:lnTo>
                      <a:pt x="124" y="244"/>
                    </a:lnTo>
                    <a:lnTo>
                      <a:pt x="134" y="247"/>
                    </a:lnTo>
                    <a:lnTo>
                      <a:pt x="148" y="245"/>
                    </a:lnTo>
                    <a:close/>
                  </a:path>
                </a:pathLst>
              </a:custGeom>
              <a:solidFill>
                <a:srgbClr val="000000"/>
              </a:solidFill>
              <a:ln w="9525">
                <a:noFill/>
                <a:round/>
                <a:headEnd/>
                <a:tailEnd/>
              </a:ln>
            </p:spPr>
            <p:txBody>
              <a:bodyPr/>
              <a:lstStyle/>
              <a:p>
                <a:endParaRPr lang="tr-TR"/>
              </a:p>
            </p:txBody>
          </p:sp>
          <p:sp>
            <p:nvSpPr>
              <p:cNvPr id="43064" name="Freeform 56"/>
              <p:cNvSpPr>
                <a:spLocks/>
              </p:cNvSpPr>
              <p:nvPr/>
            </p:nvSpPr>
            <p:spPr bwMode="auto">
              <a:xfrm>
                <a:off x="4190" y="2342"/>
                <a:ext cx="9" cy="12"/>
              </a:xfrm>
              <a:custGeom>
                <a:avLst/>
                <a:gdLst/>
                <a:ahLst/>
                <a:cxnLst>
                  <a:cxn ang="0">
                    <a:pos x="47" y="90"/>
                  </a:cxn>
                  <a:cxn ang="0">
                    <a:pos x="49" y="89"/>
                  </a:cxn>
                  <a:cxn ang="0">
                    <a:pos x="55" y="85"/>
                  </a:cxn>
                  <a:cxn ang="0">
                    <a:pos x="59" y="81"/>
                  </a:cxn>
                  <a:cxn ang="0">
                    <a:pos x="62" y="79"/>
                  </a:cxn>
                  <a:cxn ang="0">
                    <a:pos x="57" y="13"/>
                  </a:cxn>
                  <a:cxn ang="0">
                    <a:pos x="48" y="4"/>
                  </a:cxn>
                  <a:cxn ang="0">
                    <a:pos x="40" y="0"/>
                  </a:cxn>
                  <a:cxn ang="0">
                    <a:pos x="34" y="1"/>
                  </a:cxn>
                  <a:cxn ang="0">
                    <a:pos x="29" y="3"/>
                  </a:cxn>
                  <a:cxn ang="0">
                    <a:pos x="22" y="7"/>
                  </a:cxn>
                  <a:cxn ang="0">
                    <a:pos x="16" y="13"/>
                  </a:cxn>
                  <a:cxn ang="0">
                    <a:pos x="8" y="15"/>
                  </a:cxn>
                  <a:cxn ang="0">
                    <a:pos x="4" y="20"/>
                  </a:cxn>
                  <a:cxn ang="0">
                    <a:pos x="0" y="28"/>
                  </a:cxn>
                  <a:cxn ang="0">
                    <a:pos x="0" y="38"/>
                  </a:cxn>
                  <a:cxn ang="0">
                    <a:pos x="36" y="90"/>
                  </a:cxn>
                  <a:cxn ang="0">
                    <a:pos x="37" y="90"/>
                  </a:cxn>
                  <a:cxn ang="0">
                    <a:pos x="42" y="90"/>
                  </a:cxn>
                  <a:cxn ang="0">
                    <a:pos x="45" y="90"/>
                  </a:cxn>
                  <a:cxn ang="0">
                    <a:pos x="47" y="90"/>
                  </a:cxn>
                </a:cxnLst>
                <a:rect l="0" t="0" r="r" b="b"/>
                <a:pathLst>
                  <a:path w="62" h="90">
                    <a:moveTo>
                      <a:pt x="47" y="90"/>
                    </a:moveTo>
                    <a:lnTo>
                      <a:pt x="49" y="89"/>
                    </a:lnTo>
                    <a:lnTo>
                      <a:pt x="55" y="85"/>
                    </a:lnTo>
                    <a:lnTo>
                      <a:pt x="59" y="81"/>
                    </a:lnTo>
                    <a:lnTo>
                      <a:pt x="62" y="79"/>
                    </a:lnTo>
                    <a:lnTo>
                      <a:pt x="57" y="13"/>
                    </a:lnTo>
                    <a:lnTo>
                      <a:pt x="48" y="4"/>
                    </a:lnTo>
                    <a:lnTo>
                      <a:pt x="40" y="0"/>
                    </a:lnTo>
                    <a:lnTo>
                      <a:pt x="34" y="1"/>
                    </a:lnTo>
                    <a:lnTo>
                      <a:pt x="29" y="3"/>
                    </a:lnTo>
                    <a:lnTo>
                      <a:pt x="22" y="7"/>
                    </a:lnTo>
                    <a:lnTo>
                      <a:pt x="16" y="13"/>
                    </a:lnTo>
                    <a:lnTo>
                      <a:pt x="8" y="15"/>
                    </a:lnTo>
                    <a:lnTo>
                      <a:pt x="4" y="20"/>
                    </a:lnTo>
                    <a:lnTo>
                      <a:pt x="0" y="28"/>
                    </a:lnTo>
                    <a:lnTo>
                      <a:pt x="0" y="38"/>
                    </a:lnTo>
                    <a:lnTo>
                      <a:pt x="36" y="90"/>
                    </a:lnTo>
                    <a:lnTo>
                      <a:pt x="37" y="90"/>
                    </a:lnTo>
                    <a:lnTo>
                      <a:pt x="42" y="90"/>
                    </a:lnTo>
                    <a:lnTo>
                      <a:pt x="45" y="90"/>
                    </a:lnTo>
                    <a:lnTo>
                      <a:pt x="47" y="90"/>
                    </a:lnTo>
                    <a:close/>
                  </a:path>
                </a:pathLst>
              </a:custGeom>
              <a:solidFill>
                <a:srgbClr val="FFFFFF"/>
              </a:solidFill>
              <a:ln w="9525">
                <a:noFill/>
                <a:round/>
                <a:headEnd/>
                <a:tailEnd/>
              </a:ln>
            </p:spPr>
            <p:txBody>
              <a:bodyPr/>
              <a:lstStyle/>
              <a:p>
                <a:endParaRPr lang="tr-TR"/>
              </a:p>
            </p:txBody>
          </p:sp>
          <p:sp>
            <p:nvSpPr>
              <p:cNvPr id="43065" name="Freeform 57"/>
              <p:cNvSpPr>
                <a:spLocks/>
              </p:cNvSpPr>
              <p:nvPr/>
            </p:nvSpPr>
            <p:spPr bwMode="auto">
              <a:xfrm>
                <a:off x="4248" y="2182"/>
                <a:ext cx="199" cy="106"/>
              </a:xfrm>
              <a:custGeom>
                <a:avLst/>
                <a:gdLst/>
                <a:ahLst/>
                <a:cxnLst>
                  <a:cxn ang="0">
                    <a:pos x="1105" y="737"/>
                  </a:cxn>
                  <a:cxn ang="0">
                    <a:pos x="1373" y="722"/>
                  </a:cxn>
                  <a:cxn ang="0">
                    <a:pos x="1388" y="551"/>
                  </a:cxn>
                  <a:cxn ang="0">
                    <a:pos x="59" y="0"/>
                  </a:cxn>
                  <a:cxn ang="0">
                    <a:pos x="50" y="1"/>
                  </a:cxn>
                  <a:cxn ang="0">
                    <a:pos x="41" y="2"/>
                  </a:cxn>
                  <a:cxn ang="0">
                    <a:pos x="31" y="7"/>
                  </a:cxn>
                  <a:cxn ang="0">
                    <a:pos x="24" y="15"/>
                  </a:cxn>
                  <a:cxn ang="0">
                    <a:pos x="8" y="69"/>
                  </a:cxn>
                  <a:cxn ang="0">
                    <a:pos x="1" y="124"/>
                  </a:cxn>
                  <a:cxn ang="0">
                    <a:pos x="0" y="182"/>
                  </a:cxn>
                  <a:cxn ang="0">
                    <a:pos x="5" y="238"/>
                  </a:cxn>
                  <a:cxn ang="0">
                    <a:pos x="11" y="296"/>
                  </a:cxn>
                  <a:cxn ang="0">
                    <a:pos x="19" y="352"/>
                  </a:cxn>
                  <a:cxn ang="0">
                    <a:pos x="27" y="409"/>
                  </a:cxn>
                  <a:cxn ang="0">
                    <a:pos x="33" y="464"/>
                  </a:cxn>
                  <a:cxn ang="0">
                    <a:pos x="219" y="592"/>
                  </a:cxn>
                  <a:cxn ang="0">
                    <a:pos x="261" y="304"/>
                  </a:cxn>
                  <a:cxn ang="0">
                    <a:pos x="338" y="333"/>
                  </a:cxn>
                  <a:cxn ang="0">
                    <a:pos x="410" y="378"/>
                  </a:cxn>
                  <a:cxn ang="0">
                    <a:pos x="476" y="433"/>
                  </a:cxn>
                  <a:cxn ang="0">
                    <a:pos x="541" y="492"/>
                  </a:cxn>
                  <a:cxn ang="0">
                    <a:pos x="603" y="554"/>
                  </a:cxn>
                  <a:cxn ang="0">
                    <a:pos x="669" y="609"/>
                  </a:cxn>
                  <a:cxn ang="0">
                    <a:pos x="739" y="657"/>
                  </a:cxn>
                  <a:cxn ang="0">
                    <a:pos x="817" y="690"/>
                  </a:cxn>
                  <a:cxn ang="0">
                    <a:pos x="843" y="682"/>
                  </a:cxn>
                  <a:cxn ang="0">
                    <a:pos x="873" y="674"/>
                  </a:cxn>
                  <a:cxn ang="0">
                    <a:pos x="901" y="668"/>
                  </a:cxn>
                  <a:cxn ang="0">
                    <a:pos x="930" y="664"/>
                  </a:cxn>
                  <a:cxn ang="0">
                    <a:pos x="957" y="665"/>
                  </a:cxn>
                  <a:cxn ang="0">
                    <a:pos x="985" y="668"/>
                  </a:cxn>
                  <a:cxn ang="0">
                    <a:pos x="1011" y="677"/>
                  </a:cxn>
                  <a:cxn ang="0">
                    <a:pos x="1034" y="690"/>
                  </a:cxn>
                  <a:cxn ang="0">
                    <a:pos x="1044" y="700"/>
                  </a:cxn>
                  <a:cxn ang="0">
                    <a:pos x="1053" y="710"/>
                  </a:cxn>
                  <a:cxn ang="0">
                    <a:pos x="1060" y="719"/>
                  </a:cxn>
                  <a:cxn ang="0">
                    <a:pos x="1067" y="726"/>
                  </a:cxn>
                  <a:cxn ang="0">
                    <a:pos x="1072" y="732"/>
                  </a:cxn>
                  <a:cxn ang="0">
                    <a:pos x="1078" y="737"/>
                  </a:cxn>
                  <a:cxn ang="0">
                    <a:pos x="1085" y="739"/>
                  </a:cxn>
                  <a:cxn ang="0">
                    <a:pos x="1095" y="737"/>
                  </a:cxn>
                  <a:cxn ang="0">
                    <a:pos x="1096" y="737"/>
                  </a:cxn>
                  <a:cxn ang="0">
                    <a:pos x="1100" y="737"/>
                  </a:cxn>
                  <a:cxn ang="0">
                    <a:pos x="1103" y="737"/>
                  </a:cxn>
                  <a:cxn ang="0">
                    <a:pos x="1105" y="737"/>
                  </a:cxn>
                </a:cxnLst>
                <a:rect l="0" t="0" r="r" b="b"/>
                <a:pathLst>
                  <a:path w="1388" h="739">
                    <a:moveTo>
                      <a:pt x="1105" y="737"/>
                    </a:moveTo>
                    <a:lnTo>
                      <a:pt x="1373" y="722"/>
                    </a:lnTo>
                    <a:lnTo>
                      <a:pt x="1388" y="551"/>
                    </a:lnTo>
                    <a:lnTo>
                      <a:pt x="59" y="0"/>
                    </a:lnTo>
                    <a:lnTo>
                      <a:pt x="50" y="1"/>
                    </a:lnTo>
                    <a:lnTo>
                      <a:pt x="41" y="2"/>
                    </a:lnTo>
                    <a:lnTo>
                      <a:pt x="31" y="7"/>
                    </a:lnTo>
                    <a:lnTo>
                      <a:pt x="24" y="15"/>
                    </a:lnTo>
                    <a:lnTo>
                      <a:pt x="8" y="69"/>
                    </a:lnTo>
                    <a:lnTo>
                      <a:pt x="1" y="124"/>
                    </a:lnTo>
                    <a:lnTo>
                      <a:pt x="0" y="182"/>
                    </a:lnTo>
                    <a:lnTo>
                      <a:pt x="5" y="238"/>
                    </a:lnTo>
                    <a:lnTo>
                      <a:pt x="11" y="296"/>
                    </a:lnTo>
                    <a:lnTo>
                      <a:pt x="19" y="352"/>
                    </a:lnTo>
                    <a:lnTo>
                      <a:pt x="27" y="409"/>
                    </a:lnTo>
                    <a:lnTo>
                      <a:pt x="33" y="464"/>
                    </a:lnTo>
                    <a:lnTo>
                      <a:pt x="219" y="592"/>
                    </a:lnTo>
                    <a:lnTo>
                      <a:pt x="261" y="304"/>
                    </a:lnTo>
                    <a:lnTo>
                      <a:pt x="338" y="333"/>
                    </a:lnTo>
                    <a:lnTo>
                      <a:pt x="410" y="378"/>
                    </a:lnTo>
                    <a:lnTo>
                      <a:pt x="476" y="433"/>
                    </a:lnTo>
                    <a:lnTo>
                      <a:pt x="541" y="492"/>
                    </a:lnTo>
                    <a:lnTo>
                      <a:pt x="603" y="554"/>
                    </a:lnTo>
                    <a:lnTo>
                      <a:pt x="669" y="609"/>
                    </a:lnTo>
                    <a:lnTo>
                      <a:pt x="739" y="657"/>
                    </a:lnTo>
                    <a:lnTo>
                      <a:pt x="817" y="690"/>
                    </a:lnTo>
                    <a:lnTo>
                      <a:pt x="843" y="682"/>
                    </a:lnTo>
                    <a:lnTo>
                      <a:pt x="873" y="674"/>
                    </a:lnTo>
                    <a:lnTo>
                      <a:pt x="901" y="668"/>
                    </a:lnTo>
                    <a:lnTo>
                      <a:pt x="930" y="664"/>
                    </a:lnTo>
                    <a:lnTo>
                      <a:pt x="957" y="665"/>
                    </a:lnTo>
                    <a:lnTo>
                      <a:pt x="985" y="668"/>
                    </a:lnTo>
                    <a:lnTo>
                      <a:pt x="1011" y="677"/>
                    </a:lnTo>
                    <a:lnTo>
                      <a:pt x="1034" y="690"/>
                    </a:lnTo>
                    <a:lnTo>
                      <a:pt x="1044" y="700"/>
                    </a:lnTo>
                    <a:lnTo>
                      <a:pt x="1053" y="710"/>
                    </a:lnTo>
                    <a:lnTo>
                      <a:pt x="1060" y="719"/>
                    </a:lnTo>
                    <a:lnTo>
                      <a:pt x="1067" y="726"/>
                    </a:lnTo>
                    <a:lnTo>
                      <a:pt x="1072" y="732"/>
                    </a:lnTo>
                    <a:lnTo>
                      <a:pt x="1078" y="737"/>
                    </a:lnTo>
                    <a:lnTo>
                      <a:pt x="1085" y="739"/>
                    </a:lnTo>
                    <a:lnTo>
                      <a:pt x="1095" y="737"/>
                    </a:lnTo>
                    <a:lnTo>
                      <a:pt x="1096" y="737"/>
                    </a:lnTo>
                    <a:lnTo>
                      <a:pt x="1100" y="737"/>
                    </a:lnTo>
                    <a:lnTo>
                      <a:pt x="1103" y="737"/>
                    </a:lnTo>
                    <a:lnTo>
                      <a:pt x="1105" y="737"/>
                    </a:lnTo>
                    <a:close/>
                  </a:path>
                </a:pathLst>
              </a:custGeom>
              <a:solidFill>
                <a:srgbClr val="661C17"/>
              </a:solidFill>
              <a:ln w="9525">
                <a:noFill/>
                <a:round/>
                <a:headEnd/>
                <a:tailEnd/>
              </a:ln>
            </p:spPr>
            <p:txBody>
              <a:bodyPr/>
              <a:lstStyle/>
              <a:p>
                <a:endParaRPr lang="tr-TR"/>
              </a:p>
            </p:txBody>
          </p:sp>
          <p:sp>
            <p:nvSpPr>
              <p:cNvPr id="43066" name="Freeform 58"/>
              <p:cNvSpPr>
                <a:spLocks/>
              </p:cNvSpPr>
              <p:nvPr/>
            </p:nvSpPr>
            <p:spPr bwMode="auto">
              <a:xfrm>
                <a:off x="4132" y="2204"/>
                <a:ext cx="30" cy="60"/>
              </a:xfrm>
              <a:custGeom>
                <a:avLst/>
                <a:gdLst/>
                <a:ahLst/>
                <a:cxnLst>
                  <a:cxn ang="0">
                    <a:pos x="148" y="419"/>
                  </a:cxn>
                  <a:cxn ang="0">
                    <a:pos x="155" y="419"/>
                  </a:cxn>
                  <a:cxn ang="0">
                    <a:pos x="162" y="419"/>
                  </a:cxn>
                  <a:cxn ang="0">
                    <a:pos x="168" y="419"/>
                  </a:cxn>
                  <a:cxn ang="0">
                    <a:pos x="175" y="418"/>
                  </a:cxn>
                  <a:cxn ang="0">
                    <a:pos x="180" y="418"/>
                  </a:cxn>
                  <a:cxn ang="0">
                    <a:pos x="185" y="416"/>
                  </a:cxn>
                  <a:cxn ang="0">
                    <a:pos x="192" y="414"/>
                  </a:cxn>
                  <a:cxn ang="0">
                    <a:pos x="201" y="410"/>
                  </a:cxn>
                  <a:cxn ang="0">
                    <a:pos x="210" y="367"/>
                  </a:cxn>
                  <a:cxn ang="0">
                    <a:pos x="214" y="319"/>
                  </a:cxn>
                  <a:cxn ang="0">
                    <a:pos x="212" y="269"/>
                  </a:cxn>
                  <a:cxn ang="0">
                    <a:pos x="205" y="217"/>
                  </a:cxn>
                  <a:cxn ang="0">
                    <a:pos x="191" y="166"/>
                  </a:cxn>
                  <a:cxn ang="0">
                    <a:pos x="175" y="117"/>
                  </a:cxn>
                  <a:cxn ang="0">
                    <a:pos x="153" y="72"/>
                  </a:cxn>
                  <a:cxn ang="0">
                    <a:pos x="128" y="33"/>
                  </a:cxn>
                  <a:cxn ang="0">
                    <a:pos x="118" y="25"/>
                  </a:cxn>
                  <a:cxn ang="0">
                    <a:pos x="106" y="17"/>
                  </a:cxn>
                  <a:cxn ang="0">
                    <a:pos x="93" y="11"/>
                  </a:cxn>
                  <a:cxn ang="0">
                    <a:pos x="79" y="5"/>
                  </a:cxn>
                  <a:cxn ang="0">
                    <a:pos x="64" y="2"/>
                  </a:cxn>
                  <a:cxn ang="0">
                    <a:pos x="48" y="0"/>
                  </a:cxn>
                  <a:cxn ang="0">
                    <a:pos x="33" y="0"/>
                  </a:cxn>
                  <a:cxn ang="0">
                    <a:pos x="20" y="2"/>
                  </a:cxn>
                  <a:cxn ang="0">
                    <a:pos x="6" y="43"/>
                  </a:cxn>
                  <a:cxn ang="0">
                    <a:pos x="0" y="85"/>
                  </a:cxn>
                  <a:cxn ang="0">
                    <a:pos x="0" y="131"/>
                  </a:cxn>
                  <a:cxn ang="0">
                    <a:pos x="8" y="177"/>
                  </a:cxn>
                  <a:cxn ang="0">
                    <a:pos x="18" y="224"/>
                  </a:cxn>
                  <a:cxn ang="0">
                    <a:pos x="32" y="269"/>
                  </a:cxn>
                  <a:cxn ang="0">
                    <a:pos x="48" y="314"/>
                  </a:cxn>
                  <a:cxn ang="0">
                    <a:pos x="67" y="353"/>
                  </a:cxn>
                  <a:cxn ang="0">
                    <a:pos x="78" y="365"/>
                  </a:cxn>
                  <a:cxn ang="0">
                    <a:pos x="89" y="375"/>
                  </a:cxn>
                  <a:cxn ang="0">
                    <a:pos x="97" y="384"/>
                  </a:cxn>
                  <a:cxn ang="0">
                    <a:pos x="106" y="392"/>
                  </a:cxn>
                  <a:cxn ang="0">
                    <a:pos x="113" y="401"/>
                  </a:cxn>
                  <a:cxn ang="0">
                    <a:pos x="120" y="407"/>
                  </a:cxn>
                  <a:cxn ang="0">
                    <a:pos x="129" y="414"/>
                  </a:cxn>
                  <a:cxn ang="0">
                    <a:pos x="139" y="419"/>
                  </a:cxn>
                  <a:cxn ang="0">
                    <a:pos x="140" y="419"/>
                  </a:cxn>
                  <a:cxn ang="0">
                    <a:pos x="143" y="419"/>
                  </a:cxn>
                  <a:cxn ang="0">
                    <a:pos x="146" y="419"/>
                  </a:cxn>
                  <a:cxn ang="0">
                    <a:pos x="148" y="419"/>
                  </a:cxn>
                </a:cxnLst>
                <a:rect l="0" t="0" r="r" b="b"/>
                <a:pathLst>
                  <a:path w="214" h="419">
                    <a:moveTo>
                      <a:pt x="148" y="419"/>
                    </a:moveTo>
                    <a:lnTo>
                      <a:pt x="155" y="419"/>
                    </a:lnTo>
                    <a:lnTo>
                      <a:pt x="162" y="419"/>
                    </a:lnTo>
                    <a:lnTo>
                      <a:pt x="168" y="419"/>
                    </a:lnTo>
                    <a:lnTo>
                      <a:pt x="175" y="418"/>
                    </a:lnTo>
                    <a:lnTo>
                      <a:pt x="180" y="418"/>
                    </a:lnTo>
                    <a:lnTo>
                      <a:pt x="185" y="416"/>
                    </a:lnTo>
                    <a:lnTo>
                      <a:pt x="192" y="414"/>
                    </a:lnTo>
                    <a:lnTo>
                      <a:pt x="201" y="410"/>
                    </a:lnTo>
                    <a:lnTo>
                      <a:pt x="210" y="367"/>
                    </a:lnTo>
                    <a:lnTo>
                      <a:pt x="214" y="319"/>
                    </a:lnTo>
                    <a:lnTo>
                      <a:pt x="212" y="269"/>
                    </a:lnTo>
                    <a:lnTo>
                      <a:pt x="205" y="217"/>
                    </a:lnTo>
                    <a:lnTo>
                      <a:pt x="191" y="166"/>
                    </a:lnTo>
                    <a:lnTo>
                      <a:pt x="175" y="117"/>
                    </a:lnTo>
                    <a:lnTo>
                      <a:pt x="153" y="72"/>
                    </a:lnTo>
                    <a:lnTo>
                      <a:pt x="128" y="33"/>
                    </a:lnTo>
                    <a:lnTo>
                      <a:pt x="118" y="25"/>
                    </a:lnTo>
                    <a:lnTo>
                      <a:pt x="106" y="17"/>
                    </a:lnTo>
                    <a:lnTo>
                      <a:pt x="93" y="11"/>
                    </a:lnTo>
                    <a:lnTo>
                      <a:pt x="79" y="5"/>
                    </a:lnTo>
                    <a:lnTo>
                      <a:pt x="64" y="2"/>
                    </a:lnTo>
                    <a:lnTo>
                      <a:pt x="48" y="0"/>
                    </a:lnTo>
                    <a:lnTo>
                      <a:pt x="33" y="0"/>
                    </a:lnTo>
                    <a:lnTo>
                      <a:pt x="20" y="2"/>
                    </a:lnTo>
                    <a:lnTo>
                      <a:pt x="6" y="43"/>
                    </a:lnTo>
                    <a:lnTo>
                      <a:pt x="0" y="85"/>
                    </a:lnTo>
                    <a:lnTo>
                      <a:pt x="0" y="131"/>
                    </a:lnTo>
                    <a:lnTo>
                      <a:pt x="8" y="177"/>
                    </a:lnTo>
                    <a:lnTo>
                      <a:pt x="18" y="224"/>
                    </a:lnTo>
                    <a:lnTo>
                      <a:pt x="32" y="269"/>
                    </a:lnTo>
                    <a:lnTo>
                      <a:pt x="48" y="314"/>
                    </a:lnTo>
                    <a:lnTo>
                      <a:pt x="67" y="353"/>
                    </a:lnTo>
                    <a:lnTo>
                      <a:pt x="78" y="365"/>
                    </a:lnTo>
                    <a:lnTo>
                      <a:pt x="89" y="375"/>
                    </a:lnTo>
                    <a:lnTo>
                      <a:pt x="97" y="384"/>
                    </a:lnTo>
                    <a:lnTo>
                      <a:pt x="106" y="392"/>
                    </a:lnTo>
                    <a:lnTo>
                      <a:pt x="113" y="401"/>
                    </a:lnTo>
                    <a:lnTo>
                      <a:pt x="120" y="407"/>
                    </a:lnTo>
                    <a:lnTo>
                      <a:pt x="129" y="414"/>
                    </a:lnTo>
                    <a:lnTo>
                      <a:pt x="139" y="419"/>
                    </a:lnTo>
                    <a:lnTo>
                      <a:pt x="140" y="419"/>
                    </a:lnTo>
                    <a:lnTo>
                      <a:pt x="143" y="419"/>
                    </a:lnTo>
                    <a:lnTo>
                      <a:pt x="146" y="419"/>
                    </a:lnTo>
                    <a:lnTo>
                      <a:pt x="148" y="419"/>
                    </a:lnTo>
                    <a:close/>
                  </a:path>
                </a:pathLst>
              </a:custGeom>
              <a:solidFill>
                <a:srgbClr val="000000"/>
              </a:solidFill>
              <a:ln w="9525">
                <a:noFill/>
                <a:round/>
                <a:headEnd/>
                <a:tailEnd/>
              </a:ln>
            </p:spPr>
            <p:txBody>
              <a:bodyPr/>
              <a:lstStyle/>
              <a:p>
                <a:endParaRPr lang="tr-TR"/>
              </a:p>
            </p:txBody>
          </p:sp>
          <p:sp>
            <p:nvSpPr>
              <p:cNvPr id="43067" name="Freeform 59"/>
              <p:cNvSpPr>
                <a:spLocks/>
              </p:cNvSpPr>
              <p:nvPr/>
            </p:nvSpPr>
            <p:spPr bwMode="auto">
              <a:xfrm>
                <a:off x="4141" y="2219"/>
                <a:ext cx="14" cy="32"/>
              </a:xfrm>
              <a:custGeom>
                <a:avLst/>
                <a:gdLst/>
                <a:ahLst/>
                <a:cxnLst>
                  <a:cxn ang="0">
                    <a:pos x="98" y="206"/>
                  </a:cxn>
                  <a:cxn ang="0">
                    <a:pos x="36" y="0"/>
                  </a:cxn>
                  <a:cxn ang="0">
                    <a:pos x="25" y="0"/>
                  </a:cxn>
                  <a:cxn ang="0">
                    <a:pos x="17" y="3"/>
                  </a:cxn>
                  <a:cxn ang="0">
                    <a:pos x="12" y="7"/>
                  </a:cxn>
                  <a:cxn ang="0">
                    <a:pos x="10" y="13"/>
                  </a:cxn>
                  <a:cxn ang="0">
                    <a:pos x="6" y="22"/>
                  </a:cxn>
                  <a:cxn ang="0">
                    <a:pos x="4" y="29"/>
                  </a:cxn>
                  <a:cxn ang="0">
                    <a:pos x="2" y="39"/>
                  </a:cxn>
                  <a:cxn ang="0">
                    <a:pos x="0" y="46"/>
                  </a:cxn>
                  <a:cxn ang="0">
                    <a:pos x="81" y="221"/>
                  </a:cxn>
                  <a:cxn ang="0">
                    <a:pos x="84" y="219"/>
                  </a:cxn>
                  <a:cxn ang="0">
                    <a:pos x="89" y="213"/>
                  </a:cxn>
                  <a:cxn ang="0">
                    <a:pos x="95" y="209"/>
                  </a:cxn>
                  <a:cxn ang="0">
                    <a:pos x="98" y="206"/>
                  </a:cxn>
                </a:cxnLst>
                <a:rect l="0" t="0" r="r" b="b"/>
                <a:pathLst>
                  <a:path w="98" h="221">
                    <a:moveTo>
                      <a:pt x="98" y="206"/>
                    </a:moveTo>
                    <a:lnTo>
                      <a:pt x="36" y="0"/>
                    </a:lnTo>
                    <a:lnTo>
                      <a:pt x="25" y="0"/>
                    </a:lnTo>
                    <a:lnTo>
                      <a:pt x="17" y="3"/>
                    </a:lnTo>
                    <a:lnTo>
                      <a:pt x="12" y="7"/>
                    </a:lnTo>
                    <a:lnTo>
                      <a:pt x="10" y="13"/>
                    </a:lnTo>
                    <a:lnTo>
                      <a:pt x="6" y="22"/>
                    </a:lnTo>
                    <a:lnTo>
                      <a:pt x="4" y="29"/>
                    </a:lnTo>
                    <a:lnTo>
                      <a:pt x="2" y="39"/>
                    </a:lnTo>
                    <a:lnTo>
                      <a:pt x="0" y="46"/>
                    </a:lnTo>
                    <a:lnTo>
                      <a:pt x="81" y="221"/>
                    </a:lnTo>
                    <a:lnTo>
                      <a:pt x="84" y="219"/>
                    </a:lnTo>
                    <a:lnTo>
                      <a:pt x="89" y="213"/>
                    </a:lnTo>
                    <a:lnTo>
                      <a:pt x="95" y="209"/>
                    </a:lnTo>
                    <a:lnTo>
                      <a:pt x="98" y="206"/>
                    </a:lnTo>
                    <a:close/>
                  </a:path>
                </a:pathLst>
              </a:custGeom>
              <a:solidFill>
                <a:srgbClr val="FFFFFF"/>
              </a:solidFill>
              <a:ln w="9525">
                <a:noFill/>
                <a:round/>
                <a:headEnd/>
                <a:tailEnd/>
              </a:ln>
            </p:spPr>
            <p:txBody>
              <a:bodyPr/>
              <a:lstStyle/>
              <a:p>
                <a:endParaRPr lang="tr-TR"/>
              </a:p>
            </p:txBody>
          </p:sp>
          <p:sp>
            <p:nvSpPr>
              <p:cNvPr id="43068" name="Freeform 60"/>
              <p:cNvSpPr>
                <a:spLocks/>
              </p:cNvSpPr>
              <p:nvPr/>
            </p:nvSpPr>
            <p:spPr bwMode="auto">
              <a:xfrm>
                <a:off x="4094" y="2064"/>
                <a:ext cx="4" cy="8"/>
              </a:xfrm>
              <a:custGeom>
                <a:avLst/>
                <a:gdLst/>
                <a:ahLst/>
                <a:cxnLst>
                  <a:cxn ang="0">
                    <a:pos x="25" y="51"/>
                  </a:cxn>
                  <a:cxn ang="0">
                    <a:pos x="23" y="46"/>
                  </a:cxn>
                  <a:cxn ang="0">
                    <a:pos x="21" y="39"/>
                  </a:cxn>
                  <a:cxn ang="0">
                    <a:pos x="17" y="35"/>
                  </a:cxn>
                  <a:cxn ang="0">
                    <a:pos x="14" y="30"/>
                  </a:cxn>
                  <a:cxn ang="0">
                    <a:pos x="9" y="25"/>
                  </a:cxn>
                  <a:cxn ang="0">
                    <a:pos x="5" y="19"/>
                  </a:cxn>
                  <a:cxn ang="0">
                    <a:pos x="1" y="11"/>
                  </a:cxn>
                  <a:cxn ang="0">
                    <a:pos x="0" y="0"/>
                  </a:cxn>
                  <a:cxn ang="0">
                    <a:pos x="25" y="61"/>
                  </a:cxn>
                  <a:cxn ang="0">
                    <a:pos x="25" y="60"/>
                  </a:cxn>
                  <a:cxn ang="0">
                    <a:pos x="25" y="57"/>
                  </a:cxn>
                  <a:cxn ang="0">
                    <a:pos x="25" y="54"/>
                  </a:cxn>
                  <a:cxn ang="0">
                    <a:pos x="25" y="51"/>
                  </a:cxn>
                </a:cxnLst>
                <a:rect l="0" t="0" r="r" b="b"/>
                <a:pathLst>
                  <a:path w="25" h="61">
                    <a:moveTo>
                      <a:pt x="25" y="51"/>
                    </a:moveTo>
                    <a:lnTo>
                      <a:pt x="23" y="46"/>
                    </a:lnTo>
                    <a:lnTo>
                      <a:pt x="21" y="39"/>
                    </a:lnTo>
                    <a:lnTo>
                      <a:pt x="17" y="35"/>
                    </a:lnTo>
                    <a:lnTo>
                      <a:pt x="14" y="30"/>
                    </a:lnTo>
                    <a:lnTo>
                      <a:pt x="9" y="25"/>
                    </a:lnTo>
                    <a:lnTo>
                      <a:pt x="5" y="19"/>
                    </a:lnTo>
                    <a:lnTo>
                      <a:pt x="1" y="11"/>
                    </a:lnTo>
                    <a:lnTo>
                      <a:pt x="0" y="0"/>
                    </a:lnTo>
                    <a:lnTo>
                      <a:pt x="25" y="61"/>
                    </a:lnTo>
                    <a:lnTo>
                      <a:pt x="25" y="60"/>
                    </a:lnTo>
                    <a:lnTo>
                      <a:pt x="25" y="57"/>
                    </a:lnTo>
                    <a:lnTo>
                      <a:pt x="25" y="54"/>
                    </a:lnTo>
                    <a:lnTo>
                      <a:pt x="25" y="51"/>
                    </a:lnTo>
                    <a:close/>
                  </a:path>
                </a:pathLst>
              </a:custGeom>
              <a:solidFill>
                <a:srgbClr val="000000"/>
              </a:solidFill>
              <a:ln w="9525">
                <a:noFill/>
                <a:round/>
                <a:headEnd/>
                <a:tailEnd/>
              </a:ln>
            </p:spPr>
            <p:txBody>
              <a:bodyPr/>
              <a:lstStyle/>
              <a:p>
                <a:endParaRPr lang="tr-TR"/>
              </a:p>
            </p:txBody>
          </p:sp>
          <p:sp>
            <p:nvSpPr>
              <p:cNvPr id="43069" name="Freeform 61"/>
              <p:cNvSpPr>
                <a:spLocks/>
              </p:cNvSpPr>
              <p:nvPr/>
            </p:nvSpPr>
            <p:spPr bwMode="auto">
              <a:xfrm>
                <a:off x="3812" y="1648"/>
                <a:ext cx="241" cy="385"/>
              </a:xfrm>
              <a:custGeom>
                <a:avLst/>
                <a:gdLst/>
                <a:ahLst/>
                <a:cxnLst>
                  <a:cxn ang="0">
                    <a:pos x="1684" y="2701"/>
                  </a:cxn>
                  <a:cxn ang="0">
                    <a:pos x="1658" y="2643"/>
                  </a:cxn>
                  <a:cxn ang="0">
                    <a:pos x="1650" y="2641"/>
                  </a:cxn>
                  <a:cxn ang="0">
                    <a:pos x="1641" y="2639"/>
                  </a:cxn>
                  <a:cxn ang="0">
                    <a:pos x="1636" y="2638"/>
                  </a:cxn>
                  <a:cxn ang="0">
                    <a:pos x="1630" y="2636"/>
                  </a:cxn>
                  <a:cxn ang="0">
                    <a:pos x="1624" y="2632"/>
                  </a:cxn>
                  <a:cxn ang="0">
                    <a:pos x="1617" y="2628"/>
                  </a:cxn>
                  <a:cxn ang="0">
                    <a:pos x="1615" y="2617"/>
                  </a:cxn>
                  <a:cxn ang="0">
                    <a:pos x="1610" y="2607"/>
                  </a:cxn>
                  <a:cxn ang="0">
                    <a:pos x="1602" y="2601"/>
                  </a:cxn>
                  <a:cxn ang="0">
                    <a:pos x="1593" y="2593"/>
                  </a:cxn>
                  <a:cxn ang="0">
                    <a:pos x="1581" y="2588"/>
                  </a:cxn>
                  <a:cxn ang="0">
                    <a:pos x="1570" y="2580"/>
                  </a:cxn>
                  <a:cxn ang="0">
                    <a:pos x="1559" y="2573"/>
                  </a:cxn>
                  <a:cxn ang="0">
                    <a:pos x="1550" y="2562"/>
                  </a:cxn>
                  <a:cxn ang="0">
                    <a:pos x="993" y="1917"/>
                  </a:cxn>
                  <a:cxn ang="0">
                    <a:pos x="862" y="1769"/>
                  </a:cxn>
                  <a:cxn ang="0">
                    <a:pos x="744" y="1607"/>
                  </a:cxn>
                  <a:cxn ang="0">
                    <a:pos x="638" y="1434"/>
                  </a:cxn>
                  <a:cxn ang="0">
                    <a:pos x="542" y="1250"/>
                  </a:cxn>
                  <a:cxn ang="0">
                    <a:pos x="453" y="1058"/>
                  </a:cxn>
                  <a:cxn ang="0">
                    <a:pos x="372" y="858"/>
                  </a:cxn>
                  <a:cxn ang="0">
                    <a:pos x="296" y="651"/>
                  </a:cxn>
                  <a:cxn ang="0">
                    <a:pos x="226" y="438"/>
                  </a:cxn>
                  <a:cxn ang="0">
                    <a:pos x="201" y="382"/>
                  </a:cxn>
                  <a:cxn ang="0">
                    <a:pos x="180" y="326"/>
                  </a:cxn>
                  <a:cxn ang="0">
                    <a:pos x="160" y="270"/>
                  </a:cxn>
                  <a:cxn ang="0">
                    <a:pos x="141" y="213"/>
                  </a:cxn>
                  <a:cxn ang="0">
                    <a:pos x="123" y="159"/>
                  </a:cxn>
                  <a:cxn ang="0">
                    <a:pos x="105" y="105"/>
                  </a:cxn>
                  <a:cxn ang="0">
                    <a:pos x="86" y="52"/>
                  </a:cxn>
                  <a:cxn ang="0">
                    <a:pos x="66" y="0"/>
                  </a:cxn>
                  <a:cxn ang="0">
                    <a:pos x="56" y="29"/>
                  </a:cxn>
                  <a:cxn ang="0">
                    <a:pos x="50" y="61"/>
                  </a:cxn>
                  <a:cxn ang="0">
                    <a:pos x="44" y="95"/>
                  </a:cxn>
                  <a:cxn ang="0">
                    <a:pos x="40" y="128"/>
                  </a:cxn>
                  <a:cxn ang="0">
                    <a:pos x="35" y="164"/>
                  </a:cxn>
                  <a:cxn ang="0">
                    <a:pos x="29" y="200"/>
                  </a:cxn>
                  <a:cxn ang="0">
                    <a:pos x="22" y="235"/>
                  </a:cxn>
                  <a:cxn ang="0">
                    <a:pos x="15" y="268"/>
                  </a:cxn>
                  <a:cxn ang="0">
                    <a:pos x="0" y="567"/>
                  </a:cxn>
                  <a:cxn ang="0">
                    <a:pos x="38" y="839"/>
                  </a:cxn>
                  <a:cxn ang="0">
                    <a:pos x="121" y="1090"/>
                  </a:cxn>
                  <a:cxn ang="0">
                    <a:pos x="244" y="1321"/>
                  </a:cxn>
                  <a:cxn ang="0">
                    <a:pos x="396" y="1540"/>
                  </a:cxn>
                  <a:cxn ang="0">
                    <a:pos x="573" y="1752"/>
                  </a:cxn>
                  <a:cxn ang="0">
                    <a:pos x="768" y="1959"/>
                  </a:cxn>
                  <a:cxn ang="0">
                    <a:pos x="973" y="2164"/>
                  </a:cxn>
                  <a:cxn ang="0">
                    <a:pos x="1064" y="2236"/>
                  </a:cxn>
                  <a:cxn ang="0">
                    <a:pos x="1156" y="2309"/>
                  </a:cxn>
                  <a:cxn ang="0">
                    <a:pos x="1245" y="2383"/>
                  </a:cxn>
                  <a:cxn ang="0">
                    <a:pos x="1335" y="2454"/>
                  </a:cxn>
                  <a:cxn ang="0">
                    <a:pos x="1422" y="2525"/>
                  </a:cxn>
                  <a:cxn ang="0">
                    <a:pos x="1510" y="2589"/>
                  </a:cxn>
                  <a:cxn ang="0">
                    <a:pos x="1598" y="2650"/>
                  </a:cxn>
                  <a:cxn ang="0">
                    <a:pos x="1684" y="2701"/>
                  </a:cxn>
                </a:cxnLst>
                <a:rect l="0" t="0" r="r" b="b"/>
                <a:pathLst>
                  <a:path w="1684" h="2701">
                    <a:moveTo>
                      <a:pt x="1684" y="2701"/>
                    </a:moveTo>
                    <a:lnTo>
                      <a:pt x="1658" y="2643"/>
                    </a:lnTo>
                    <a:lnTo>
                      <a:pt x="1650" y="2641"/>
                    </a:lnTo>
                    <a:lnTo>
                      <a:pt x="1641" y="2639"/>
                    </a:lnTo>
                    <a:lnTo>
                      <a:pt x="1636" y="2638"/>
                    </a:lnTo>
                    <a:lnTo>
                      <a:pt x="1630" y="2636"/>
                    </a:lnTo>
                    <a:lnTo>
                      <a:pt x="1624" y="2632"/>
                    </a:lnTo>
                    <a:lnTo>
                      <a:pt x="1617" y="2628"/>
                    </a:lnTo>
                    <a:lnTo>
                      <a:pt x="1615" y="2617"/>
                    </a:lnTo>
                    <a:lnTo>
                      <a:pt x="1610" y="2607"/>
                    </a:lnTo>
                    <a:lnTo>
                      <a:pt x="1602" y="2601"/>
                    </a:lnTo>
                    <a:lnTo>
                      <a:pt x="1593" y="2593"/>
                    </a:lnTo>
                    <a:lnTo>
                      <a:pt x="1581" y="2588"/>
                    </a:lnTo>
                    <a:lnTo>
                      <a:pt x="1570" y="2580"/>
                    </a:lnTo>
                    <a:lnTo>
                      <a:pt x="1559" y="2573"/>
                    </a:lnTo>
                    <a:lnTo>
                      <a:pt x="1550" y="2562"/>
                    </a:lnTo>
                    <a:lnTo>
                      <a:pt x="993" y="1917"/>
                    </a:lnTo>
                    <a:lnTo>
                      <a:pt x="862" y="1769"/>
                    </a:lnTo>
                    <a:lnTo>
                      <a:pt x="744" y="1607"/>
                    </a:lnTo>
                    <a:lnTo>
                      <a:pt x="638" y="1434"/>
                    </a:lnTo>
                    <a:lnTo>
                      <a:pt x="542" y="1250"/>
                    </a:lnTo>
                    <a:lnTo>
                      <a:pt x="453" y="1058"/>
                    </a:lnTo>
                    <a:lnTo>
                      <a:pt x="372" y="858"/>
                    </a:lnTo>
                    <a:lnTo>
                      <a:pt x="296" y="651"/>
                    </a:lnTo>
                    <a:lnTo>
                      <a:pt x="226" y="438"/>
                    </a:lnTo>
                    <a:lnTo>
                      <a:pt x="201" y="382"/>
                    </a:lnTo>
                    <a:lnTo>
                      <a:pt x="180" y="326"/>
                    </a:lnTo>
                    <a:lnTo>
                      <a:pt x="160" y="270"/>
                    </a:lnTo>
                    <a:lnTo>
                      <a:pt x="141" y="213"/>
                    </a:lnTo>
                    <a:lnTo>
                      <a:pt x="123" y="159"/>
                    </a:lnTo>
                    <a:lnTo>
                      <a:pt x="105" y="105"/>
                    </a:lnTo>
                    <a:lnTo>
                      <a:pt x="86" y="52"/>
                    </a:lnTo>
                    <a:lnTo>
                      <a:pt x="66" y="0"/>
                    </a:lnTo>
                    <a:lnTo>
                      <a:pt x="56" y="29"/>
                    </a:lnTo>
                    <a:lnTo>
                      <a:pt x="50" y="61"/>
                    </a:lnTo>
                    <a:lnTo>
                      <a:pt x="44" y="95"/>
                    </a:lnTo>
                    <a:lnTo>
                      <a:pt x="40" y="128"/>
                    </a:lnTo>
                    <a:lnTo>
                      <a:pt x="35" y="164"/>
                    </a:lnTo>
                    <a:lnTo>
                      <a:pt x="29" y="200"/>
                    </a:lnTo>
                    <a:lnTo>
                      <a:pt x="22" y="235"/>
                    </a:lnTo>
                    <a:lnTo>
                      <a:pt x="15" y="268"/>
                    </a:lnTo>
                    <a:lnTo>
                      <a:pt x="0" y="567"/>
                    </a:lnTo>
                    <a:lnTo>
                      <a:pt x="38" y="839"/>
                    </a:lnTo>
                    <a:lnTo>
                      <a:pt x="121" y="1090"/>
                    </a:lnTo>
                    <a:lnTo>
                      <a:pt x="244" y="1321"/>
                    </a:lnTo>
                    <a:lnTo>
                      <a:pt x="396" y="1540"/>
                    </a:lnTo>
                    <a:lnTo>
                      <a:pt x="573" y="1752"/>
                    </a:lnTo>
                    <a:lnTo>
                      <a:pt x="768" y="1959"/>
                    </a:lnTo>
                    <a:lnTo>
                      <a:pt x="973" y="2164"/>
                    </a:lnTo>
                    <a:lnTo>
                      <a:pt x="1064" y="2236"/>
                    </a:lnTo>
                    <a:lnTo>
                      <a:pt x="1156" y="2309"/>
                    </a:lnTo>
                    <a:lnTo>
                      <a:pt x="1245" y="2383"/>
                    </a:lnTo>
                    <a:lnTo>
                      <a:pt x="1335" y="2454"/>
                    </a:lnTo>
                    <a:lnTo>
                      <a:pt x="1422" y="2525"/>
                    </a:lnTo>
                    <a:lnTo>
                      <a:pt x="1510" y="2589"/>
                    </a:lnTo>
                    <a:lnTo>
                      <a:pt x="1598" y="2650"/>
                    </a:lnTo>
                    <a:lnTo>
                      <a:pt x="1684" y="2701"/>
                    </a:lnTo>
                    <a:close/>
                  </a:path>
                </a:pathLst>
              </a:custGeom>
              <a:solidFill>
                <a:srgbClr val="DBDBD6"/>
              </a:solidFill>
              <a:ln w="9525">
                <a:noFill/>
                <a:round/>
                <a:headEnd/>
                <a:tailEnd/>
              </a:ln>
            </p:spPr>
            <p:txBody>
              <a:bodyPr/>
              <a:lstStyle/>
              <a:p>
                <a:endParaRPr lang="tr-TR"/>
              </a:p>
            </p:txBody>
          </p:sp>
          <p:sp>
            <p:nvSpPr>
              <p:cNvPr id="43070" name="Freeform 62"/>
              <p:cNvSpPr>
                <a:spLocks/>
              </p:cNvSpPr>
              <p:nvPr/>
            </p:nvSpPr>
            <p:spPr bwMode="auto">
              <a:xfrm>
                <a:off x="3956" y="1665"/>
                <a:ext cx="108" cy="353"/>
              </a:xfrm>
              <a:custGeom>
                <a:avLst/>
                <a:gdLst/>
                <a:ahLst/>
                <a:cxnLst>
                  <a:cxn ang="0">
                    <a:pos x="757" y="2458"/>
                  </a:cxn>
                  <a:cxn ang="0">
                    <a:pos x="459" y="1380"/>
                  </a:cxn>
                  <a:cxn ang="0">
                    <a:pos x="293" y="571"/>
                  </a:cxn>
                  <a:cxn ang="0">
                    <a:pos x="257" y="45"/>
                  </a:cxn>
                  <a:cxn ang="0">
                    <a:pos x="251" y="45"/>
                  </a:cxn>
                  <a:cxn ang="0">
                    <a:pos x="241" y="45"/>
                  </a:cxn>
                  <a:cxn ang="0">
                    <a:pos x="230" y="45"/>
                  </a:cxn>
                  <a:cxn ang="0">
                    <a:pos x="221" y="45"/>
                  </a:cxn>
                  <a:cxn ang="0">
                    <a:pos x="103" y="0"/>
                  </a:cxn>
                  <a:cxn ang="0">
                    <a:pos x="96" y="1"/>
                  </a:cxn>
                  <a:cxn ang="0">
                    <a:pos x="90" y="2"/>
                  </a:cxn>
                  <a:cxn ang="0">
                    <a:pos x="82" y="7"/>
                  </a:cxn>
                  <a:cxn ang="0">
                    <a:pos x="78" y="15"/>
                  </a:cxn>
                  <a:cxn ang="0">
                    <a:pos x="0" y="365"/>
                  </a:cxn>
                  <a:cxn ang="0">
                    <a:pos x="16" y="484"/>
                  </a:cxn>
                  <a:cxn ang="0">
                    <a:pos x="41" y="602"/>
                  </a:cxn>
                  <a:cxn ang="0">
                    <a:pos x="72" y="719"/>
                  </a:cxn>
                  <a:cxn ang="0">
                    <a:pos x="107" y="837"/>
                  </a:cxn>
                  <a:cxn ang="0">
                    <a:pos x="143" y="956"/>
                  </a:cxn>
                  <a:cxn ang="0">
                    <a:pos x="179" y="1074"/>
                  </a:cxn>
                  <a:cxn ang="0">
                    <a:pos x="213" y="1194"/>
                  </a:cxn>
                  <a:cxn ang="0">
                    <a:pos x="242" y="1314"/>
                  </a:cxn>
                  <a:cxn ang="0">
                    <a:pos x="300" y="1472"/>
                  </a:cxn>
                  <a:cxn ang="0">
                    <a:pos x="357" y="1627"/>
                  </a:cxn>
                  <a:cxn ang="0">
                    <a:pos x="414" y="1782"/>
                  </a:cxn>
                  <a:cxn ang="0">
                    <a:pos x="474" y="1932"/>
                  </a:cxn>
                  <a:cxn ang="0">
                    <a:pos x="536" y="2079"/>
                  </a:cxn>
                  <a:cxn ang="0">
                    <a:pos x="602" y="2218"/>
                  </a:cxn>
                  <a:cxn ang="0">
                    <a:pos x="675" y="2351"/>
                  </a:cxn>
                  <a:cxn ang="0">
                    <a:pos x="757" y="2473"/>
                  </a:cxn>
                  <a:cxn ang="0">
                    <a:pos x="757" y="2471"/>
                  </a:cxn>
                  <a:cxn ang="0">
                    <a:pos x="757" y="2466"/>
                  </a:cxn>
                  <a:cxn ang="0">
                    <a:pos x="757" y="2461"/>
                  </a:cxn>
                  <a:cxn ang="0">
                    <a:pos x="757" y="2458"/>
                  </a:cxn>
                </a:cxnLst>
                <a:rect l="0" t="0" r="r" b="b"/>
                <a:pathLst>
                  <a:path w="757" h="2473">
                    <a:moveTo>
                      <a:pt x="757" y="2458"/>
                    </a:moveTo>
                    <a:lnTo>
                      <a:pt x="459" y="1380"/>
                    </a:lnTo>
                    <a:lnTo>
                      <a:pt x="293" y="571"/>
                    </a:lnTo>
                    <a:lnTo>
                      <a:pt x="257" y="45"/>
                    </a:lnTo>
                    <a:lnTo>
                      <a:pt x="251" y="45"/>
                    </a:lnTo>
                    <a:lnTo>
                      <a:pt x="241" y="45"/>
                    </a:lnTo>
                    <a:lnTo>
                      <a:pt x="230" y="45"/>
                    </a:lnTo>
                    <a:lnTo>
                      <a:pt x="221" y="45"/>
                    </a:lnTo>
                    <a:lnTo>
                      <a:pt x="103" y="0"/>
                    </a:lnTo>
                    <a:lnTo>
                      <a:pt x="96" y="1"/>
                    </a:lnTo>
                    <a:lnTo>
                      <a:pt x="90" y="2"/>
                    </a:lnTo>
                    <a:lnTo>
                      <a:pt x="82" y="7"/>
                    </a:lnTo>
                    <a:lnTo>
                      <a:pt x="78" y="15"/>
                    </a:lnTo>
                    <a:lnTo>
                      <a:pt x="0" y="365"/>
                    </a:lnTo>
                    <a:lnTo>
                      <a:pt x="16" y="484"/>
                    </a:lnTo>
                    <a:lnTo>
                      <a:pt x="41" y="602"/>
                    </a:lnTo>
                    <a:lnTo>
                      <a:pt x="72" y="719"/>
                    </a:lnTo>
                    <a:lnTo>
                      <a:pt x="107" y="837"/>
                    </a:lnTo>
                    <a:lnTo>
                      <a:pt x="143" y="956"/>
                    </a:lnTo>
                    <a:lnTo>
                      <a:pt x="179" y="1074"/>
                    </a:lnTo>
                    <a:lnTo>
                      <a:pt x="213" y="1194"/>
                    </a:lnTo>
                    <a:lnTo>
                      <a:pt x="242" y="1314"/>
                    </a:lnTo>
                    <a:lnTo>
                      <a:pt x="300" y="1472"/>
                    </a:lnTo>
                    <a:lnTo>
                      <a:pt x="357" y="1627"/>
                    </a:lnTo>
                    <a:lnTo>
                      <a:pt x="414" y="1782"/>
                    </a:lnTo>
                    <a:lnTo>
                      <a:pt x="474" y="1932"/>
                    </a:lnTo>
                    <a:lnTo>
                      <a:pt x="536" y="2079"/>
                    </a:lnTo>
                    <a:lnTo>
                      <a:pt x="602" y="2218"/>
                    </a:lnTo>
                    <a:lnTo>
                      <a:pt x="675" y="2351"/>
                    </a:lnTo>
                    <a:lnTo>
                      <a:pt x="757" y="2473"/>
                    </a:lnTo>
                    <a:lnTo>
                      <a:pt x="757" y="2471"/>
                    </a:lnTo>
                    <a:lnTo>
                      <a:pt x="757" y="2466"/>
                    </a:lnTo>
                    <a:lnTo>
                      <a:pt x="757" y="2461"/>
                    </a:lnTo>
                    <a:lnTo>
                      <a:pt x="757" y="2458"/>
                    </a:lnTo>
                    <a:close/>
                  </a:path>
                </a:pathLst>
              </a:custGeom>
              <a:solidFill>
                <a:srgbClr val="808080"/>
              </a:solidFill>
              <a:ln w="9525">
                <a:noFill/>
                <a:round/>
                <a:headEnd/>
                <a:tailEnd/>
              </a:ln>
            </p:spPr>
            <p:txBody>
              <a:bodyPr/>
              <a:lstStyle/>
              <a:p>
                <a:endParaRPr lang="tr-TR"/>
              </a:p>
            </p:txBody>
          </p:sp>
          <p:sp>
            <p:nvSpPr>
              <p:cNvPr id="43071" name="Freeform 63"/>
              <p:cNvSpPr>
                <a:spLocks/>
              </p:cNvSpPr>
              <p:nvPr/>
            </p:nvSpPr>
            <p:spPr bwMode="auto">
              <a:xfrm>
                <a:off x="4462" y="1939"/>
                <a:ext cx="108" cy="79"/>
              </a:xfrm>
              <a:custGeom>
                <a:avLst/>
                <a:gdLst/>
                <a:ahLst/>
                <a:cxnLst>
                  <a:cxn ang="0">
                    <a:pos x="24" y="553"/>
                  </a:cxn>
                  <a:cxn ang="0">
                    <a:pos x="44" y="545"/>
                  </a:cxn>
                  <a:cxn ang="0">
                    <a:pos x="89" y="474"/>
                  </a:cxn>
                  <a:cxn ang="0">
                    <a:pos x="185" y="350"/>
                  </a:cxn>
                  <a:cxn ang="0">
                    <a:pos x="308" y="240"/>
                  </a:cxn>
                  <a:cxn ang="0">
                    <a:pos x="456" y="159"/>
                  </a:cxn>
                  <a:cxn ang="0">
                    <a:pos x="551" y="134"/>
                  </a:cxn>
                  <a:cxn ang="0">
                    <a:pos x="568" y="131"/>
                  </a:cxn>
                  <a:cxn ang="0">
                    <a:pos x="582" y="129"/>
                  </a:cxn>
                  <a:cxn ang="0">
                    <a:pos x="598" y="128"/>
                  </a:cxn>
                  <a:cxn ang="0">
                    <a:pos x="623" y="134"/>
                  </a:cxn>
                  <a:cxn ang="0">
                    <a:pos x="632" y="153"/>
                  </a:cxn>
                  <a:cxn ang="0">
                    <a:pos x="622" y="176"/>
                  </a:cxn>
                  <a:cxn ang="0">
                    <a:pos x="610" y="201"/>
                  </a:cxn>
                  <a:cxn ang="0">
                    <a:pos x="608" y="221"/>
                  </a:cxn>
                  <a:cxn ang="0">
                    <a:pos x="618" y="228"/>
                  </a:cxn>
                  <a:cxn ang="0">
                    <a:pos x="631" y="229"/>
                  </a:cxn>
                  <a:cxn ang="0">
                    <a:pos x="643" y="230"/>
                  </a:cxn>
                  <a:cxn ang="0">
                    <a:pos x="674" y="223"/>
                  </a:cxn>
                  <a:cxn ang="0">
                    <a:pos x="711" y="190"/>
                  </a:cxn>
                  <a:cxn ang="0">
                    <a:pos x="734" y="144"/>
                  </a:cxn>
                  <a:cxn ang="0">
                    <a:pos x="750" y="89"/>
                  </a:cxn>
                  <a:cxn ang="0">
                    <a:pos x="754" y="49"/>
                  </a:cxn>
                  <a:cxn ang="0">
                    <a:pos x="750" y="35"/>
                  </a:cxn>
                  <a:cxn ang="0">
                    <a:pos x="743" y="21"/>
                  </a:cxn>
                  <a:cxn ang="0">
                    <a:pos x="683" y="0"/>
                  </a:cxn>
                  <a:cxn ang="0">
                    <a:pos x="571" y="17"/>
                  </a:cxn>
                  <a:cxn ang="0">
                    <a:pos x="463" y="69"/>
                  </a:cxn>
                  <a:cxn ang="0">
                    <a:pos x="364" y="129"/>
                  </a:cxn>
                  <a:cxn ang="0">
                    <a:pos x="272" y="201"/>
                  </a:cxn>
                  <a:cxn ang="0">
                    <a:pos x="172" y="290"/>
                  </a:cxn>
                  <a:cxn ang="0">
                    <a:pos x="80" y="381"/>
                  </a:cxn>
                  <a:cxn ang="0">
                    <a:pos x="15" y="488"/>
                  </a:cxn>
                  <a:cxn ang="0">
                    <a:pos x="2" y="549"/>
                  </a:cxn>
                  <a:cxn ang="0">
                    <a:pos x="12" y="549"/>
                  </a:cxn>
                </a:cxnLst>
                <a:rect l="0" t="0" r="r" b="b"/>
                <a:pathLst>
                  <a:path w="757" h="553">
                    <a:moveTo>
                      <a:pt x="15" y="549"/>
                    </a:moveTo>
                    <a:lnTo>
                      <a:pt x="24" y="553"/>
                    </a:lnTo>
                    <a:lnTo>
                      <a:pt x="35" y="551"/>
                    </a:lnTo>
                    <a:lnTo>
                      <a:pt x="44" y="545"/>
                    </a:lnTo>
                    <a:lnTo>
                      <a:pt x="51" y="534"/>
                    </a:lnTo>
                    <a:lnTo>
                      <a:pt x="89" y="474"/>
                    </a:lnTo>
                    <a:lnTo>
                      <a:pt x="134" y="411"/>
                    </a:lnTo>
                    <a:lnTo>
                      <a:pt x="185" y="350"/>
                    </a:lnTo>
                    <a:lnTo>
                      <a:pt x="244" y="291"/>
                    </a:lnTo>
                    <a:lnTo>
                      <a:pt x="308" y="240"/>
                    </a:lnTo>
                    <a:lnTo>
                      <a:pt x="379" y="194"/>
                    </a:lnTo>
                    <a:lnTo>
                      <a:pt x="456" y="159"/>
                    </a:lnTo>
                    <a:lnTo>
                      <a:pt x="541" y="137"/>
                    </a:lnTo>
                    <a:lnTo>
                      <a:pt x="551" y="134"/>
                    </a:lnTo>
                    <a:lnTo>
                      <a:pt x="560" y="132"/>
                    </a:lnTo>
                    <a:lnTo>
                      <a:pt x="568" y="131"/>
                    </a:lnTo>
                    <a:lnTo>
                      <a:pt x="576" y="129"/>
                    </a:lnTo>
                    <a:lnTo>
                      <a:pt x="582" y="129"/>
                    </a:lnTo>
                    <a:lnTo>
                      <a:pt x="590" y="128"/>
                    </a:lnTo>
                    <a:lnTo>
                      <a:pt x="598" y="128"/>
                    </a:lnTo>
                    <a:lnTo>
                      <a:pt x="608" y="127"/>
                    </a:lnTo>
                    <a:lnTo>
                      <a:pt x="623" y="134"/>
                    </a:lnTo>
                    <a:lnTo>
                      <a:pt x="631" y="142"/>
                    </a:lnTo>
                    <a:lnTo>
                      <a:pt x="632" y="153"/>
                    </a:lnTo>
                    <a:lnTo>
                      <a:pt x="629" y="163"/>
                    </a:lnTo>
                    <a:lnTo>
                      <a:pt x="622" y="176"/>
                    </a:lnTo>
                    <a:lnTo>
                      <a:pt x="616" y="188"/>
                    </a:lnTo>
                    <a:lnTo>
                      <a:pt x="610" y="201"/>
                    </a:lnTo>
                    <a:lnTo>
                      <a:pt x="608" y="214"/>
                    </a:lnTo>
                    <a:lnTo>
                      <a:pt x="608" y="221"/>
                    </a:lnTo>
                    <a:lnTo>
                      <a:pt x="613" y="225"/>
                    </a:lnTo>
                    <a:lnTo>
                      <a:pt x="618" y="228"/>
                    </a:lnTo>
                    <a:lnTo>
                      <a:pt x="625" y="228"/>
                    </a:lnTo>
                    <a:lnTo>
                      <a:pt x="631" y="229"/>
                    </a:lnTo>
                    <a:lnTo>
                      <a:pt x="638" y="229"/>
                    </a:lnTo>
                    <a:lnTo>
                      <a:pt x="643" y="230"/>
                    </a:lnTo>
                    <a:lnTo>
                      <a:pt x="650" y="230"/>
                    </a:lnTo>
                    <a:lnTo>
                      <a:pt x="674" y="223"/>
                    </a:lnTo>
                    <a:lnTo>
                      <a:pt x="694" y="208"/>
                    </a:lnTo>
                    <a:lnTo>
                      <a:pt x="711" y="190"/>
                    </a:lnTo>
                    <a:lnTo>
                      <a:pt x="725" y="168"/>
                    </a:lnTo>
                    <a:lnTo>
                      <a:pt x="734" y="144"/>
                    </a:lnTo>
                    <a:lnTo>
                      <a:pt x="743" y="117"/>
                    </a:lnTo>
                    <a:lnTo>
                      <a:pt x="750" y="89"/>
                    </a:lnTo>
                    <a:lnTo>
                      <a:pt x="757" y="59"/>
                    </a:lnTo>
                    <a:lnTo>
                      <a:pt x="754" y="49"/>
                    </a:lnTo>
                    <a:lnTo>
                      <a:pt x="752" y="41"/>
                    </a:lnTo>
                    <a:lnTo>
                      <a:pt x="750" y="35"/>
                    </a:lnTo>
                    <a:lnTo>
                      <a:pt x="748" y="29"/>
                    </a:lnTo>
                    <a:lnTo>
                      <a:pt x="743" y="21"/>
                    </a:lnTo>
                    <a:lnTo>
                      <a:pt x="742" y="14"/>
                    </a:lnTo>
                    <a:lnTo>
                      <a:pt x="683" y="0"/>
                    </a:lnTo>
                    <a:lnTo>
                      <a:pt x="627" y="2"/>
                    </a:lnTo>
                    <a:lnTo>
                      <a:pt x="571" y="17"/>
                    </a:lnTo>
                    <a:lnTo>
                      <a:pt x="517" y="39"/>
                    </a:lnTo>
                    <a:lnTo>
                      <a:pt x="463" y="69"/>
                    </a:lnTo>
                    <a:lnTo>
                      <a:pt x="413" y="100"/>
                    </a:lnTo>
                    <a:lnTo>
                      <a:pt x="364" y="129"/>
                    </a:lnTo>
                    <a:lnTo>
                      <a:pt x="320" y="153"/>
                    </a:lnTo>
                    <a:lnTo>
                      <a:pt x="272" y="201"/>
                    </a:lnTo>
                    <a:lnTo>
                      <a:pt x="223" y="245"/>
                    </a:lnTo>
                    <a:lnTo>
                      <a:pt x="172" y="290"/>
                    </a:lnTo>
                    <a:lnTo>
                      <a:pt x="125" y="334"/>
                    </a:lnTo>
                    <a:lnTo>
                      <a:pt x="80" y="381"/>
                    </a:lnTo>
                    <a:lnTo>
                      <a:pt x="43" y="432"/>
                    </a:lnTo>
                    <a:lnTo>
                      <a:pt x="15" y="488"/>
                    </a:lnTo>
                    <a:lnTo>
                      <a:pt x="0" y="549"/>
                    </a:lnTo>
                    <a:lnTo>
                      <a:pt x="2" y="549"/>
                    </a:lnTo>
                    <a:lnTo>
                      <a:pt x="7" y="549"/>
                    </a:lnTo>
                    <a:lnTo>
                      <a:pt x="12" y="549"/>
                    </a:lnTo>
                    <a:lnTo>
                      <a:pt x="15" y="549"/>
                    </a:lnTo>
                    <a:close/>
                  </a:path>
                </a:pathLst>
              </a:custGeom>
              <a:solidFill>
                <a:srgbClr val="000000"/>
              </a:solidFill>
              <a:ln w="9525">
                <a:noFill/>
                <a:round/>
                <a:headEnd/>
                <a:tailEnd/>
              </a:ln>
            </p:spPr>
            <p:txBody>
              <a:bodyPr/>
              <a:lstStyle/>
              <a:p>
                <a:endParaRPr lang="tr-TR"/>
              </a:p>
            </p:txBody>
          </p:sp>
          <p:sp>
            <p:nvSpPr>
              <p:cNvPr id="43072" name="Freeform 64"/>
              <p:cNvSpPr>
                <a:spLocks/>
              </p:cNvSpPr>
              <p:nvPr/>
            </p:nvSpPr>
            <p:spPr bwMode="auto">
              <a:xfrm>
                <a:off x="3934" y="1722"/>
                <a:ext cx="110" cy="282"/>
              </a:xfrm>
              <a:custGeom>
                <a:avLst/>
                <a:gdLst/>
                <a:ahLst/>
                <a:cxnLst>
                  <a:cxn ang="0">
                    <a:pos x="771" y="1974"/>
                  </a:cxn>
                  <a:cxn ang="0">
                    <a:pos x="471" y="1299"/>
                  </a:cxn>
                  <a:cxn ang="0">
                    <a:pos x="464" y="1294"/>
                  </a:cxn>
                  <a:cxn ang="0">
                    <a:pos x="461" y="1289"/>
                  </a:cxn>
                  <a:cxn ang="0">
                    <a:pos x="459" y="1288"/>
                  </a:cxn>
                  <a:cxn ang="0">
                    <a:pos x="457" y="1285"/>
                  </a:cxn>
                  <a:cxn ang="0">
                    <a:pos x="453" y="1283"/>
                  </a:cxn>
                  <a:cxn ang="0">
                    <a:pos x="445" y="1278"/>
                  </a:cxn>
                  <a:cxn ang="0">
                    <a:pos x="409" y="1129"/>
                  </a:cxn>
                  <a:cxn ang="0">
                    <a:pos x="401" y="1128"/>
                  </a:cxn>
                  <a:cxn ang="0">
                    <a:pos x="396" y="1127"/>
                  </a:cxn>
                  <a:cxn ang="0">
                    <a:pos x="394" y="1126"/>
                  </a:cxn>
                  <a:cxn ang="0">
                    <a:pos x="394" y="1124"/>
                  </a:cxn>
                  <a:cxn ang="0">
                    <a:pos x="392" y="1123"/>
                  </a:cxn>
                  <a:cxn ang="0">
                    <a:pos x="391" y="1121"/>
                  </a:cxn>
                  <a:cxn ang="0">
                    <a:pos x="386" y="1118"/>
                  </a:cxn>
                  <a:cxn ang="0">
                    <a:pos x="379" y="1114"/>
                  </a:cxn>
                  <a:cxn ang="0">
                    <a:pos x="322" y="892"/>
                  </a:cxn>
                  <a:cxn ang="0">
                    <a:pos x="317" y="884"/>
                  </a:cxn>
                  <a:cxn ang="0">
                    <a:pos x="312" y="877"/>
                  </a:cxn>
                  <a:cxn ang="0">
                    <a:pos x="305" y="869"/>
                  </a:cxn>
                  <a:cxn ang="0">
                    <a:pos x="296" y="862"/>
                  </a:cxn>
                  <a:cxn ang="0">
                    <a:pos x="193" y="572"/>
                  </a:cxn>
                  <a:cxn ang="0">
                    <a:pos x="194" y="562"/>
                  </a:cxn>
                  <a:cxn ang="0">
                    <a:pos x="198" y="551"/>
                  </a:cxn>
                  <a:cxn ang="0">
                    <a:pos x="200" y="546"/>
                  </a:cxn>
                  <a:cxn ang="0">
                    <a:pos x="204" y="538"/>
                  </a:cxn>
                  <a:cxn ang="0">
                    <a:pos x="206" y="531"/>
                  </a:cxn>
                  <a:cxn ang="0">
                    <a:pos x="209" y="521"/>
                  </a:cxn>
                  <a:cxn ang="0">
                    <a:pos x="34" y="0"/>
                  </a:cxn>
                  <a:cxn ang="0">
                    <a:pos x="12" y="41"/>
                  </a:cxn>
                  <a:cxn ang="0">
                    <a:pos x="2" y="86"/>
                  </a:cxn>
                  <a:cxn ang="0">
                    <a:pos x="0" y="139"/>
                  </a:cxn>
                  <a:cxn ang="0">
                    <a:pos x="4" y="193"/>
                  </a:cxn>
                  <a:cxn ang="0">
                    <a:pos x="11" y="253"/>
                  </a:cxn>
                  <a:cxn ang="0">
                    <a:pos x="18" y="313"/>
                  </a:cxn>
                  <a:cxn ang="0">
                    <a:pos x="23" y="372"/>
                  </a:cxn>
                  <a:cxn ang="0">
                    <a:pos x="23" y="428"/>
                  </a:cxn>
                  <a:cxn ang="0">
                    <a:pos x="25" y="463"/>
                  </a:cxn>
                  <a:cxn ang="0">
                    <a:pos x="27" y="494"/>
                  </a:cxn>
                  <a:cxn ang="0">
                    <a:pos x="28" y="523"/>
                  </a:cxn>
                  <a:cxn ang="0">
                    <a:pos x="32" y="550"/>
                  </a:cxn>
                  <a:cxn ang="0">
                    <a:pos x="35" y="577"/>
                  </a:cxn>
                  <a:cxn ang="0">
                    <a:pos x="41" y="602"/>
                  </a:cxn>
                  <a:cxn ang="0">
                    <a:pos x="50" y="629"/>
                  </a:cxn>
                  <a:cxn ang="0">
                    <a:pos x="64" y="655"/>
                  </a:cxn>
                  <a:cxn ang="0">
                    <a:pos x="57" y="660"/>
                  </a:cxn>
                  <a:cxn ang="0">
                    <a:pos x="55" y="662"/>
                  </a:cxn>
                  <a:cxn ang="0">
                    <a:pos x="53" y="664"/>
                  </a:cxn>
                  <a:cxn ang="0">
                    <a:pos x="52" y="666"/>
                  </a:cxn>
                  <a:cxn ang="0">
                    <a:pos x="49" y="670"/>
                  </a:cxn>
                  <a:cxn ang="0">
                    <a:pos x="44" y="675"/>
                  </a:cxn>
                  <a:cxn ang="0">
                    <a:pos x="132" y="1278"/>
                  </a:cxn>
                  <a:cxn ang="0">
                    <a:pos x="461" y="1650"/>
                  </a:cxn>
                  <a:cxn ang="0">
                    <a:pos x="771" y="1974"/>
                  </a:cxn>
                </a:cxnLst>
                <a:rect l="0" t="0" r="r" b="b"/>
                <a:pathLst>
                  <a:path w="771" h="1974">
                    <a:moveTo>
                      <a:pt x="771" y="1974"/>
                    </a:moveTo>
                    <a:lnTo>
                      <a:pt x="471" y="1299"/>
                    </a:lnTo>
                    <a:lnTo>
                      <a:pt x="464" y="1294"/>
                    </a:lnTo>
                    <a:lnTo>
                      <a:pt x="461" y="1289"/>
                    </a:lnTo>
                    <a:lnTo>
                      <a:pt x="459" y="1288"/>
                    </a:lnTo>
                    <a:lnTo>
                      <a:pt x="457" y="1285"/>
                    </a:lnTo>
                    <a:lnTo>
                      <a:pt x="453" y="1283"/>
                    </a:lnTo>
                    <a:lnTo>
                      <a:pt x="445" y="1278"/>
                    </a:lnTo>
                    <a:lnTo>
                      <a:pt x="409" y="1129"/>
                    </a:lnTo>
                    <a:lnTo>
                      <a:pt x="401" y="1128"/>
                    </a:lnTo>
                    <a:lnTo>
                      <a:pt x="396" y="1127"/>
                    </a:lnTo>
                    <a:lnTo>
                      <a:pt x="394" y="1126"/>
                    </a:lnTo>
                    <a:lnTo>
                      <a:pt x="394" y="1124"/>
                    </a:lnTo>
                    <a:lnTo>
                      <a:pt x="392" y="1123"/>
                    </a:lnTo>
                    <a:lnTo>
                      <a:pt x="391" y="1121"/>
                    </a:lnTo>
                    <a:lnTo>
                      <a:pt x="386" y="1118"/>
                    </a:lnTo>
                    <a:lnTo>
                      <a:pt x="379" y="1114"/>
                    </a:lnTo>
                    <a:lnTo>
                      <a:pt x="322" y="892"/>
                    </a:lnTo>
                    <a:lnTo>
                      <a:pt x="317" y="884"/>
                    </a:lnTo>
                    <a:lnTo>
                      <a:pt x="312" y="877"/>
                    </a:lnTo>
                    <a:lnTo>
                      <a:pt x="305" y="869"/>
                    </a:lnTo>
                    <a:lnTo>
                      <a:pt x="296" y="862"/>
                    </a:lnTo>
                    <a:lnTo>
                      <a:pt x="193" y="572"/>
                    </a:lnTo>
                    <a:lnTo>
                      <a:pt x="194" y="562"/>
                    </a:lnTo>
                    <a:lnTo>
                      <a:pt x="198" y="551"/>
                    </a:lnTo>
                    <a:lnTo>
                      <a:pt x="200" y="546"/>
                    </a:lnTo>
                    <a:lnTo>
                      <a:pt x="204" y="538"/>
                    </a:lnTo>
                    <a:lnTo>
                      <a:pt x="206" y="531"/>
                    </a:lnTo>
                    <a:lnTo>
                      <a:pt x="209" y="521"/>
                    </a:lnTo>
                    <a:lnTo>
                      <a:pt x="34" y="0"/>
                    </a:lnTo>
                    <a:lnTo>
                      <a:pt x="12" y="41"/>
                    </a:lnTo>
                    <a:lnTo>
                      <a:pt x="2" y="86"/>
                    </a:lnTo>
                    <a:lnTo>
                      <a:pt x="0" y="139"/>
                    </a:lnTo>
                    <a:lnTo>
                      <a:pt x="4" y="193"/>
                    </a:lnTo>
                    <a:lnTo>
                      <a:pt x="11" y="253"/>
                    </a:lnTo>
                    <a:lnTo>
                      <a:pt x="18" y="313"/>
                    </a:lnTo>
                    <a:lnTo>
                      <a:pt x="23" y="372"/>
                    </a:lnTo>
                    <a:lnTo>
                      <a:pt x="23" y="428"/>
                    </a:lnTo>
                    <a:lnTo>
                      <a:pt x="25" y="463"/>
                    </a:lnTo>
                    <a:lnTo>
                      <a:pt x="27" y="494"/>
                    </a:lnTo>
                    <a:lnTo>
                      <a:pt x="28" y="523"/>
                    </a:lnTo>
                    <a:lnTo>
                      <a:pt x="32" y="550"/>
                    </a:lnTo>
                    <a:lnTo>
                      <a:pt x="35" y="577"/>
                    </a:lnTo>
                    <a:lnTo>
                      <a:pt x="41" y="602"/>
                    </a:lnTo>
                    <a:lnTo>
                      <a:pt x="50" y="629"/>
                    </a:lnTo>
                    <a:lnTo>
                      <a:pt x="64" y="655"/>
                    </a:lnTo>
                    <a:lnTo>
                      <a:pt x="57" y="660"/>
                    </a:lnTo>
                    <a:lnTo>
                      <a:pt x="55" y="662"/>
                    </a:lnTo>
                    <a:lnTo>
                      <a:pt x="53" y="664"/>
                    </a:lnTo>
                    <a:lnTo>
                      <a:pt x="52" y="666"/>
                    </a:lnTo>
                    <a:lnTo>
                      <a:pt x="49" y="670"/>
                    </a:lnTo>
                    <a:lnTo>
                      <a:pt x="44" y="675"/>
                    </a:lnTo>
                    <a:lnTo>
                      <a:pt x="132" y="1278"/>
                    </a:lnTo>
                    <a:lnTo>
                      <a:pt x="461" y="1650"/>
                    </a:lnTo>
                    <a:lnTo>
                      <a:pt x="771" y="1974"/>
                    </a:lnTo>
                    <a:close/>
                  </a:path>
                </a:pathLst>
              </a:custGeom>
              <a:solidFill>
                <a:srgbClr val="910091"/>
              </a:solidFill>
              <a:ln w="9525">
                <a:noFill/>
                <a:round/>
                <a:headEnd/>
                <a:tailEnd/>
              </a:ln>
            </p:spPr>
            <p:txBody>
              <a:bodyPr/>
              <a:lstStyle/>
              <a:p>
                <a:endParaRPr lang="tr-TR"/>
              </a:p>
            </p:txBody>
          </p:sp>
          <p:sp>
            <p:nvSpPr>
              <p:cNvPr id="43073" name="Freeform 65"/>
              <p:cNvSpPr>
                <a:spLocks/>
              </p:cNvSpPr>
              <p:nvPr/>
            </p:nvSpPr>
            <p:spPr bwMode="auto">
              <a:xfrm>
                <a:off x="3834" y="1595"/>
                <a:ext cx="103" cy="290"/>
              </a:xfrm>
              <a:custGeom>
                <a:avLst/>
                <a:gdLst/>
                <a:ahLst/>
                <a:cxnLst>
                  <a:cxn ang="0">
                    <a:pos x="723" y="2020"/>
                  </a:cxn>
                  <a:cxn ang="0">
                    <a:pos x="615" y="907"/>
                  </a:cxn>
                  <a:cxn ang="0">
                    <a:pos x="553" y="876"/>
                  </a:cxn>
                  <a:cxn ang="0">
                    <a:pos x="419" y="628"/>
                  </a:cxn>
                  <a:cxn ang="0">
                    <a:pos x="414" y="627"/>
                  </a:cxn>
                  <a:cxn ang="0">
                    <a:pos x="407" y="625"/>
                  </a:cxn>
                  <a:cxn ang="0">
                    <a:pos x="397" y="625"/>
                  </a:cxn>
                  <a:cxn ang="0">
                    <a:pos x="388" y="628"/>
                  </a:cxn>
                  <a:cxn ang="0">
                    <a:pos x="419" y="958"/>
                  </a:cxn>
                  <a:cxn ang="0">
                    <a:pos x="412" y="962"/>
                  </a:cxn>
                  <a:cxn ang="0">
                    <a:pos x="403" y="962"/>
                  </a:cxn>
                  <a:cxn ang="0">
                    <a:pos x="391" y="962"/>
                  </a:cxn>
                  <a:cxn ang="0">
                    <a:pos x="383" y="958"/>
                  </a:cxn>
                  <a:cxn ang="0">
                    <a:pos x="344" y="891"/>
                  </a:cxn>
                  <a:cxn ang="0">
                    <a:pos x="310" y="821"/>
                  </a:cxn>
                  <a:cxn ang="0">
                    <a:pos x="280" y="748"/>
                  </a:cxn>
                  <a:cxn ang="0">
                    <a:pos x="252" y="674"/>
                  </a:cxn>
                  <a:cxn ang="0">
                    <a:pos x="221" y="601"/>
                  </a:cxn>
                  <a:cxn ang="0">
                    <a:pos x="191" y="528"/>
                  </a:cxn>
                  <a:cxn ang="0">
                    <a:pos x="157" y="458"/>
                  </a:cxn>
                  <a:cxn ang="0">
                    <a:pos x="120" y="392"/>
                  </a:cxn>
                  <a:cxn ang="0">
                    <a:pos x="99" y="343"/>
                  </a:cxn>
                  <a:cxn ang="0">
                    <a:pos x="82" y="293"/>
                  </a:cxn>
                  <a:cxn ang="0">
                    <a:pos x="64" y="244"/>
                  </a:cxn>
                  <a:cxn ang="0">
                    <a:pos x="50" y="195"/>
                  </a:cxn>
                  <a:cxn ang="0">
                    <a:pos x="36" y="147"/>
                  </a:cxn>
                  <a:cxn ang="0">
                    <a:pos x="24" y="98"/>
                  </a:cxn>
                  <a:cxn ang="0">
                    <a:pos x="12" y="49"/>
                  </a:cxn>
                  <a:cxn ang="0">
                    <a:pos x="1" y="0"/>
                  </a:cxn>
                  <a:cxn ang="0">
                    <a:pos x="0" y="208"/>
                  </a:cxn>
                  <a:cxn ang="0">
                    <a:pos x="30" y="415"/>
                  </a:cxn>
                  <a:cxn ang="0">
                    <a:pos x="82" y="620"/>
                  </a:cxn>
                  <a:cxn ang="0">
                    <a:pos x="150" y="825"/>
                  </a:cxn>
                  <a:cxn ang="0">
                    <a:pos x="227" y="1029"/>
                  </a:cxn>
                  <a:cxn ang="0">
                    <a:pos x="307" y="1228"/>
                  </a:cxn>
                  <a:cxn ang="0">
                    <a:pos x="383" y="1425"/>
                  </a:cxn>
                  <a:cxn ang="0">
                    <a:pos x="450" y="1618"/>
                  </a:cxn>
                  <a:cxn ang="0">
                    <a:pos x="478" y="1678"/>
                  </a:cxn>
                  <a:cxn ang="0">
                    <a:pos x="508" y="1735"/>
                  </a:cxn>
                  <a:cxn ang="0">
                    <a:pos x="540" y="1788"/>
                  </a:cxn>
                  <a:cxn ang="0">
                    <a:pos x="573" y="1839"/>
                  </a:cxn>
                  <a:cxn ang="0">
                    <a:pos x="605" y="1889"/>
                  </a:cxn>
                  <a:cxn ang="0">
                    <a:pos x="641" y="1938"/>
                  </a:cxn>
                  <a:cxn ang="0">
                    <a:pos x="676" y="1987"/>
                  </a:cxn>
                  <a:cxn ang="0">
                    <a:pos x="713" y="2036"/>
                  </a:cxn>
                  <a:cxn ang="0">
                    <a:pos x="714" y="2033"/>
                  </a:cxn>
                  <a:cxn ang="0">
                    <a:pos x="717" y="2028"/>
                  </a:cxn>
                  <a:cxn ang="0">
                    <a:pos x="721" y="2024"/>
                  </a:cxn>
                  <a:cxn ang="0">
                    <a:pos x="723" y="2020"/>
                  </a:cxn>
                </a:cxnLst>
                <a:rect l="0" t="0" r="r" b="b"/>
                <a:pathLst>
                  <a:path w="723" h="2036">
                    <a:moveTo>
                      <a:pt x="723" y="2020"/>
                    </a:moveTo>
                    <a:lnTo>
                      <a:pt x="615" y="907"/>
                    </a:lnTo>
                    <a:lnTo>
                      <a:pt x="553" y="876"/>
                    </a:lnTo>
                    <a:lnTo>
                      <a:pt x="419" y="628"/>
                    </a:lnTo>
                    <a:lnTo>
                      <a:pt x="414" y="627"/>
                    </a:lnTo>
                    <a:lnTo>
                      <a:pt x="407" y="625"/>
                    </a:lnTo>
                    <a:lnTo>
                      <a:pt x="397" y="625"/>
                    </a:lnTo>
                    <a:lnTo>
                      <a:pt x="388" y="628"/>
                    </a:lnTo>
                    <a:lnTo>
                      <a:pt x="419" y="958"/>
                    </a:lnTo>
                    <a:lnTo>
                      <a:pt x="412" y="962"/>
                    </a:lnTo>
                    <a:lnTo>
                      <a:pt x="403" y="962"/>
                    </a:lnTo>
                    <a:lnTo>
                      <a:pt x="391" y="962"/>
                    </a:lnTo>
                    <a:lnTo>
                      <a:pt x="383" y="958"/>
                    </a:lnTo>
                    <a:lnTo>
                      <a:pt x="344" y="891"/>
                    </a:lnTo>
                    <a:lnTo>
                      <a:pt x="310" y="821"/>
                    </a:lnTo>
                    <a:lnTo>
                      <a:pt x="280" y="748"/>
                    </a:lnTo>
                    <a:lnTo>
                      <a:pt x="252" y="674"/>
                    </a:lnTo>
                    <a:lnTo>
                      <a:pt x="221" y="601"/>
                    </a:lnTo>
                    <a:lnTo>
                      <a:pt x="191" y="528"/>
                    </a:lnTo>
                    <a:lnTo>
                      <a:pt x="157" y="458"/>
                    </a:lnTo>
                    <a:lnTo>
                      <a:pt x="120" y="392"/>
                    </a:lnTo>
                    <a:lnTo>
                      <a:pt x="99" y="343"/>
                    </a:lnTo>
                    <a:lnTo>
                      <a:pt x="82" y="293"/>
                    </a:lnTo>
                    <a:lnTo>
                      <a:pt x="64" y="244"/>
                    </a:lnTo>
                    <a:lnTo>
                      <a:pt x="50" y="195"/>
                    </a:lnTo>
                    <a:lnTo>
                      <a:pt x="36" y="147"/>
                    </a:lnTo>
                    <a:lnTo>
                      <a:pt x="24" y="98"/>
                    </a:lnTo>
                    <a:lnTo>
                      <a:pt x="12" y="49"/>
                    </a:lnTo>
                    <a:lnTo>
                      <a:pt x="1" y="0"/>
                    </a:lnTo>
                    <a:lnTo>
                      <a:pt x="0" y="208"/>
                    </a:lnTo>
                    <a:lnTo>
                      <a:pt x="30" y="415"/>
                    </a:lnTo>
                    <a:lnTo>
                      <a:pt x="82" y="620"/>
                    </a:lnTo>
                    <a:lnTo>
                      <a:pt x="150" y="825"/>
                    </a:lnTo>
                    <a:lnTo>
                      <a:pt x="227" y="1029"/>
                    </a:lnTo>
                    <a:lnTo>
                      <a:pt x="307" y="1228"/>
                    </a:lnTo>
                    <a:lnTo>
                      <a:pt x="383" y="1425"/>
                    </a:lnTo>
                    <a:lnTo>
                      <a:pt x="450" y="1618"/>
                    </a:lnTo>
                    <a:lnTo>
                      <a:pt x="478" y="1678"/>
                    </a:lnTo>
                    <a:lnTo>
                      <a:pt x="508" y="1735"/>
                    </a:lnTo>
                    <a:lnTo>
                      <a:pt x="540" y="1788"/>
                    </a:lnTo>
                    <a:lnTo>
                      <a:pt x="573" y="1839"/>
                    </a:lnTo>
                    <a:lnTo>
                      <a:pt x="605" y="1889"/>
                    </a:lnTo>
                    <a:lnTo>
                      <a:pt x="641" y="1938"/>
                    </a:lnTo>
                    <a:lnTo>
                      <a:pt x="676" y="1987"/>
                    </a:lnTo>
                    <a:lnTo>
                      <a:pt x="713" y="2036"/>
                    </a:lnTo>
                    <a:lnTo>
                      <a:pt x="714" y="2033"/>
                    </a:lnTo>
                    <a:lnTo>
                      <a:pt x="717" y="2028"/>
                    </a:lnTo>
                    <a:lnTo>
                      <a:pt x="721" y="2024"/>
                    </a:lnTo>
                    <a:lnTo>
                      <a:pt x="723" y="2020"/>
                    </a:lnTo>
                    <a:close/>
                  </a:path>
                </a:pathLst>
              </a:custGeom>
              <a:solidFill>
                <a:srgbClr val="808080"/>
              </a:solidFill>
              <a:ln w="9525">
                <a:noFill/>
                <a:round/>
                <a:headEnd/>
                <a:tailEnd/>
              </a:ln>
            </p:spPr>
            <p:txBody>
              <a:bodyPr/>
              <a:lstStyle/>
              <a:p>
                <a:endParaRPr lang="tr-TR"/>
              </a:p>
            </p:txBody>
          </p:sp>
          <p:sp>
            <p:nvSpPr>
              <p:cNvPr id="43074" name="Freeform 66"/>
              <p:cNvSpPr>
                <a:spLocks/>
              </p:cNvSpPr>
              <p:nvPr/>
            </p:nvSpPr>
            <p:spPr bwMode="auto">
              <a:xfrm>
                <a:off x="3909" y="1673"/>
                <a:ext cx="42" cy="32"/>
              </a:xfrm>
              <a:custGeom>
                <a:avLst/>
                <a:gdLst/>
                <a:ahLst/>
                <a:cxnLst>
                  <a:cxn ang="0">
                    <a:pos x="130" y="222"/>
                  </a:cxn>
                  <a:cxn ang="0">
                    <a:pos x="244" y="196"/>
                  </a:cxn>
                  <a:cxn ang="0">
                    <a:pos x="295" y="0"/>
                  </a:cxn>
                  <a:cxn ang="0">
                    <a:pos x="12" y="52"/>
                  </a:cxn>
                  <a:cxn ang="0">
                    <a:pos x="2" y="67"/>
                  </a:cxn>
                  <a:cxn ang="0">
                    <a:pos x="0" y="82"/>
                  </a:cxn>
                  <a:cxn ang="0">
                    <a:pos x="2" y="98"/>
                  </a:cxn>
                  <a:cxn ang="0">
                    <a:pos x="9" y="113"/>
                  </a:cxn>
                  <a:cxn ang="0">
                    <a:pos x="16" y="129"/>
                  </a:cxn>
                  <a:cxn ang="0">
                    <a:pos x="26" y="144"/>
                  </a:cxn>
                  <a:cxn ang="0">
                    <a:pos x="35" y="159"/>
                  </a:cxn>
                  <a:cxn ang="0">
                    <a:pos x="42" y="171"/>
                  </a:cxn>
                  <a:cxn ang="0">
                    <a:pos x="52" y="178"/>
                  </a:cxn>
                  <a:cxn ang="0">
                    <a:pos x="63" y="185"/>
                  </a:cxn>
                  <a:cxn ang="0">
                    <a:pos x="73" y="193"/>
                  </a:cxn>
                  <a:cxn ang="0">
                    <a:pos x="83" y="200"/>
                  </a:cxn>
                  <a:cxn ang="0">
                    <a:pos x="92" y="209"/>
                  </a:cxn>
                  <a:cxn ang="0">
                    <a:pos x="103" y="214"/>
                  </a:cxn>
                  <a:cxn ang="0">
                    <a:pos x="115" y="220"/>
                  </a:cxn>
                  <a:cxn ang="0">
                    <a:pos x="130" y="222"/>
                  </a:cxn>
                </a:cxnLst>
                <a:rect l="0" t="0" r="r" b="b"/>
                <a:pathLst>
                  <a:path w="295" h="222">
                    <a:moveTo>
                      <a:pt x="130" y="222"/>
                    </a:moveTo>
                    <a:lnTo>
                      <a:pt x="244" y="196"/>
                    </a:lnTo>
                    <a:lnTo>
                      <a:pt x="295" y="0"/>
                    </a:lnTo>
                    <a:lnTo>
                      <a:pt x="12" y="52"/>
                    </a:lnTo>
                    <a:lnTo>
                      <a:pt x="2" y="67"/>
                    </a:lnTo>
                    <a:lnTo>
                      <a:pt x="0" y="82"/>
                    </a:lnTo>
                    <a:lnTo>
                      <a:pt x="2" y="98"/>
                    </a:lnTo>
                    <a:lnTo>
                      <a:pt x="9" y="113"/>
                    </a:lnTo>
                    <a:lnTo>
                      <a:pt x="16" y="129"/>
                    </a:lnTo>
                    <a:lnTo>
                      <a:pt x="26" y="144"/>
                    </a:lnTo>
                    <a:lnTo>
                      <a:pt x="35" y="159"/>
                    </a:lnTo>
                    <a:lnTo>
                      <a:pt x="42" y="171"/>
                    </a:lnTo>
                    <a:lnTo>
                      <a:pt x="52" y="178"/>
                    </a:lnTo>
                    <a:lnTo>
                      <a:pt x="63" y="185"/>
                    </a:lnTo>
                    <a:lnTo>
                      <a:pt x="73" y="193"/>
                    </a:lnTo>
                    <a:lnTo>
                      <a:pt x="83" y="200"/>
                    </a:lnTo>
                    <a:lnTo>
                      <a:pt x="92" y="209"/>
                    </a:lnTo>
                    <a:lnTo>
                      <a:pt x="103" y="214"/>
                    </a:lnTo>
                    <a:lnTo>
                      <a:pt x="115" y="220"/>
                    </a:lnTo>
                    <a:lnTo>
                      <a:pt x="130" y="222"/>
                    </a:lnTo>
                    <a:close/>
                  </a:path>
                </a:pathLst>
              </a:custGeom>
              <a:solidFill>
                <a:srgbClr val="910091"/>
              </a:solidFill>
              <a:ln w="9525">
                <a:noFill/>
                <a:round/>
                <a:headEnd/>
                <a:tailEnd/>
              </a:ln>
            </p:spPr>
            <p:txBody>
              <a:bodyPr/>
              <a:lstStyle/>
              <a:p>
                <a:endParaRPr lang="tr-TR"/>
              </a:p>
            </p:txBody>
          </p:sp>
          <p:sp>
            <p:nvSpPr>
              <p:cNvPr id="43075" name="Freeform 67"/>
              <p:cNvSpPr>
                <a:spLocks/>
              </p:cNvSpPr>
              <p:nvPr/>
            </p:nvSpPr>
            <p:spPr bwMode="auto">
              <a:xfrm>
                <a:off x="3848" y="1608"/>
                <a:ext cx="38" cy="73"/>
              </a:xfrm>
              <a:custGeom>
                <a:avLst/>
                <a:gdLst/>
                <a:ahLst/>
                <a:cxnLst>
                  <a:cxn ang="0">
                    <a:pos x="206" y="511"/>
                  </a:cxn>
                  <a:cxn ang="0">
                    <a:pos x="268" y="264"/>
                  </a:cxn>
                  <a:cxn ang="0">
                    <a:pos x="61" y="0"/>
                  </a:cxn>
                  <a:cxn ang="0">
                    <a:pos x="0" y="104"/>
                  </a:cxn>
                  <a:cxn ang="0">
                    <a:pos x="206" y="511"/>
                  </a:cxn>
                </a:cxnLst>
                <a:rect l="0" t="0" r="r" b="b"/>
                <a:pathLst>
                  <a:path w="268" h="511">
                    <a:moveTo>
                      <a:pt x="206" y="511"/>
                    </a:moveTo>
                    <a:lnTo>
                      <a:pt x="268" y="264"/>
                    </a:lnTo>
                    <a:lnTo>
                      <a:pt x="61" y="0"/>
                    </a:lnTo>
                    <a:lnTo>
                      <a:pt x="0" y="104"/>
                    </a:lnTo>
                    <a:lnTo>
                      <a:pt x="206" y="511"/>
                    </a:lnTo>
                    <a:close/>
                  </a:path>
                </a:pathLst>
              </a:custGeom>
              <a:solidFill>
                <a:srgbClr val="808080"/>
              </a:solidFill>
              <a:ln w="9525">
                <a:noFill/>
                <a:round/>
                <a:headEnd/>
                <a:tailEnd/>
              </a:ln>
            </p:spPr>
            <p:txBody>
              <a:bodyPr/>
              <a:lstStyle/>
              <a:p>
                <a:endParaRPr lang="tr-TR"/>
              </a:p>
            </p:txBody>
          </p:sp>
          <p:sp>
            <p:nvSpPr>
              <p:cNvPr id="43076" name="Freeform 68"/>
              <p:cNvSpPr>
                <a:spLocks/>
              </p:cNvSpPr>
              <p:nvPr/>
            </p:nvSpPr>
            <p:spPr bwMode="auto">
              <a:xfrm>
                <a:off x="3901" y="1648"/>
                <a:ext cx="41" cy="14"/>
              </a:xfrm>
              <a:custGeom>
                <a:avLst/>
                <a:gdLst/>
                <a:ahLst/>
                <a:cxnLst>
                  <a:cxn ang="0">
                    <a:pos x="0" y="95"/>
                  </a:cxn>
                  <a:cxn ang="0">
                    <a:pos x="284" y="33"/>
                  </a:cxn>
                  <a:cxn ang="0">
                    <a:pos x="275" y="27"/>
                  </a:cxn>
                  <a:cxn ang="0">
                    <a:pos x="265" y="21"/>
                  </a:cxn>
                  <a:cxn ang="0">
                    <a:pos x="253" y="14"/>
                  </a:cxn>
                  <a:cxn ang="0">
                    <a:pos x="241" y="8"/>
                  </a:cxn>
                  <a:cxn ang="0">
                    <a:pos x="227" y="5"/>
                  </a:cxn>
                  <a:cxn ang="0">
                    <a:pos x="214" y="1"/>
                  </a:cxn>
                  <a:cxn ang="0">
                    <a:pos x="200" y="0"/>
                  </a:cxn>
                  <a:cxn ang="0">
                    <a:pos x="186" y="1"/>
                  </a:cxn>
                  <a:cxn ang="0">
                    <a:pos x="158" y="16"/>
                  </a:cxn>
                  <a:cxn ang="0">
                    <a:pos x="130" y="29"/>
                  </a:cxn>
                  <a:cxn ang="0">
                    <a:pos x="99" y="44"/>
                  </a:cxn>
                  <a:cxn ang="0">
                    <a:pos x="72" y="57"/>
                  </a:cxn>
                  <a:cxn ang="0">
                    <a:pos x="45" y="70"/>
                  </a:cxn>
                  <a:cxn ang="0">
                    <a:pos x="24" y="81"/>
                  </a:cxn>
                  <a:cxn ang="0">
                    <a:pos x="8" y="90"/>
                  </a:cxn>
                  <a:cxn ang="0">
                    <a:pos x="0" y="95"/>
                  </a:cxn>
                </a:cxnLst>
                <a:rect l="0" t="0" r="r" b="b"/>
                <a:pathLst>
                  <a:path w="284" h="95">
                    <a:moveTo>
                      <a:pt x="0" y="95"/>
                    </a:moveTo>
                    <a:lnTo>
                      <a:pt x="284" y="33"/>
                    </a:lnTo>
                    <a:lnTo>
                      <a:pt x="275" y="27"/>
                    </a:lnTo>
                    <a:lnTo>
                      <a:pt x="265" y="21"/>
                    </a:lnTo>
                    <a:lnTo>
                      <a:pt x="253" y="14"/>
                    </a:lnTo>
                    <a:lnTo>
                      <a:pt x="241" y="8"/>
                    </a:lnTo>
                    <a:lnTo>
                      <a:pt x="227" y="5"/>
                    </a:lnTo>
                    <a:lnTo>
                      <a:pt x="214" y="1"/>
                    </a:lnTo>
                    <a:lnTo>
                      <a:pt x="200" y="0"/>
                    </a:lnTo>
                    <a:lnTo>
                      <a:pt x="186" y="1"/>
                    </a:lnTo>
                    <a:lnTo>
                      <a:pt x="158" y="16"/>
                    </a:lnTo>
                    <a:lnTo>
                      <a:pt x="130" y="29"/>
                    </a:lnTo>
                    <a:lnTo>
                      <a:pt x="99" y="44"/>
                    </a:lnTo>
                    <a:lnTo>
                      <a:pt x="72" y="57"/>
                    </a:lnTo>
                    <a:lnTo>
                      <a:pt x="45" y="70"/>
                    </a:lnTo>
                    <a:lnTo>
                      <a:pt x="24" y="81"/>
                    </a:lnTo>
                    <a:lnTo>
                      <a:pt x="8" y="90"/>
                    </a:lnTo>
                    <a:lnTo>
                      <a:pt x="0" y="95"/>
                    </a:lnTo>
                    <a:close/>
                  </a:path>
                </a:pathLst>
              </a:custGeom>
              <a:solidFill>
                <a:srgbClr val="FFFFFF"/>
              </a:solidFill>
              <a:ln w="9525">
                <a:noFill/>
                <a:round/>
                <a:headEnd/>
                <a:tailEnd/>
              </a:ln>
            </p:spPr>
            <p:txBody>
              <a:bodyPr/>
              <a:lstStyle/>
              <a:p>
                <a:endParaRPr lang="tr-TR"/>
              </a:p>
            </p:txBody>
          </p:sp>
          <p:sp>
            <p:nvSpPr>
              <p:cNvPr id="43077" name="Freeform 69"/>
              <p:cNvSpPr>
                <a:spLocks/>
              </p:cNvSpPr>
              <p:nvPr/>
            </p:nvSpPr>
            <p:spPr bwMode="auto">
              <a:xfrm>
                <a:off x="3934" y="1448"/>
                <a:ext cx="56" cy="208"/>
              </a:xfrm>
              <a:custGeom>
                <a:avLst/>
                <a:gdLst/>
                <a:ahLst/>
                <a:cxnLst>
                  <a:cxn ang="0">
                    <a:pos x="392" y="1459"/>
                  </a:cxn>
                  <a:cxn ang="0">
                    <a:pos x="388" y="1363"/>
                  </a:cxn>
                  <a:cxn ang="0">
                    <a:pos x="378" y="1265"/>
                  </a:cxn>
                  <a:cxn ang="0">
                    <a:pos x="363" y="1166"/>
                  </a:cxn>
                  <a:cxn ang="0">
                    <a:pos x="344" y="1067"/>
                  </a:cxn>
                  <a:cxn ang="0">
                    <a:pos x="321" y="969"/>
                  </a:cxn>
                  <a:cxn ang="0">
                    <a:pos x="299" y="871"/>
                  </a:cxn>
                  <a:cxn ang="0">
                    <a:pos x="278" y="773"/>
                  </a:cxn>
                  <a:cxn ang="0">
                    <a:pos x="258" y="675"/>
                  </a:cxn>
                  <a:cxn ang="0">
                    <a:pos x="232" y="587"/>
                  </a:cxn>
                  <a:cxn ang="0">
                    <a:pos x="206" y="497"/>
                  </a:cxn>
                  <a:cxn ang="0">
                    <a:pos x="179" y="407"/>
                  </a:cxn>
                  <a:cxn ang="0">
                    <a:pos x="151" y="318"/>
                  </a:cxn>
                  <a:cxn ang="0">
                    <a:pos x="121" y="233"/>
                  </a:cxn>
                  <a:cxn ang="0">
                    <a:pos x="89" y="152"/>
                  </a:cxn>
                  <a:cxn ang="0">
                    <a:pos x="53" y="73"/>
                  </a:cxn>
                  <a:cxn ang="0">
                    <a:pos x="15" y="0"/>
                  </a:cxn>
                  <a:cxn ang="0">
                    <a:pos x="13" y="36"/>
                  </a:cxn>
                  <a:cxn ang="0">
                    <a:pos x="18" y="70"/>
                  </a:cxn>
                  <a:cxn ang="0">
                    <a:pos x="25" y="104"/>
                  </a:cxn>
                  <a:cxn ang="0">
                    <a:pos x="34" y="137"/>
                  </a:cxn>
                  <a:cxn ang="0">
                    <a:pos x="39" y="172"/>
                  </a:cxn>
                  <a:cxn ang="0">
                    <a:pos x="44" y="207"/>
                  </a:cxn>
                  <a:cxn ang="0">
                    <a:pos x="43" y="243"/>
                  </a:cxn>
                  <a:cxn ang="0">
                    <a:pos x="36" y="278"/>
                  </a:cxn>
                  <a:cxn ang="0">
                    <a:pos x="45" y="377"/>
                  </a:cxn>
                  <a:cxn ang="0">
                    <a:pos x="52" y="465"/>
                  </a:cxn>
                  <a:cxn ang="0">
                    <a:pos x="59" y="546"/>
                  </a:cxn>
                  <a:cxn ang="0">
                    <a:pos x="65" y="623"/>
                  </a:cxn>
                  <a:cxn ang="0">
                    <a:pos x="69" y="700"/>
                  </a:cxn>
                  <a:cxn ang="0">
                    <a:pos x="72" y="781"/>
                  </a:cxn>
                  <a:cxn ang="0">
                    <a:pos x="73" y="868"/>
                  </a:cxn>
                  <a:cxn ang="0">
                    <a:pos x="73" y="964"/>
                  </a:cxn>
                  <a:cxn ang="0">
                    <a:pos x="69" y="1000"/>
                  </a:cxn>
                  <a:cxn ang="0">
                    <a:pos x="58" y="1039"/>
                  </a:cxn>
                  <a:cxn ang="0">
                    <a:pos x="44" y="1081"/>
                  </a:cxn>
                  <a:cxn ang="0">
                    <a:pos x="30" y="1124"/>
                  </a:cxn>
                  <a:cxn ang="0">
                    <a:pos x="14" y="1168"/>
                  </a:cxn>
                  <a:cxn ang="0">
                    <a:pos x="5" y="1210"/>
                  </a:cxn>
                  <a:cxn ang="0">
                    <a:pos x="0" y="1249"/>
                  </a:cxn>
                  <a:cxn ang="0">
                    <a:pos x="6" y="1284"/>
                  </a:cxn>
                  <a:cxn ang="0">
                    <a:pos x="392" y="1459"/>
                  </a:cxn>
                </a:cxnLst>
                <a:rect l="0" t="0" r="r" b="b"/>
                <a:pathLst>
                  <a:path w="392" h="1459">
                    <a:moveTo>
                      <a:pt x="392" y="1459"/>
                    </a:moveTo>
                    <a:lnTo>
                      <a:pt x="388" y="1363"/>
                    </a:lnTo>
                    <a:lnTo>
                      <a:pt x="378" y="1265"/>
                    </a:lnTo>
                    <a:lnTo>
                      <a:pt x="363" y="1166"/>
                    </a:lnTo>
                    <a:lnTo>
                      <a:pt x="344" y="1067"/>
                    </a:lnTo>
                    <a:lnTo>
                      <a:pt x="321" y="969"/>
                    </a:lnTo>
                    <a:lnTo>
                      <a:pt x="299" y="871"/>
                    </a:lnTo>
                    <a:lnTo>
                      <a:pt x="278" y="773"/>
                    </a:lnTo>
                    <a:lnTo>
                      <a:pt x="258" y="675"/>
                    </a:lnTo>
                    <a:lnTo>
                      <a:pt x="232" y="587"/>
                    </a:lnTo>
                    <a:lnTo>
                      <a:pt x="206" y="497"/>
                    </a:lnTo>
                    <a:lnTo>
                      <a:pt x="179" y="407"/>
                    </a:lnTo>
                    <a:lnTo>
                      <a:pt x="151" y="318"/>
                    </a:lnTo>
                    <a:lnTo>
                      <a:pt x="121" y="233"/>
                    </a:lnTo>
                    <a:lnTo>
                      <a:pt x="89" y="152"/>
                    </a:lnTo>
                    <a:lnTo>
                      <a:pt x="53" y="73"/>
                    </a:lnTo>
                    <a:lnTo>
                      <a:pt x="15" y="0"/>
                    </a:lnTo>
                    <a:lnTo>
                      <a:pt x="13" y="36"/>
                    </a:lnTo>
                    <a:lnTo>
                      <a:pt x="18" y="70"/>
                    </a:lnTo>
                    <a:lnTo>
                      <a:pt x="25" y="104"/>
                    </a:lnTo>
                    <a:lnTo>
                      <a:pt x="34" y="137"/>
                    </a:lnTo>
                    <a:lnTo>
                      <a:pt x="39" y="172"/>
                    </a:lnTo>
                    <a:lnTo>
                      <a:pt x="44" y="207"/>
                    </a:lnTo>
                    <a:lnTo>
                      <a:pt x="43" y="243"/>
                    </a:lnTo>
                    <a:lnTo>
                      <a:pt x="36" y="278"/>
                    </a:lnTo>
                    <a:lnTo>
                      <a:pt x="45" y="377"/>
                    </a:lnTo>
                    <a:lnTo>
                      <a:pt x="52" y="465"/>
                    </a:lnTo>
                    <a:lnTo>
                      <a:pt x="59" y="546"/>
                    </a:lnTo>
                    <a:lnTo>
                      <a:pt x="65" y="623"/>
                    </a:lnTo>
                    <a:lnTo>
                      <a:pt x="69" y="700"/>
                    </a:lnTo>
                    <a:lnTo>
                      <a:pt x="72" y="781"/>
                    </a:lnTo>
                    <a:lnTo>
                      <a:pt x="73" y="868"/>
                    </a:lnTo>
                    <a:lnTo>
                      <a:pt x="73" y="964"/>
                    </a:lnTo>
                    <a:lnTo>
                      <a:pt x="69" y="1000"/>
                    </a:lnTo>
                    <a:lnTo>
                      <a:pt x="58" y="1039"/>
                    </a:lnTo>
                    <a:lnTo>
                      <a:pt x="44" y="1081"/>
                    </a:lnTo>
                    <a:lnTo>
                      <a:pt x="30" y="1124"/>
                    </a:lnTo>
                    <a:lnTo>
                      <a:pt x="14" y="1168"/>
                    </a:lnTo>
                    <a:lnTo>
                      <a:pt x="5" y="1210"/>
                    </a:lnTo>
                    <a:lnTo>
                      <a:pt x="0" y="1249"/>
                    </a:lnTo>
                    <a:lnTo>
                      <a:pt x="6" y="1284"/>
                    </a:lnTo>
                    <a:lnTo>
                      <a:pt x="392" y="1459"/>
                    </a:lnTo>
                    <a:close/>
                  </a:path>
                </a:pathLst>
              </a:custGeom>
              <a:solidFill>
                <a:srgbClr val="808080"/>
              </a:solidFill>
              <a:ln w="9525">
                <a:noFill/>
                <a:round/>
                <a:headEnd/>
                <a:tailEnd/>
              </a:ln>
            </p:spPr>
            <p:txBody>
              <a:bodyPr/>
              <a:lstStyle/>
              <a:p>
                <a:endParaRPr lang="tr-TR"/>
              </a:p>
            </p:txBody>
          </p:sp>
          <p:sp>
            <p:nvSpPr>
              <p:cNvPr id="43078" name="Freeform 70"/>
              <p:cNvSpPr>
                <a:spLocks/>
              </p:cNvSpPr>
              <p:nvPr/>
            </p:nvSpPr>
            <p:spPr bwMode="auto">
              <a:xfrm>
                <a:off x="3873" y="1522"/>
                <a:ext cx="19" cy="80"/>
              </a:xfrm>
              <a:custGeom>
                <a:avLst/>
                <a:gdLst/>
                <a:ahLst/>
                <a:cxnLst>
                  <a:cxn ang="0">
                    <a:pos x="138" y="562"/>
                  </a:cxn>
                  <a:cxn ang="0">
                    <a:pos x="0" y="264"/>
                  </a:cxn>
                  <a:cxn ang="0">
                    <a:pos x="0" y="0"/>
                  </a:cxn>
                  <a:cxn ang="0">
                    <a:pos x="138" y="562"/>
                  </a:cxn>
                </a:cxnLst>
                <a:rect l="0" t="0" r="r" b="b"/>
                <a:pathLst>
                  <a:path w="138" h="562">
                    <a:moveTo>
                      <a:pt x="138" y="562"/>
                    </a:moveTo>
                    <a:lnTo>
                      <a:pt x="0" y="264"/>
                    </a:lnTo>
                    <a:lnTo>
                      <a:pt x="0" y="0"/>
                    </a:lnTo>
                    <a:lnTo>
                      <a:pt x="138" y="562"/>
                    </a:lnTo>
                    <a:close/>
                  </a:path>
                </a:pathLst>
              </a:custGeom>
              <a:solidFill>
                <a:srgbClr val="000000"/>
              </a:solidFill>
              <a:ln w="9525">
                <a:noFill/>
                <a:round/>
                <a:headEnd/>
                <a:tailEnd/>
              </a:ln>
            </p:spPr>
            <p:txBody>
              <a:bodyPr/>
              <a:lstStyle/>
              <a:p>
                <a:endParaRPr lang="tr-TR"/>
              </a:p>
            </p:txBody>
          </p:sp>
          <p:sp>
            <p:nvSpPr>
              <p:cNvPr id="43079" name="Freeform 71"/>
              <p:cNvSpPr>
                <a:spLocks/>
              </p:cNvSpPr>
              <p:nvPr/>
            </p:nvSpPr>
            <p:spPr bwMode="auto">
              <a:xfrm>
                <a:off x="4312" y="2437"/>
                <a:ext cx="67" cy="36"/>
              </a:xfrm>
              <a:custGeom>
                <a:avLst/>
                <a:gdLst/>
                <a:ahLst/>
                <a:cxnLst>
                  <a:cxn ang="0">
                    <a:pos x="216" y="169"/>
                  </a:cxn>
                  <a:cxn ang="0">
                    <a:pos x="218" y="133"/>
                  </a:cxn>
                  <a:cxn ang="0">
                    <a:pos x="215" y="95"/>
                  </a:cxn>
                  <a:cxn ang="0">
                    <a:pos x="212" y="56"/>
                  </a:cxn>
                  <a:cxn ang="0">
                    <a:pos x="216" y="37"/>
                  </a:cxn>
                  <a:cxn ang="0">
                    <a:pos x="230" y="37"/>
                  </a:cxn>
                  <a:cxn ang="0">
                    <a:pos x="243" y="38"/>
                  </a:cxn>
                  <a:cxn ang="0">
                    <a:pos x="256" y="40"/>
                  </a:cxn>
                  <a:cxn ang="0">
                    <a:pos x="262" y="63"/>
                  </a:cxn>
                  <a:cxn ang="0">
                    <a:pos x="262" y="103"/>
                  </a:cxn>
                  <a:cxn ang="0">
                    <a:pos x="262" y="144"/>
                  </a:cxn>
                  <a:cxn ang="0">
                    <a:pos x="262" y="183"/>
                  </a:cxn>
                  <a:cxn ang="0">
                    <a:pos x="273" y="205"/>
                  </a:cxn>
                  <a:cxn ang="0">
                    <a:pos x="295" y="209"/>
                  </a:cxn>
                  <a:cxn ang="0">
                    <a:pos x="317" y="214"/>
                  </a:cxn>
                  <a:cxn ang="0">
                    <a:pos x="335" y="217"/>
                  </a:cxn>
                  <a:cxn ang="0">
                    <a:pos x="354" y="220"/>
                  </a:cxn>
                  <a:cxn ang="0">
                    <a:pos x="373" y="222"/>
                  </a:cxn>
                  <a:cxn ang="0">
                    <a:pos x="393" y="222"/>
                  </a:cxn>
                  <a:cxn ang="0">
                    <a:pos x="412" y="222"/>
                  </a:cxn>
                  <a:cxn ang="0">
                    <a:pos x="421" y="202"/>
                  </a:cxn>
                  <a:cxn ang="0">
                    <a:pos x="421" y="162"/>
                  </a:cxn>
                  <a:cxn ang="0">
                    <a:pos x="420" y="123"/>
                  </a:cxn>
                  <a:cxn ang="0">
                    <a:pos x="418" y="84"/>
                  </a:cxn>
                  <a:cxn ang="0">
                    <a:pos x="427" y="64"/>
                  </a:cxn>
                  <a:cxn ang="0">
                    <a:pos x="438" y="69"/>
                  </a:cxn>
                  <a:cxn ang="0">
                    <a:pos x="447" y="70"/>
                  </a:cxn>
                  <a:cxn ang="0">
                    <a:pos x="456" y="94"/>
                  </a:cxn>
                  <a:cxn ang="0">
                    <a:pos x="460" y="139"/>
                  </a:cxn>
                  <a:cxn ang="0">
                    <a:pos x="464" y="185"/>
                  </a:cxn>
                  <a:cxn ang="0">
                    <a:pos x="466" y="231"/>
                  </a:cxn>
                  <a:cxn ang="0">
                    <a:pos x="441" y="251"/>
                  </a:cxn>
                  <a:cxn ang="0">
                    <a:pos x="385" y="249"/>
                  </a:cxn>
                  <a:cxn ang="0">
                    <a:pos x="329" y="245"/>
                  </a:cxn>
                  <a:cxn ang="0">
                    <a:pos x="273" y="238"/>
                  </a:cxn>
                  <a:cxn ang="0">
                    <a:pos x="216" y="231"/>
                  </a:cxn>
                  <a:cxn ang="0">
                    <a:pos x="157" y="224"/>
                  </a:cxn>
                  <a:cxn ang="0">
                    <a:pos x="95" y="218"/>
                  </a:cxn>
                  <a:cxn ang="0">
                    <a:pos x="31" y="210"/>
                  </a:cxn>
                  <a:cxn ang="0">
                    <a:pos x="0" y="180"/>
                  </a:cxn>
                  <a:cxn ang="0">
                    <a:pos x="0" y="127"/>
                  </a:cxn>
                  <a:cxn ang="0">
                    <a:pos x="0" y="76"/>
                  </a:cxn>
                  <a:cxn ang="0">
                    <a:pos x="2" y="26"/>
                  </a:cxn>
                  <a:cxn ang="0">
                    <a:pos x="9" y="3"/>
                  </a:cxn>
                  <a:cxn ang="0">
                    <a:pos x="21" y="5"/>
                  </a:cxn>
                  <a:cxn ang="0">
                    <a:pos x="35" y="5"/>
                  </a:cxn>
                  <a:cxn ang="0">
                    <a:pos x="49" y="5"/>
                  </a:cxn>
                  <a:cxn ang="0">
                    <a:pos x="53" y="27"/>
                  </a:cxn>
                  <a:cxn ang="0">
                    <a:pos x="51" y="70"/>
                  </a:cxn>
                  <a:cxn ang="0">
                    <a:pos x="51" y="112"/>
                  </a:cxn>
                  <a:cxn ang="0">
                    <a:pos x="51" y="155"/>
                  </a:cxn>
                  <a:cxn ang="0">
                    <a:pos x="61" y="179"/>
                  </a:cxn>
                  <a:cxn ang="0">
                    <a:pos x="85" y="181"/>
                  </a:cxn>
                  <a:cxn ang="0">
                    <a:pos x="110" y="181"/>
                  </a:cxn>
                  <a:cxn ang="0">
                    <a:pos x="134" y="181"/>
                  </a:cxn>
                  <a:cxn ang="0">
                    <a:pos x="153" y="182"/>
                  </a:cxn>
                  <a:cxn ang="0">
                    <a:pos x="172" y="183"/>
                  </a:cxn>
                  <a:cxn ang="0">
                    <a:pos x="190" y="184"/>
                  </a:cxn>
                  <a:cxn ang="0">
                    <a:pos x="208" y="185"/>
                  </a:cxn>
                </a:cxnLst>
                <a:rect l="0" t="0" r="r" b="b"/>
                <a:pathLst>
                  <a:path w="469" h="253">
                    <a:moveTo>
                      <a:pt x="216" y="185"/>
                    </a:moveTo>
                    <a:lnTo>
                      <a:pt x="216" y="169"/>
                    </a:lnTo>
                    <a:lnTo>
                      <a:pt x="218" y="150"/>
                    </a:lnTo>
                    <a:lnTo>
                      <a:pt x="218" y="133"/>
                    </a:lnTo>
                    <a:lnTo>
                      <a:pt x="218" y="113"/>
                    </a:lnTo>
                    <a:lnTo>
                      <a:pt x="215" y="95"/>
                    </a:lnTo>
                    <a:lnTo>
                      <a:pt x="214" y="75"/>
                    </a:lnTo>
                    <a:lnTo>
                      <a:pt x="212" y="56"/>
                    </a:lnTo>
                    <a:lnTo>
                      <a:pt x="211" y="36"/>
                    </a:lnTo>
                    <a:lnTo>
                      <a:pt x="216" y="37"/>
                    </a:lnTo>
                    <a:lnTo>
                      <a:pt x="223" y="37"/>
                    </a:lnTo>
                    <a:lnTo>
                      <a:pt x="230" y="37"/>
                    </a:lnTo>
                    <a:lnTo>
                      <a:pt x="236" y="37"/>
                    </a:lnTo>
                    <a:lnTo>
                      <a:pt x="243" y="38"/>
                    </a:lnTo>
                    <a:lnTo>
                      <a:pt x="249" y="39"/>
                    </a:lnTo>
                    <a:lnTo>
                      <a:pt x="256" y="40"/>
                    </a:lnTo>
                    <a:lnTo>
                      <a:pt x="262" y="41"/>
                    </a:lnTo>
                    <a:lnTo>
                      <a:pt x="262" y="63"/>
                    </a:lnTo>
                    <a:lnTo>
                      <a:pt x="262" y="84"/>
                    </a:lnTo>
                    <a:lnTo>
                      <a:pt x="262" y="103"/>
                    </a:lnTo>
                    <a:lnTo>
                      <a:pt x="262" y="123"/>
                    </a:lnTo>
                    <a:lnTo>
                      <a:pt x="262" y="144"/>
                    </a:lnTo>
                    <a:lnTo>
                      <a:pt x="262" y="163"/>
                    </a:lnTo>
                    <a:lnTo>
                      <a:pt x="262" y="183"/>
                    </a:lnTo>
                    <a:lnTo>
                      <a:pt x="262" y="201"/>
                    </a:lnTo>
                    <a:lnTo>
                      <a:pt x="273" y="205"/>
                    </a:lnTo>
                    <a:lnTo>
                      <a:pt x="284" y="207"/>
                    </a:lnTo>
                    <a:lnTo>
                      <a:pt x="295" y="209"/>
                    </a:lnTo>
                    <a:lnTo>
                      <a:pt x="307" y="211"/>
                    </a:lnTo>
                    <a:lnTo>
                      <a:pt x="317" y="214"/>
                    </a:lnTo>
                    <a:lnTo>
                      <a:pt x="326" y="216"/>
                    </a:lnTo>
                    <a:lnTo>
                      <a:pt x="335" y="217"/>
                    </a:lnTo>
                    <a:lnTo>
                      <a:pt x="345" y="217"/>
                    </a:lnTo>
                    <a:lnTo>
                      <a:pt x="354" y="220"/>
                    </a:lnTo>
                    <a:lnTo>
                      <a:pt x="363" y="221"/>
                    </a:lnTo>
                    <a:lnTo>
                      <a:pt x="373" y="222"/>
                    </a:lnTo>
                    <a:lnTo>
                      <a:pt x="383" y="222"/>
                    </a:lnTo>
                    <a:lnTo>
                      <a:pt x="393" y="222"/>
                    </a:lnTo>
                    <a:lnTo>
                      <a:pt x="403" y="222"/>
                    </a:lnTo>
                    <a:lnTo>
                      <a:pt x="412" y="222"/>
                    </a:lnTo>
                    <a:lnTo>
                      <a:pt x="422" y="222"/>
                    </a:lnTo>
                    <a:lnTo>
                      <a:pt x="421" y="202"/>
                    </a:lnTo>
                    <a:lnTo>
                      <a:pt x="421" y="182"/>
                    </a:lnTo>
                    <a:lnTo>
                      <a:pt x="421" y="162"/>
                    </a:lnTo>
                    <a:lnTo>
                      <a:pt x="421" y="143"/>
                    </a:lnTo>
                    <a:lnTo>
                      <a:pt x="420" y="123"/>
                    </a:lnTo>
                    <a:lnTo>
                      <a:pt x="419" y="103"/>
                    </a:lnTo>
                    <a:lnTo>
                      <a:pt x="418" y="84"/>
                    </a:lnTo>
                    <a:lnTo>
                      <a:pt x="417" y="62"/>
                    </a:lnTo>
                    <a:lnTo>
                      <a:pt x="427" y="64"/>
                    </a:lnTo>
                    <a:lnTo>
                      <a:pt x="435" y="66"/>
                    </a:lnTo>
                    <a:lnTo>
                      <a:pt x="438" y="69"/>
                    </a:lnTo>
                    <a:lnTo>
                      <a:pt x="443" y="69"/>
                    </a:lnTo>
                    <a:lnTo>
                      <a:pt x="447" y="70"/>
                    </a:lnTo>
                    <a:lnTo>
                      <a:pt x="454" y="68"/>
                    </a:lnTo>
                    <a:lnTo>
                      <a:pt x="456" y="94"/>
                    </a:lnTo>
                    <a:lnTo>
                      <a:pt x="458" y="116"/>
                    </a:lnTo>
                    <a:lnTo>
                      <a:pt x="460" y="139"/>
                    </a:lnTo>
                    <a:lnTo>
                      <a:pt x="462" y="162"/>
                    </a:lnTo>
                    <a:lnTo>
                      <a:pt x="464" y="185"/>
                    </a:lnTo>
                    <a:lnTo>
                      <a:pt x="465" y="208"/>
                    </a:lnTo>
                    <a:lnTo>
                      <a:pt x="466" y="231"/>
                    </a:lnTo>
                    <a:lnTo>
                      <a:pt x="469" y="253"/>
                    </a:lnTo>
                    <a:lnTo>
                      <a:pt x="441" y="251"/>
                    </a:lnTo>
                    <a:lnTo>
                      <a:pt x="413" y="250"/>
                    </a:lnTo>
                    <a:lnTo>
                      <a:pt x="385" y="249"/>
                    </a:lnTo>
                    <a:lnTo>
                      <a:pt x="358" y="246"/>
                    </a:lnTo>
                    <a:lnTo>
                      <a:pt x="329" y="245"/>
                    </a:lnTo>
                    <a:lnTo>
                      <a:pt x="301" y="242"/>
                    </a:lnTo>
                    <a:lnTo>
                      <a:pt x="273" y="238"/>
                    </a:lnTo>
                    <a:lnTo>
                      <a:pt x="247" y="232"/>
                    </a:lnTo>
                    <a:lnTo>
                      <a:pt x="216" y="231"/>
                    </a:lnTo>
                    <a:lnTo>
                      <a:pt x="187" y="228"/>
                    </a:lnTo>
                    <a:lnTo>
                      <a:pt x="157" y="224"/>
                    </a:lnTo>
                    <a:lnTo>
                      <a:pt x="126" y="221"/>
                    </a:lnTo>
                    <a:lnTo>
                      <a:pt x="95" y="218"/>
                    </a:lnTo>
                    <a:lnTo>
                      <a:pt x="64" y="214"/>
                    </a:lnTo>
                    <a:lnTo>
                      <a:pt x="31" y="210"/>
                    </a:lnTo>
                    <a:lnTo>
                      <a:pt x="0" y="206"/>
                    </a:lnTo>
                    <a:lnTo>
                      <a:pt x="0" y="180"/>
                    </a:lnTo>
                    <a:lnTo>
                      <a:pt x="0" y="154"/>
                    </a:lnTo>
                    <a:lnTo>
                      <a:pt x="0" y="127"/>
                    </a:lnTo>
                    <a:lnTo>
                      <a:pt x="0" y="101"/>
                    </a:lnTo>
                    <a:lnTo>
                      <a:pt x="0" y="76"/>
                    </a:lnTo>
                    <a:lnTo>
                      <a:pt x="1" y="51"/>
                    </a:lnTo>
                    <a:lnTo>
                      <a:pt x="2" y="26"/>
                    </a:lnTo>
                    <a:lnTo>
                      <a:pt x="5" y="0"/>
                    </a:lnTo>
                    <a:lnTo>
                      <a:pt x="9" y="3"/>
                    </a:lnTo>
                    <a:lnTo>
                      <a:pt x="14" y="4"/>
                    </a:lnTo>
                    <a:lnTo>
                      <a:pt x="21" y="5"/>
                    </a:lnTo>
                    <a:lnTo>
                      <a:pt x="28" y="5"/>
                    </a:lnTo>
                    <a:lnTo>
                      <a:pt x="35" y="5"/>
                    </a:lnTo>
                    <a:lnTo>
                      <a:pt x="42" y="5"/>
                    </a:lnTo>
                    <a:lnTo>
                      <a:pt x="49" y="5"/>
                    </a:lnTo>
                    <a:lnTo>
                      <a:pt x="56" y="5"/>
                    </a:lnTo>
                    <a:lnTo>
                      <a:pt x="53" y="27"/>
                    </a:lnTo>
                    <a:lnTo>
                      <a:pt x="52" y="48"/>
                    </a:lnTo>
                    <a:lnTo>
                      <a:pt x="51" y="70"/>
                    </a:lnTo>
                    <a:lnTo>
                      <a:pt x="51" y="90"/>
                    </a:lnTo>
                    <a:lnTo>
                      <a:pt x="51" y="112"/>
                    </a:lnTo>
                    <a:lnTo>
                      <a:pt x="51" y="133"/>
                    </a:lnTo>
                    <a:lnTo>
                      <a:pt x="51" y="155"/>
                    </a:lnTo>
                    <a:lnTo>
                      <a:pt x="51" y="175"/>
                    </a:lnTo>
                    <a:lnTo>
                      <a:pt x="61" y="179"/>
                    </a:lnTo>
                    <a:lnTo>
                      <a:pt x="73" y="180"/>
                    </a:lnTo>
                    <a:lnTo>
                      <a:pt x="85" y="181"/>
                    </a:lnTo>
                    <a:lnTo>
                      <a:pt x="98" y="181"/>
                    </a:lnTo>
                    <a:lnTo>
                      <a:pt x="110" y="181"/>
                    </a:lnTo>
                    <a:lnTo>
                      <a:pt x="122" y="181"/>
                    </a:lnTo>
                    <a:lnTo>
                      <a:pt x="134" y="181"/>
                    </a:lnTo>
                    <a:lnTo>
                      <a:pt x="145" y="181"/>
                    </a:lnTo>
                    <a:lnTo>
                      <a:pt x="153" y="182"/>
                    </a:lnTo>
                    <a:lnTo>
                      <a:pt x="163" y="182"/>
                    </a:lnTo>
                    <a:lnTo>
                      <a:pt x="172" y="183"/>
                    </a:lnTo>
                    <a:lnTo>
                      <a:pt x="182" y="183"/>
                    </a:lnTo>
                    <a:lnTo>
                      <a:pt x="190" y="184"/>
                    </a:lnTo>
                    <a:lnTo>
                      <a:pt x="199" y="185"/>
                    </a:lnTo>
                    <a:lnTo>
                      <a:pt x="208" y="185"/>
                    </a:lnTo>
                    <a:lnTo>
                      <a:pt x="216" y="185"/>
                    </a:lnTo>
                    <a:close/>
                  </a:path>
                </a:pathLst>
              </a:custGeom>
              <a:solidFill>
                <a:srgbClr val="000000"/>
              </a:solidFill>
              <a:ln w="9525">
                <a:noFill/>
                <a:round/>
                <a:headEnd/>
                <a:tailEnd/>
              </a:ln>
            </p:spPr>
            <p:txBody>
              <a:bodyPr/>
              <a:lstStyle/>
              <a:p>
                <a:endParaRPr lang="tr-TR"/>
              </a:p>
            </p:txBody>
          </p:sp>
          <p:sp>
            <p:nvSpPr>
              <p:cNvPr id="43080" name="Freeform 72"/>
              <p:cNvSpPr>
                <a:spLocks/>
              </p:cNvSpPr>
              <p:nvPr/>
            </p:nvSpPr>
            <p:spPr bwMode="auto">
              <a:xfrm>
                <a:off x="4356" y="2393"/>
                <a:ext cx="5" cy="40"/>
              </a:xfrm>
              <a:custGeom>
                <a:avLst/>
                <a:gdLst/>
                <a:ahLst/>
                <a:cxnLst>
                  <a:cxn ang="0">
                    <a:pos x="0" y="0"/>
                  </a:cxn>
                  <a:cxn ang="0">
                    <a:pos x="6" y="2"/>
                  </a:cxn>
                  <a:cxn ang="0">
                    <a:pos x="13" y="3"/>
                  </a:cxn>
                  <a:cxn ang="0">
                    <a:pos x="18" y="5"/>
                  </a:cxn>
                  <a:cxn ang="0">
                    <a:pos x="26" y="5"/>
                  </a:cxn>
                  <a:cxn ang="0">
                    <a:pos x="28" y="38"/>
                  </a:cxn>
                  <a:cxn ang="0">
                    <a:pos x="30" y="71"/>
                  </a:cxn>
                  <a:cxn ang="0">
                    <a:pos x="31" y="103"/>
                  </a:cxn>
                  <a:cxn ang="0">
                    <a:pos x="33" y="136"/>
                  </a:cxn>
                  <a:cxn ang="0">
                    <a:pos x="33" y="171"/>
                  </a:cxn>
                  <a:cxn ang="0">
                    <a:pos x="35" y="206"/>
                  </a:cxn>
                  <a:cxn ang="0">
                    <a:pos x="37" y="242"/>
                  </a:cxn>
                  <a:cxn ang="0">
                    <a:pos x="41" y="279"/>
                  </a:cxn>
                  <a:cxn ang="0">
                    <a:pos x="32" y="275"/>
                  </a:cxn>
                  <a:cxn ang="0">
                    <a:pos x="23" y="271"/>
                  </a:cxn>
                  <a:cxn ang="0">
                    <a:pos x="15" y="267"/>
                  </a:cxn>
                  <a:cxn ang="0">
                    <a:pos x="10" y="262"/>
                  </a:cxn>
                  <a:cxn ang="0">
                    <a:pos x="7" y="228"/>
                  </a:cxn>
                  <a:cxn ang="0">
                    <a:pos x="6" y="195"/>
                  </a:cxn>
                  <a:cxn ang="0">
                    <a:pos x="5" y="162"/>
                  </a:cxn>
                  <a:cxn ang="0">
                    <a:pos x="5" y="128"/>
                  </a:cxn>
                  <a:cxn ang="0">
                    <a:pos x="3" y="96"/>
                  </a:cxn>
                  <a:cxn ang="0">
                    <a:pos x="2" y="63"/>
                  </a:cxn>
                  <a:cxn ang="0">
                    <a:pos x="1" y="31"/>
                  </a:cxn>
                  <a:cxn ang="0">
                    <a:pos x="0" y="0"/>
                  </a:cxn>
                </a:cxnLst>
                <a:rect l="0" t="0" r="r" b="b"/>
                <a:pathLst>
                  <a:path w="41" h="279">
                    <a:moveTo>
                      <a:pt x="0" y="0"/>
                    </a:moveTo>
                    <a:lnTo>
                      <a:pt x="6" y="2"/>
                    </a:lnTo>
                    <a:lnTo>
                      <a:pt x="13" y="3"/>
                    </a:lnTo>
                    <a:lnTo>
                      <a:pt x="18" y="5"/>
                    </a:lnTo>
                    <a:lnTo>
                      <a:pt x="26" y="5"/>
                    </a:lnTo>
                    <a:lnTo>
                      <a:pt x="28" y="38"/>
                    </a:lnTo>
                    <a:lnTo>
                      <a:pt x="30" y="71"/>
                    </a:lnTo>
                    <a:lnTo>
                      <a:pt x="31" y="103"/>
                    </a:lnTo>
                    <a:lnTo>
                      <a:pt x="33" y="136"/>
                    </a:lnTo>
                    <a:lnTo>
                      <a:pt x="33" y="171"/>
                    </a:lnTo>
                    <a:lnTo>
                      <a:pt x="35" y="206"/>
                    </a:lnTo>
                    <a:lnTo>
                      <a:pt x="37" y="242"/>
                    </a:lnTo>
                    <a:lnTo>
                      <a:pt x="41" y="279"/>
                    </a:lnTo>
                    <a:lnTo>
                      <a:pt x="32" y="275"/>
                    </a:lnTo>
                    <a:lnTo>
                      <a:pt x="23" y="271"/>
                    </a:lnTo>
                    <a:lnTo>
                      <a:pt x="15" y="267"/>
                    </a:lnTo>
                    <a:lnTo>
                      <a:pt x="10" y="262"/>
                    </a:lnTo>
                    <a:lnTo>
                      <a:pt x="7" y="228"/>
                    </a:lnTo>
                    <a:lnTo>
                      <a:pt x="6" y="195"/>
                    </a:lnTo>
                    <a:lnTo>
                      <a:pt x="5" y="162"/>
                    </a:lnTo>
                    <a:lnTo>
                      <a:pt x="5" y="128"/>
                    </a:lnTo>
                    <a:lnTo>
                      <a:pt x="3" y="96"/>
                    </a:lnTo>
                    <a:lnTo>
                      <a:pt x="2" y="63"/>
                    </a:lnTo>
                    <a:lnTo>
                      <a:pt x="1" y="31"/>
                    </a:lnTo>
                    <a:lnTo>
                      <a:pt x="0" y="0"/>
                    </a:lnTo>
                    <a:close/>
                  </a:path>
                </a:pathLst>
              </a:custGeom>
              <a:solidFill>
                <a:srgbClr val="000000"/>
              </a:solidFill>
              <a:ln w="9525">
                <a:noFill/>
                <a:round/>
                <a:headEnd/>
                <a:tailEnd/>
              </a:ln>
            </p:spPr>
            <p:txBody>
              <a:bodyPr/>
              <a:lstStyle/>
              <a:p>
                <a:endParaRPr lang="tr-TR"/>
              </a:p>
            </p:txBody>
          </p:sp>
          <p:sp>
            <p:nvSpPr>
              <p:cNvPr id="43081" name="Freeform 73"/>
              <p:cNvSpPr>
                <a:spLocks/>
              </p:cNvSpPr>
              <p:nvPr/>
            </p:nvSpPr>
            <p:spPr bwMode="auto">
              <a:xfrm>
                <a:off x="4340" y="2389"/>
                <a:ext cx="5" cy="39"/>
              </a:xfrm>
              <a:custGeom>
                <a:avLst/>
                <a:gdLst/>
                <a:ahLst/>
                <a:cxnLst>
                  <a:cxn ang="0">
                    <a:pos x="0" y="0"/>
                  </a:cxn>
                  <a:cxn ang="0">
                    <a:pos x="6" y="2"/>
                  </a:cxn>
                  <a:cxn ang="0">
                    <a:pos x="15" y="3"/>
                  </a:cxn>
                  <a:cxn ang="0">
                    <a:pos x="22" y="5"/>
                  </a:cxn>
                  <a:cxn ang="0">
                    <a:pos x="30" y="5"/>
                  </a:cxn>
                  <a:cxn ang="0">
                    <a:pos x="30" y="36"/>
                  </a:cxn>
                  <a:cxn ang="0">
                    <a:pos x="30" y="67"/>
                  </a:cxn>
                  <a:cxn ang="0">
                    <a:pos x="30" y="100"/>
                  </a:cxn>
                  <a:cxn ang="0">
                    <a:pos x="30" y="131"/>
                  </a:cxn>
                  <a:cxn ang="0">
                    <a:pos x="30" y="165"/>
                  </a:cxn>
                  <a:cxn ang="0">
                    <a:pos x="31" y="199"/>
                  </a:cxn>
                  <a:cxn ang="0">
                    <a:pos x="32" y="234"/>
                  </a:cxn>
                  <a:cxn ang="0">
                    <a:pos x="36" y="268"/>
                  </a:cxn>
                  <a:cxn ang="0">
                    <a:pos x="27" y="271"/>
                  </a:cxn>
                  <a:cxn ang="0">
                    <a:pos x="20" y="270"/>
                  </a:cxn>
                  <a:cxn ang="0">
                    <a:pos x="12" y="268"/>
                  </a:cxn>
                  <a:cxn ang="0">
                    <a:pos x="5" y="263"/>
                  </a:cxn>
                  <a:cxn ang="0">
                    <a:pos x="4" y="230"/>
                  </a:cxn>
                  <a:cxn ang="0">
                    <a:pos x="4" y="197"/>
                  </a:cxn>
                  <a:cxn ang="0">
                    <a:pos x="4" y="164"/>
                  </a:cxn>
                  <a:cxn ang="0">
                    <a:pos x="4" y="130"/>
                  </a:cxn>
                  <a:cxn ang="0">
                    <a:pos x="3" y="98"/>
                  </a:cxn>
                  <a:cxn ang="0">
                    <a:pos x="2" y="64"/>
                  </a:cxn>
                  <a:cxn ang="0">
                    <a:pos x="1" y="32"/>
                  </a:cxn>
                  <a:cxn ang="0">
                    <a:pos x="0" y="0"/>
                  </a:cxn>
                </a:cxnLst>
                <a:rect l="0" t="0" r="r" b="b"/>
                <a:pathLst>
                  <a:path w="36" h="271">
                    <a:moveTo>
                      <a:pt x="0" y="0"/>
                    </a:moveTo>
                    <a:lnTo>
                      <a:pt x="6" y="2"/>
                    </a:lnTo>
                    <a:lnTo>
                      <a:pt x="15" y="3"/>
                    </a:lnTo>
                    <a:lnTo>
                      <a:pt x="22" y="5"/>
                    </a:lnTo>
                    <a:lnTo>
                      <a:pt x="30" y="5"/>
                    </a:lnTo>
                    <a:lnTo>
                      <a:pt x="30" y="36"/>
                    </a:lnTo>
                    <a:lnTo>
                      <a:pt x="30" y="67"/>
                    </a:lnTo>
                    <a:lnTo>
                      <a:pt x="30" y="100"/>
                    </a:lnTo>
                    <a:lnTo>
                      <a:pt x="30" y="131"/>
                    </a:lnTo>
                    <a:lnTo>
                      <a:pt x="30" y="165"/>
                    </a:lnTo>
                    <a:lnTo>
                      <a:pt x="31" y="199"/>
                    </a:lnTo>
                    <a:lnTo>
                      <a:pt x="32" y="234"/>
                    </a:lnTo>
                    <a:lnTo>
                      <a:pt x="36" y="268"/>
                    </a:lnTo>
                    <a:lnTo>
                      <a:pt x="27" y="271"/>
                    </a:lnTo>
                    <a:lnTo>
                      <a:pt x="20" y="270"/>
                    </a:lnTo>
                    <a:lnTo>
                      <a:pt x="12" y="268"/>
                    </a:lnTo>
                    <a:lnTo>
                      <a:pt x="5" y="263"/>
                    </a:lnTo>
                    <a:lnTo>
                      <a:pt x="4" y="230"/>
                    </a:lnTo>
                    <a:lnTo>
                      <a:pt x="4" y="197"/>
                    </a:lnTo>
                    <a:lnTo>
                      <a:pt x="4" y="164"/>
                    </a:lnTo>
                    <a:lnTo>
                      <a:pt x="4" y="130"/>
                    </a:lnTo>
                    <a:lnTo>
                      <a:pt x="3" y="98"/>
                    </a:lnTo>
                    <a:lnTo>
                      <a:pt x="2" y="64"/>
                    </a:lnTo>
                    <a:lnTo>
                      <a:pt x="1" y="32"/>
                    </a:lnTo>
                    <a:lnTo>
                      <a:pt x="0" y="0"/>
                    </a:lnTo>
                    <a:close/>
                  </a:path>
                </a:pathLst>
              </a:custGeom>
              <a:solidFill>
                <a:srgbClr val="000000"/>
              </a:solidFill>
              <a:ln w="9525">
                <a:noFill/>
                <a:round/>
                <a:headEnd/>
                <a:tailEnd/>
              </a:ln>
            </p:spPr>
            <p:txBody>
              <a:bodyPr/>
              <a:lstStyle/>
              <a:p>
                <a:endParaRPr lang="tr-TR"/>
              </a:p>
            </p:txBody>
          </p:sp>
          <p:sp>
            <p:nvSpPr>
              <p:cNvPr id="43082" name="Freeform 74"/>
              <p:cNvSpPr>
                <a:spLocks/>
              </p:cNvSpPr>
              <p:nvPr/>
            </p:nvSpPr>
            <p:spPr bwMode="auto">
              <a:xfrm>
                <a:off x="4328" y="2332"/>
                <a:ext cx="45" cy="54"/>
              </a:xfrm>
              <a:custGeom>
                <a:avLst/>
                <a:gdLst/>
                <a:ahLst/>
                <a:cxnLst>
                  <a:cxn ang="0">
                    <a:pos x="40" y="126"/>
                  </a:cxn>
                  <a:cxn ang="0">
                    <a:pos x="26" y="105"/>
                  </a:cxn>
                  <a:cxn ang="0">
                    <a:pos x="9" y="80"/>
                  </a:cxn>
                  <a:cxn ang="0">
                    <a:pos x="0" y="47"/>
                  </a:cxn>
                  <a:cxn ang="0">
                    <a:pos x="17" y="18"/>
                  </a:cxn>
                  <a:cxn ang="0">
                    <a:pos x="42" y="10"/>
                  </a:cxn>
                  <a:cxn ang="0">
                    <a:pos x="68" y="5"/>
                  </a:cxn>
                  <a:cxn ang="0">
                    <a:pos x="93" y="2"/>
                  </a:cxn>
                  <a:cxn ang="0">
                    <a:pos x="127" y="13"/>
                  </a:cxn>
                  <a:cxn ang="0">
                    <a:pos x="160" y="24"/>
                  </a:cxn>
                  <a:cxn ang="0">
                    <a:pos x="197" y="34"/>
                  </a:cxn>
                  <a:cxn ang="0">
                    <a:pos x="228" y="40"/>
                  </a:cxn>
                  <a:cxn ang="0">
                    <a:pos x="261" y="49"/>
                  </a:cxn>
                  <a:cxn ang="0">
                    <a:pos x="290" y="59"/>
                  </a:cxn>
                  <a:cxn ang="0">
                    <a:pos x="285" y="78"/>
                  </a:cxn>
                  <a:cxn ang="0">
                    <a:pos x="247" y="70"/>
                  </a:cxn>
                  <a:cxn ang="0">
                    <a:pos x="212" y="62"/>
                  </a:cxn>
                  <a:cxn ang="0">
                    <a:pos x="174" y="50"/>
                  </a:cxn>
                  <a:cxn ang="0">
                    <a:pos x="130" y="41"/>
                  </a:cxn>
                  <a:cxn ang="0">
                    <a:pos x="90" y="40"/>
                  </a:cxn>
                  <a:cxn ang="0">
                    <a:pos x="58" y="45"/>
                  </a:cxn>
                  <a:cxn ang="0">
                    <a:pos x="41" y="61"/>
                  </a:cxn>
                  <a:cxn ang="0">
                    <a:pos x="42" y="91"/>
                  </a:cxn>
                  <a:cxn ang="0">
                    <a:pos x="75" y="123"/>
                  </a:cxn>
                  <a:cxn ang="0">
                    <a:pos x="98" y="143"/>
                  </a:cxn>
                  <a:cxn ang="0">
                    <a:pos x="118" y="147"/>
                  </a:cxn>
                  <a:cxn ang="0">
                    <a:pos x="152" y="157"/>
                  </a:cxn>
                  <a:cxn ang="0">
                    <a:pos x="189" y="166"/>
                  </a:cxn>
                  <a:cxn ang="0">
                    <a:pos x="227" y="170"/>
                  </a:cxn>
                  <a:cxn ang="0">
                    <a:pos x="262" y="177"/>
                  </a:cxn>
                  <a:cxn ang="0">
                    <a:pos x="295" y="190"/>
                  </a:cxn>
                  <a:cxn ang="0">
                    <a:pos x="304" y="215"/>
                  </a:cxn>
                  <a:cxn ang="0">
                    <a:pos x="273" y="213"/>
                  </a:cxn>
                  <a:cxn ang="0">
                    <a:pos x="234" y="201"/>
                  </a:cxn>
                  <a:cxn ang="0">
                    <a:pos x="196" y="191"/>
                  </a:cxn>
                  <a:cxn ang="0">
                    <a:pos x="154" y="175"/>
                  </a:cxn>
                  <a:cxn ang="0">
                    <a:pos x="110" y="171"/>
                  </a:cxn>
                  <a:cxn ang="0">
                    <a:pos x="73" y="175"/>
                  </a:cxn>
                  <a:cxn ang="0">
                    <a:pos x="42" y="200"/>
                  </a:cxn>
                  <a:cxn ang="0">
                    <a:pos x="38" y="231"/>
                  </a:cxn>
                  <a:cxn ang="0">
                    <a:pos x="57" y="264"/>
                  </a:cxn>
                  <a:cxn ang="0">
                    <a:pos x="82" y="282"/>
                  </a:cxn>
                  <a:cxn ang="0">
                    <a:pos x="107" y="289"/>
                  </a:cxn>
                  <a:cxn ang="0">
                    <a:pos x="128" y="299"/>
                  </a:cxn>
                  <a:cxn ang="0">
                    <a:pos x="161" y="313"/>
                  </a:cxn>
                  <a:cxn ang="0">
                    <a:pos x="200" y="320"/>
                  </a:cxn>
                  <a:cxn ang="0">
                    <a:pos x="238" y="330"/>
                  </a:cxn>
                  <a:cxn ang="0">
                    <a:pos x="267" y="335"/>
                  </a:cxn>
                  <a:cxn ang="0">
                    <a:pos x="308" y="340"/>
                  </a:cxn>
                  <a:cxn ang="0">
                    <a:pos x="320" y="369"/>
                  </a:cxn>
                  <a:cxn ang="0">
                    <a:pos x="262" y="365"/>
                  </a:cxn>
                  <a:cxn ang="0">
                    <a:pos x="186" y="347"/>
                  </a:cxn>
                  <a:cxn ang="0">
                    <a:pos x="112" y="328"/>
                  </a:cxn>
                  <a:cxn ang="0">
                    <a:pos x="34" y="310"/>
                  </a:cxn>
                  <a:cxn ang="0">
                    <a:pos x="16" y="283"/>
                  </a:cxn>
                  <a:cxn ang="0">
                    <a:pos x="38" y="278"/>
                  </a:cxn>
                  <a:cxn ang="0">
                    <a:pos x="16" y="258"/>
                  </a:cxn>
                  <a:cxn ang="0">
                    <a:pos x="1" y="221"/>
                  </a:cxn>
                  <a:cxn ang="0">
                    <a:pos x="2" y="193"/>
                  </a:cxn>
                  <a:cxn ang="0">
                    <a:pos x="13" y="169"/>
                  </a:cxn>
                  <a:cxn ang="0">
                    <a:pos x="37" y="148"/>
                  </a:cxn>
                </a:cxnLst>
                <a:rect l="0" t="0" r="r" b="b"/>
                <a:pathLst>
                  <a:path w="320" h="376">
                    <a:moveTo>
                      <a:pt x="62" y="144"/>
                    </a:moveTo>
                    <a:lnTo>
                      <a:pt x="53" y="139"/>
                    </a:lnTo>
                    <a:lnTo>
                      <a:pt x="46" y="132"/>
                    </a:lnTo>
                    <a:lnTo>
                      <a:pt x="40" y="126"/>
                    </a:lnTo>
                    <a:lnTo>
                      <a:pt x="36" y="118"/>
                    </a:lnTo>
                    <a:lnTo>
                      <a:pt x="30" y="113"/>
                    </a:lnTo>
                    <a:lnTo>
                      <a:pt x="28" y="107"/>
                    </a:lnTo>
                    <a:lnTo>
                      <a:pt x="26" y="105"/>
                    </a:lnTo>
                    <a:lnTo>
                      <a:pt x="26" y="103"/>
                    </a:lnTo>
                    <a:lnTo>
                      <a:pt x="19" y="95"/>
                    </a:lnTo>
                    <a:lnTo>
                      <a:pt x="15" y="86"/>
                    </a:lnTo>
                    <a:lnTo>
                      <a:pt x="9" y="80"/>
                    </a:lnTo>
                    <a:lnTo>
                      <a:pt x="6" y="73"/>
                    </a:lnTo>
                    <a:lnTo>
                      <a:pt x="1" y="64"/>
                    </a:lnTo>
                    <a:lnTo>
                      <a:pt x="0" y="57"/>
                    </a:lnTo>
                    <a:lnTo>
                      <a:pt x="0" y="47"/>
                    </a:lnTo>
                    <a:lnTo>
                      <a:pt x="2" y="37"/>
                    </a:lnTo>
                    <a:lnTo>
                      <a:pt x="5" y="30"/>
                    </a:lnTo>
                    <a:lnTo>
                      <a:pt x="12" y="22"/>
                    </a:lnTo>
                    <a:lnTo>
                      <a:pt x="17" y="18"/>
                    </a:lnTo>
                    <a:lnTo>
                      <a:pt x="24" y="13"/>
                    </a:lnTo>
                    <a:lnTo>
                      <a:pt x="30" y="11"/>
                    </a:lnTo>
                    <a:lnTo>
                      <a:pt x="37" y="10"/>
                    </a:lnTo>
                    <a:lnTo>
                      <a:pt x="42" y="10"/>
                    </a:lnTo>
                    <a:lnTo>
                      <a:pt x="49" y="9"/>
                    </a:lnTo>
                    <a:lnTo>
                      <a:pt x="55" y="8"/>
                    </a:lnTo>
                    <a:lnTo>
                      <a:pt x="62" y="6"/>
                    </a:lnTo>
                    <a:lnTo>
                      <a:pt x="68" y="5"/>
                    </a:lnTo>
                    <a:lnTo>
                      <a:pt x="75" y="3"/>
                    </a:lnTo>
                    <a:lnTo>
                      <a:pt x="81" y="2"/>
                    </a:lnTo>
                    <a:lnTo>
                      <a:pt x="88" y="0"/>
                    </a:lnTo>
                    <a:lnTo>
                      <a:pt x="93" y="2"/>
                    </a:lnTo>
                    <a:lnTo>
                      <a:pt x="101" y="4"/>
                    </a:lnTo>
                    <a:lnTo>
                      <a:pt x="108" y="7"/>
                    </a:lnTo>
                    <a:lnTo>
                      <a:pt x="118" y="9"/>
                    </a:lnTo>
                    <a:lnTo>
                      <a:pt x="127" y="13"/>
                    </a:lnTo>
                    <a:lnTo>
                      <a:pt x="136" y="17"/>
                    </a:lnTo>
                    <a:lnTo>
                      <a:pt x="144" y="20"/>
                    </a:lnTo>
                    <a:lnTo>
                      <a:pt x="154" y="21"/>
                    </a:lnTo>
                    <a:lnTo>
                      <a:pt x="160" y="24"/>
                    </a:lnTo>
                    <a:lnTo>
                      <a:pt x="168" y="27"/>
                    </a:lnTo>
                    <a:lnTo>
                      <a:pt x="178" y="29"/>
                    </a:lnTo>
                    <a:lnTo>
                      <a:pt x="188" y="31"/>
                    </a:lnTo>
                    <a:lnTo>
                      <a:pt x="197" y="34"/>
                    </a:lnTo>
                    <a:lnTo>
                      <a:pt x="206" y="35"/>
                    </a:lnTo>
                    <a:lnTo>
                      <a:pt x="214" y="36"/>
                    </a:lnTo>
                    <a:lnTo>
                      <a:pt x="222" y="36"/>
                    </a:lnTo>
                    <a:lnTo>
                      <a:pt x="228" y="40"/>
                    </a:lnTo>
                    <a:lnTo>
                      <a:pt x="237" y="42"/>
                    </a:lnTo>
                    <a:lnTo>
                      <a:pt x="245" y="44"/>
                    </a:lnTo>
                    <a:lnTo>
                      <a:pt x="253" y="46"/>
                    </a:lnTo>
                    <a:lnTo>
                      <a:pt x="261" y="49"/>
                    </a:lnTo>
                    <a:lnTo>
                      <a:pt x="270" y="50"/>
                    </a:lnTo>
                    <a:lnTo>
                      <a:pt x="279" y="52"/>
                    </a:lnTo>
                    <a:lnTo>
                      <a:pt x="289" y="52"/>
                    </a:lnTo>
                    <a:lnTo>
                      <a:pt x="290" y="59"/>
                    </a:lnTo>
                    <a:lnTo>
                      <a:pt x="293" y="67"/>
                    </a:lnTo>
                    <a:lnTo>
                      <a:pt x="297" y="76"/>
                    </a:lnTo>
                    <a:lnTo>
                      <a:pt x="299" y="78"/>
                    </a:lnTo>
                    <a:lnTo>
                      <a:pt x="285" y="78"/>
                    </a:lnTo>
                    <a:lnTo>
                      <a:pt x="274" y="77"/>
                    </a:lnTo>
                    <a:lnTo>
                      <a:pt x="264" y="76"/>
                    </a:lnTo>
                    <a:lnTo>
                      <a:pt x="256" y="72"/>
                    </a:lnTo>
                    <a:lnTo>
                      <a:pt x="247" y="70"/>
                    </a:lnTo>
                    <a:lnTo>
                      <a:pt x="239" y="68"/>
                    </a:lnTo>
                    <a:lnTo>
                      <a:pt x="230" y="66"/>
                    </a:lnTo>
                    <a:lnTo>
                      <a:pt x="222" y="62"/>
                    </a:lnTo>
                    <a:lnTo>
                      <a:pt x="212" y="62"/>
                    </a:lnTo>
                    <a:lnTo>
                      <a:pt x="203" y="60"/>
                    </a:lnTo>
                    <a:lnTo>
                      <a:pt x="193" y="58"/>
                    </a:lnTo>
                    <a:lnTo>
                      <a:pt x="185" y="54"/>
                    </a:lnTo>
                    <a:lnTo>
                      <a:pt x="174" y="50"/>
                    </a:lnTo>
                    <a:lnTo>
                      <a:pt x="164" y="47"/>
                    </a:lnTo>
                    <a:lnTo>
                      <a:pt x="154" y="45"/>
                    </a:lnTo>
                    <a:lnTo>
                      <a:pt x="144" y="42"/>
                    </a:lnTo>
                    <a:lnTo>
                      <a:pt x="130" y="41"/>
                    </a:lnTo>
                    <a:lnTo>
                      <a:pt x="119" y="40"/>
                    </a:lnTo>
                    <a:lnTo>
                      <a:pt x="108" y="40"/>
                    </a:lnTo>
                    <a:lnTo>
                      <a:pt x="100" y="39"/>
                    </a:lnTo>
                    <a:lnTo>
                      <a:pt x="90" y="40"/>
                    </a:lnTo>
                    <a:lnTo>
                      <a:pt x="82" y="40"/>
                    </a:lnTo>
                    <a:lnTo>
                      <a:pt x="74" y="41"/>
                    </a:lnTo>
                    <a:lnTo>
                      <a:pt x="67" y="42"/>
                    </a:lnTo>
                    <a:lnTo>
                      <a:pt x="58" y="45"/>
                    </a:lnTo>
                    <a:lnTo>
                      <a:pt x="50" y="48"/>
                    </a:lnTo>
                    <a:lnTo>
                      <a:pt x="45" y="53"/>
                    </a:lnTo>
                    <a:lnTo>
                      <a:pt x="43" y="56"/>
                    </a:lnTo>
                    <a:lnTo>
                      <a:pt x="41" y="61"/>
                    </a:lnTo>
                    <a:lnTo>
                      <a:pt x="41" y="67"/>
                    </a:lnTo>
                    <a:lnTo>
                      <a:pt x="41" y="76"/>
                    </a:lnTo>
                    <a:lnTo>
                      <a:pt x="41" y="83"/>
                    </a:lnTo>
                    <a:lnTo>
                      <a:pt x="42" y="91"/>
                    </a:lnTo>
                    <a:lnTo>
                      <a:pt x="46" y="98"/>
                    </a:lnTo>
                    <a:lnTo>
                      <a:pt x="53" y="105"/>
                    </a:lnTo>
                    <a:lnTo>
                      <a:pt x="64" y="114"/>
                    </a:lnTo>
                    <a:lnTo>
                      <a:pt x="75" y="123"/>
                    </a:lnTo>
                    <a:lnTo>
                      <a:pt x="82" y="129"/>
                    </a:lnTo>
                    <a:lnTo>
                      <a:pt x="87" y="134"/>
                    </a:lnTo>
                    <a:lnTo>
                      <a:pt x="92" y="139"/>
                    </a:lnTo>
                    <a:lnTo>
                      <a:pt x="98" y="143"/>
                    </a:lnTo>
                    <a:lnTo>
                      <a:pt x="103" y="144"/>
                    </a:lnTo>
                    <a:lnTo>
                      <a:pt x="106" y="145"/>
                    </a:lnTo>
                    <a:lnTo>
                      <a:pt x="113" y="146"/>
                    </a:lnTo>
                    <a:lnTo>
                      <a:pt x="118" y="147"/>
                    </a:lnTo>
                    <a:lnTo>
                      <a:pt x="126" y="148"/>
                    </a:lnTo>
                    <a:lnTo>
                      <a:pt x="132" y="152"/>
                    </a:lnTo>
                    <a:lnTo>
                      <a:pt x="142" y="154"/>
                    </a:lnTo>
                    <a:lnTo>
                      <a:pt x="152" y="157"/>
                    </a:lnTo>
                    <a:lnTo>
                      <a:pt x="165" y="159"/>
                    </a:lnTo>
                    <a:lnTo>
                      <a:pt x="172" y="163"/>
                    </a:lnTo>
                    <a:lnTo>
                      <a:pt x="180" y="164"/>
                    </a:lnTo>
                    <a:lnTo>
                      <a:pt x="189" y="166"/>
                    </a:lnTo>
                    <a:lnTo>
                      <a:pt x="199" y="167"/>
                    </a:lnTo>
                    <a:lnTo>
                      <a:pt x="208" y="169"/>
                    </a:lnTo>
                    <a:lnTo>
                      <a:pt x="217" y="170"/>
                    </a:lnTo>
                    <a:lnTo>
                      <a:pt x="227" y="170"/>
                    </a:lnTo>
                    <a:lnTo>
                      <a:pt x="237" y="170"/>
                    </a:lnTo>
                    <a:lnTo>
                      <a:pt x="246" y="171"/>
                    </a:lnTo>
                    <a:lnTo>
                      <a:pt x="254" y="174"/>
                    </a:lnTo>
                    <a:lnTo>
                      <a:pt x="262" y="177"/>
                    </a:lnTo>
                    <a:lnTo>
                      <a:pt x="271" y="179"/>
                    </a:lnTo>
                    <a:lnTo>
                      <a:pt x="277" y="183"/>
                    </a:lnTo>
                    <a:lnTo>
                      <a:pt x="286" y="187"/>
                    </a:lnTo>
                    <a:lnTo>
                      <a:pt x="295" y="190"/>
                    </a:lnTo>
                    <a:lnTo>
                      <a:pt x="304" y="191"/>
                    </a:lnTo>
                    <a:lnTo>
                      <a:pt x="304" y="202"/>
                    </a:lnTo>
                    <a:lnTo>
                      <a:pt x="304" y="208"/>
                    </a:lnTo>
                    <a:lnTo>
                      <a:pt x="304" y="215"/>
                    </a:lnTo>
                    <a:lnTo>
                      <a:pt x="304" y="221"/>
                    </a:lnTo>
                    <a:lnTo>
                      <a:pt x="293" y="219"/>
                    </a:lnTo>
                    <a:lnTo>
                      <a:pt x="284" y="216"/>
                    </a:lnTo>
                    <a:lnTo>
                      <a:pt x="273" y="213"/>
                    </a:lnTo>
                    <a:lnTo>
                      <a:pt x="263" y="209"/>
                    </a:lnTo>
                    <a:lnTo>
                      <a:pt x="253" y="207"/>
                    </a:lnTo>
                    <a:lnTo>
                      <a:pt x="243" y="204"/>
                    </a:lnTo>
                    <a:lnTo>
                      <a:pt x="234" y="201"/>
                    </a:lnTo>
                    <a:lnTo>
                      <a:pt x="227" y="196"/>
                    </a:lnTo>
                    <a:lnTo>
                      <a:pt x="216" y="196"/>
                    </a:lnTo>
                    <a:lnTo>
                      <a:pt x="206" y="194"/>
                    </a:lnTo>
                    <a:lnTo>
                      <a:pt x="196" y="191"/>
                    </a:lnTo>
                    <a:lnTo>
                      <a:pt x="186" y="185"/>
                    </a:lnTo>
                    <a:lnTo>
                      <a:pt x="175" y="182"/>
                    </a:lnTo>
                    <a:lnTo>
                      <a:pt x="164" y="178"/>
                    </a:lnTo>
                    <a:lnTo>
                      <a:pt x="154" y="175"/>
                    </a:lnTo>
                    <a:lnTo>
                      <a:pt x="144" y="170"/>
                    </a:lnTo>
                    <a:lnTo>
                      <a:pt x="132" y="171"/>
                    </a:lnTo>
                    <a:lnTo>
                      <a:pt x="120" y="171"/>
                    </a:lnTo>
                    <a:lnTo>
                      <a:pt x="110" y="171"/>
                    </a:lnTo>
                    <a:lnTo>
                      <a:pt x="100" y="171"/>
                    </a:lnTo>
                    <a:lnTo>
                      <a:pt x="89" y="172"/>
                    </a:lnTo>
                    <a:lnTo>
                      <a:pt x="80" y="174"/>
                    </a:lnTo>
                    <a:lnTo>
                      <a:pt x="73" y="175"/>
                    </a:lnTo>
                    <a:lnTo>
                      <a:pt x="67" y="176"/>
                    </a:lnTo>
                    <a:lnTo>
                      <a:pt x="57" y="184"/>
                    </a:lnTo>
                    <a:lnTo>
                      <a:pt x="48" y="193"/>
                    </a:lnTo>
                    <a:lnTo>
                      <a:pt x="42" y="200"/>
                    </a:lnTo>
                    <a:lnTo>
                      <a:pt x="39" y="206"/>
                    </a:lnTo>
                    <a:lnTo>
                      <a:pt x="37" y="214"/>
                    </a:lnTo>
                    <a:lnTo>
                      <a:pt x="37" y="221"/>
                    </a:lnTo>
                    <a:lnTo>
                      <a:pt x="38" y="231"/>
                    </a:lnTo>
                    <a:lnTo>
                      <a:pt x="42" y="240"/>
                    </a:lnTo>
                    <a:lnTo>
                      <a:pt x="46" y="250"/>
                    </a:lnTo>
                    <a:lnTo>
                      <a:pt x="52" y="257"/>
                    </a:lnTo>
                    <a:lnTo>
                      <a:pt x="57" y="264"/>
                    </a:lnTo>
                    <a:lnTo>
                      <a:pt x="67" y="270"/>
                    </a:lnTo>
                    <a:lnTo>
                      <a:pt x="71" y="275"/>
                    </a:lnTo>
                    <a:lnTo>
                      <a:pt x="77" y="279"/>
                    </a:lnTo>
                    <a:lnTo>
                      <a:pt x="82" y="282"/>
                    </a:lnTo>
                    <a:lnTo>
                      <a:pt x="88" y="283"/>
                    </a:lnTo>
                    <a:lnTo>
                      <a:pt x="92" y="286"/>
                    </a:lnTo>
                    <a:lnTo>
                      <a:pt x="101" y="287"/>
                    </a:lnTo>
                    <a:lnTo>
                      <a:pt x="107" y="289"/>
                    </a:lnTo>
                    <a:lnTo>
                      <a:pt x="114" y="289"/>
                    </a:lnTo>
                    <a:lnTo>
                      <a:pt x="117" y="292"/>
                    </a:lnTo>
                    <a:lnTo>
                      <a:pt x="123" y="295"/>
                    </a:lnTo>
                    <a:lnTo>
                      <a:pt x="128" y="299"/>
                    </a:lnTo>
                    <a:lnTo>
                      <a:pt x="136" y="302"/>
                    </a:lnTo>
                    <a:lnTo>
                      <a:pt x="142" y="306"/>
                    </a:lnTo>
                    <a:lnTo>
                      <a:pt x="151" y="310"/>
                    </a:lnTo>
                    <a:lnTo>
                      <a:pt x="161" y="313"/>
                    </a:lnTo>
                    <a:lnTo>
                      <a:pt x="171" y="314"/>
                    </a:lnTo>
                    <a:lnTo>
                      <a:pt x="179" y="315"/>
                    </a:lnTo>
                    <a:lnTo>
                      <a:pt x="189" y="317"/>
                    </a:lnTo>
                    <a:lnTo>
                      <a:pt x="200" y="320"/>
                    </a:lnTo>
                    <a:lnTo>
                      <a:pt x="211" y="323"/>
                    </a:lnTo>
                    <a:lnTo>
                      <a:pt x="219" y="326"/>
                    </a:lnTo>
                    <a:lnTo>
                      <a:pt x="229" y="328"/>
                    </a:lnTo>
                    <a:lnTo>
                      <a:pt x="238" y="330"/>
                    </a:lnTo>
                    <a:lnTo>
                      <a:pt x="248" y="330"/>
                    </a:lnTo>
                    <a:lnTo>
                      <a:pt x="253" y="331"/>
                    </a:lnTo>
                    <a:lnTo>
                      <a:pt x="261" y="332"/>
                    </a:lnTo>
                    <a:lnTo>
                      <a:pt x="267" y="335"/>
                    </a:lnTo>
                    <a:lnTo>
                      <a:pt x="277" y="336"/>
                    </a:lnTo>
                    <a:lnTo>
                      <a:pt x="287" y="338"/>
                    </a:lnTo>
                    <a:lnTo>
                      <a:pt x="297" y="339"/>
                    </a:lnTo>
                    <a:lnTo>
                      <a:pt x="308" y="340"/>
                    </a:lnTo>
                    <a:lnTo>
                      <a:pt x="320" y="340"/>
                    </a:lnTo>
                    <a:lnTo>
                      <a:pt x="320" y="351"/>
                    </a:lnTo>
                    <a:lnTo>
                      <a:pt x="320" y="361"/>
                    </a:lnTo>
                    <a:lnTo>
                      <a:pt x="320" y="369"/>
                    </a:lnTo>
                    <a:lnTo>
                      <a:pt x="320" y="376"/>
                    </a:lnTo>
                    <a:lnTo>
                      <a:pt x="300" y="373"/>
                    </a:lnTo>
                    <a:lnTo>
                      <a:pt x="282" y="369"/>
                    </a:lnTo>
                    <a:lnTo>
                      <a:pt x="262" y="365"/>
                    </a:lnTo>
                    <a:lnTo>
                      <a:pt x="242" y="361"/>
                    </a:lnTo>
                    <a:lnTo>
                      <a:pt x="223" y="356"/>
                    </a:lnTo>
                    <a:lnTo>
                      <a:pt x="203" y="351"/>
                    </a:lnTo>
                    <a:lnTo>
                      <a:pt x="186" y="347"/>
                    </a:lnTo>
                    <a:lnTo>
                      <a:pt x="171" y="340"/>
                    </a:lnTo>
                    <a:lnTo>
                      <a:pt x="151" y="337"/>
                    </a:lnTo>
                    <a:lnTo>
                      <a:pt x="131" y="332"/>
                    </a:lnTo>
                    <a:lnTo>
                      <a:pt x="112" y="328"/>
                    </a:lnTo>
                    <a:lnTo>
                      <a:pt x="92" y="323"/>
                    </a:lnTo>
                    <a:lnTo>
                      <a:pt x="73" y="318"/>
                    </a:lnTo>
                    <a:lnTo>
                      <a:pt x="54" y="314"/>
                    </a:lnTo>
                    <a:lnTo>
                      <a:pt x="34" y="310"/>
                    </a:lnTo>
                    <a:lnTo>
                      <a:pt x="16" y="304"/>
                    </a:lnTo>
                    <a:lnTo>
                      <a:pt x="16" y="295"/>
                    </a:lnTo>
                    <a:lnTo>
                      <a:pt x="16" y="288"/>
                    </a:lnTo>
                    <a:lnTo>
                      <a:pt x="16" y="283"/>
                    </a:lnTo>
                    <a:lnTo>
                      <a:pt x="16" y="278"/>
                    </a:lnTo>
                    <a:lnTo>
                      <a:pt x="22" y="277"/>
                    </a:lnTo>
                    <a:lnTo>
                      <a:pt x="31" y="277"/>
                    </a:lnTo>
                    <a:lnTo>
                      <a:pt x="38" y="278"/>
                    </a:lnTo>
                    <a:lnTo>
                      <a:pt x="46" y="278"/>
                    </a:lnTo>
                    <a:lnTo>
                      <a:pt x="37" y="275"/>
                    </a:lnTo>
                    <a:lnTo>
                      <a:pt x="27" y="267"/>
                    </a:lnTo>
                    <a:lnTo>
                      <a:pt x="16" y="258"/>
                    </a:lnTo>
                    <a:lnTo>
                      <a:pt x="11" y="248"/>
                    </a:lnTo>
                    <a:lnTo>
                      <a:pt x="8" y="242"/>
                    </a:lnTo>
                    <a:lnTo>
                      <a:pt x="5" y="231"/>
                    </a:lnTo>
                    <a:lnTo>
                      <a:pt x="1" y="221"/>
                    </a:lnTo>
                    <a:lnTo>
                      <a:pt x="0" y="212"/>
                    </a:lnTo>
                    <a:lnTo>
                      <a:pt x="0" y="206"/>
                    </a:lnTo>
                    <a:lnTo>
                      <a:pt x="1" y="200"/>
                    </a:lnTo>
                    <a:lnTo>
                      <a:pt x="2" y="193"/>
                    </a:lnTo>
                    <a:lnTo>
                      <a:pt x="5" y="185"/>
                    </a:lnTo>
                    <a:lnTo>
                      <a:pt x="7" y="180"/>
                    </a:lnTo>
                    <a:lnTo>
                      <a:pt x="11" y="174"/>
                    </a:lnTo>
                    <a:lnTo>
                      <a:pt x="13" y="169"/>
                    </a:lnTo>
                    <a:lnTo>
                      <a:pt x="16" y="165"/>
                    </a:lnTo>
                    <a:lnTo>
                      <a:pt x="20" y="156"/>
                    </a:lnTo>
                    <a:lnTo>
                      <a:pt x="30" y="150"/>
                    </a:lnTo>
                    <a:lnTo>
                      <a:pt x="37" y="148"/>
                    </a:lnTo>
                    <a:lnTo>
                      <a:pt x="44" y="146"/>
                    </a:lnTo>
                    <a:lnTo>
                      <a:pt x="52" y="145"/>
                    </a:lnTo>
                    <a:lnTo>
                      <a:pt x="62" y="144"/>
                    </a:lnTo>
                    <a:close/>
                  </a:path>
                </a:pathLst>
              </a:custGeom>
              <a:solidFill>
                <a:srgbClr val="000000"/>
              </a:solidFill>
              <a:ln w="9525">
                <a:noFill/>
                <a:round/>
                <a:headEnd/>
                <a:tailEnd/>
              </a:ln>
            </p:spPr>
            <p:txBody>
              <a:bodyPr/>
              <a:lstStyle/>
              <a:p>
                <a:endParaRPr lang="tr-TR"/>
              </a:p>
            </p:txBody>
          </p:sp>
          <p:sp>
            <p:nvSpPr>
              <p:cNvPr id="43083" name="Freeform 75"/>
              <p:cNvSpPr>
                <a:spLocks/>
              </p:cNvSpPr>
              <p:nvPr/>
            </p:nvSpPr>
            <p:spPr bwMode="auto">
              <a:xfrm>
                <a:off x="4328" y="2304"/>
                <a:ext cx="41" cy="28"/>
              </a:xfrm>
              <a:custGeom>
                <a:avLst/>
                <a:gdLst/>
                <a:ahLst/>
                <a:cxnLst>
                  <a:cxn ang="0">
                    <a:pos x="80" y="32"/>
                  </a:cxn>
                  <a:cxn ang="0">
                    <a:pos x="57" y="33"/>
                  </a:cxn>
                  <a:cxn ang="0">
                    <a:pos x="44" y="48"/>
                  </a:cxn>
                  <a:cxn ang="0">
                    <a:pos x="41" y="75"/>
                  </a:cxn>
                  <a:cxn ang="0">
                    <a:pos x="45" y="97"/>
                  </a:cxn>
                  <a:cxn ang="0">
                    <a:pos x="59" y="125"/>
                  </a:cxn>
                  <a:cxn ang="0">
                    <a:pos x="85" y="145"/>
                  </a:cxn>
                  <a:cxn ang="0">
                    <a:pos x="120" y="155"/>
                  </a:cxn>
                  <a:cxn ang="0">
                    <a:pos x="154" y="160"/>
                  </a:cxn>
                  <a:cxn ang="0">
                    <a:pos x="186" y="170"/>
                  </a:cxn>
                  <a:cxn ang="0">
                    <a:pos x="214" y="173"/>
                  </a:cxn>
                  <a:cxn ang="0">
                    <a:pos x="242" y="168"/>
                  </a:cxn>
                  <a:cxn ang="0">
                    <a:pos x="263" y="139"/>
                  </a:cxn>
                  <a:cxn ang="0">
                    <a:pos x="247" y="112"/>
                  </a:cxn>
                  <a:cxn ang="0">
                    <a:pos x="234" y="95"/>
                  </a:cxn>
                  <a:cxn ang="0">
                    <a:pos x="214" y="77"/>
                  </a:cxn>
                  <a:cxn ang="0">
                    <a:pos x="196" y="62"/>
                  </a:cxn>
                  <a:cxn ang="0">
                    <a:pos x="196" y="45"/>
                  </a:cxn>
                  <a:cxn ang="0">
                    <a:pos x="215" y="52"/>
                  </a:cxn>
                  <a:cxn ang="0">
                    <a:pos x="243" y="73"/>
                  </a:cxn>
                  <a:cxn ang="0">
                    <a:pos x="263" y="93"/>
                  </a:cxn>
                  <a:cxn ang="0">
                    <a:pos x="277" y="112"/>
                  </a:cxn>
                  <a:cxn ang="0">
                    <a:pos x="287" y="131"/>
                  </a:cxn>
                  <a:cxn ang="0">
                    <a:pos x="288" y="151"/>
                  </a:cxn>
                  <a:cxn ang="0">
                    <a:pos x="280" y="180"/>
                  </a:cxn>
                  <a:cxn ang="0">
                    <a:pos x="264" y="196"/>
                  </a:cxn>
                  <a:cxn ang="0">
                    <a:pos x="235" y="200"/>
                  </a:cxn>
                  <a:cxn ang="0">
                    <a:pos x="197" y="200"/>
                  </a:cxn>
                  <a:cxn ang="0">
                    <a:pos x="160" y="196"/>
                  </a:cxn>
                  <a:cxn ang="0">
                    <a:pos x="135" y="187"/>
                  </a:cxn>
                  <a:cxn ang="0">
                    <a:pos x="111" y="176"/>
                  </a:cxn>
                  <a:cxn ang="0">
                    <a:pos x="92" y="167"/>
                  </a:cxn>
                  <a:cxn ang="0">
                    <a:pos x="76" y="152"/>
                  </a:cxn>
                  <a:cxn ang="0">
                    <a:pos x="57" y="139"/>
                  </a:cxn>
                  <a:cxn ang="0">
                    <a:pos x="32" y="112"/>
                  </a:cxn>
                  <a:cxn ang="0">
                    <a:pos x="8" y="82"/>
                  </a:cxn>
                  <a:cxn ang="0">
                    <a:pos x="0" y="51"/>
                  </a:cxn>
                  <a:cxn ang="0">
                    <a:pos x="3" y="32"/>
                  </a:cxn>
                  <a:cxn ang="0">
                    <a:pos x="26" y="11"/>
                  </a:cxn>
                  <a:cxn ang="0">
                    <a:pos x="42" y="8"/>
                  </a:cxn>
                  <a:cxn ang="0">
                    <a:pos x="70" y="4"/>
                  </a:cxn>
                  <a:cxn ang="0">
                    <a:pos x="93" y="8"/>
                  </a:cxn>
                  <a:cxn ang="0">
                    <a:pos x="93" y="26"/>
                  </a:cxn>
                </a:cxnLst>
                <a:rect l="0" t="0" r="r" b="b"/>
                <a:pathLst>
                  <a:path w="289" h="200">
                    <a:moveTo>
                      <a:pt x="93" y="26"/>
                    </a:moveTo>
                    <a:lnTo>
                      <a:pt x="87" y="30"/>
                    </a:lnTo>
                    <a:lnTo>
                      <a:pt x="80" y="32"/>
                    </a:lnTo>
                    <a:lnTo>
                      <a:pt x="74" y="32"/>
                    </a:lnTo>
                    <a:lnTo>
                      <a:pt x="67" y="32"/>
                    </a:lnTo>
                    <a:lnTo>
                      <a:pt x="57" y="33"/>
                    </a:lnTo>
                    <a:lnTo>
                      <a:pt x="52" y="36"/>
                    </a:lnTo>
                    <a:lnTo>
                      <a:pt x="48" y="41"/>
                    </a:lnTo>
                    <a:lnTo>
                      <a:pt x="44" y="48"/>
                    </a:lnTo>
                    <a:lnTo>
                      <a:pt x="41" y="58"/>
                    </a:lnTo>
                    <a:lnTo>
                      <a:pt x="41" y="68"/>
                    </a:lnTo>
                    <a:lnTo>
                      <a:pt x="41" y="75"/>
                    </a:lnTo>
                    <a:lnTo>
                      <a:pt x="41" y="82"/>
                    </a:lnTo>
                    <a:lnTo>
                      <a:pt x="42" y="89"/>
                    </a:lnTo>
                    <a:lnTo>
                      <a:pt x="45" y="97"/>
                    </a:lnTo>
                    <a:lnTo>
                      <a:pt x="49" y="107"/>
                    </a:lnTo>
                    <a:lnTo>
                      <a:pt x="53" y="115"/>
                    </a:lnTo>
                    <a:lnTo>
                      <a:pt x="59" y="125"/>
                    </a:lnTo>
                    <a:lnTo>
                      <a:pt x="67" y="134"/>
                    </a:lnTo>
                    <a:lnTo>
                      <a:pt x="75" y="140"/>
                    </a:lnTo>
                    <a:lnTo>
                      <a:pt x="85" y="145"/>
                    </a:lnTo>
                    <a:lnTo>
                      <a:pt x="95" y="148"/>
                    </a:lnTo>
                    <a:lnTo>
                      <a:pt x="108" y="151"/>
                    </a:lnTo>
                    <a:lnTo>
                      <a:pt x="120" y="155"/>
                    </a:lnTo>
                    <a:lnTo>
                      <a:pt x="132" y="157"/>
                    </a:lnTo>
                    <a:lnTo>
                      <a:pt x="143" y="159"/>
                    </a:lnTo>
                    <a:lnTo>
                      <a:pt x="154" y="160"/>
                    </a:lnTo>
                    <a:lnTo>
                      <a:pt x="165" y="164"/>
                    </a:lnTo>
                    <a:lnTo>
                      <a:pt x="176" y="168"/>
                    </a:lnTo>
                    <a:lnTo>
                      <a:pt x="186" y="170"/>
                    </a:lnTo>
                    <a:lnTo>
                      <a:pt x="197" y="171"/>
                    </a:lnTo>
                    <a:lnTo>
                      <a:pt x="205" y="173"/>
                    </a:lnTo>
                    <a:lnTo>
                      <a:pt x="214" y="173"/>
                    </a:lnTo>
                    <a:lnTo>
                      <a:pt x="223" y="173"/>
                    </a:lnTo>
                    <a:lnTo>
                      <a:pt x="231" y="170"/>
                    </a:lnTo>
                    <a:lnTo>
                      <a:pt x="242" y="168"/>
                    </a:lnTo>
                    <a:lnTo>
                      <a:pt x="253" y="161"/>
                    </a:lnTo>
                    <a:lnTo>
                      <a:pt x="260" y="151"/>
                    </a:lnTo>
                    <a:lnTo>
                      <a:pt x="263" y="139"/>
                    </a:lnTo>
                    <a:lnTo>
                      <a:pt x="260" y="130"/>
                    </a:lnTo>
                    <a:lnTo>
                      <a:pt x="254" y="120"/>
                    </a:lnTo>
                    <a:lnTo>
                      <a:pt x="247" y="112"/>
                    </a:lnTo>
                    <a:lnTo>
                      <a:pt x="242" y="103"/>
                    </a:lnTo>
                    <a:lnTo>
                      <a:pt x="238" y="100"/>
                    </a:lnTo>
                    <a:lnTo>
                      <a:pt x="234" y="95"/>
                    </a:lnTo>
                    <a:lnTo>
                      <a:pt x="227" y="89"/>
                    </a:lnTo>
                    <a:lnTo>
                      <a:pt x="222" y="83"/>
                    </a:lnTo>
                    <a:lnTo>
                      <a:pt x="214" y="77"/>
                    </a:lnTo>
                    <a:lnTo>
                      <a:pt x="208" y="72"/>
                    </a:lnTo>
                    <a:lnTo>
                      <a:pt x="201" y="68"/>
                    </a:lnTo>
                    <a:lnTo>
                      <a:pt x="196" y="62"/>
                    </a:lnTo>
                    <a:lnTo>
                      <a:pt x="196" y="58"/>
                    </a:lnTo>
                    <a:lnTo>
                      <a:pt x="197" y="50"/>
                    </a:lnTo>
                    <a:lnTo>
                      <a:pt x="196" y="45"/>
                    </a:lnTo>
                    <a:lnTo>
                      <a:pt x="191" y="41"/>
                    </a:lnTo>
                    <a:lnTo>
                      <a:pt x="203" y="47"/>
                    </a:lnTo>
                    <a:lnTo>
                      <a:pt x="215" y="52"/>
                    </a:lnTo>
                    <a:lnTo>
                      <a:pt x="225" y="59"/>
                    </a:lnTo>
                    <a:lnTo>
                      <a:pt x="236" y="65"/>
                    </a:lnTo>
                    <a:lnTo>
                      <a:pt x="243" y="73"/>
                    </a:lnTo>
                    <a:lnTo>
                      <a:pt x="251" y="81"/>
                    </a:lnTo>
                    <a:lnTo>
                      <a:pt x="258" y="87"/>
                    </a:lnTo>
                    <a:lnTo>
                      <a:pt x="263" y="93"/>
                    </a:lnTo>
                    <a:lnTo>
                      <a:pt x="267" y="99"/>
                    </a:lnTo>
                    <a:lnTo>
                      <a:pt x="273" y="106"/>
                    </a:lnTo>
                    <a:lnTo>
                      <a:pt x="277" y="112"/>
                    </a:lnTo>
                    <a:lnTo>
                      <a:pt x="282" y="118"/>
                    </a:lnTo>
                    <a:lnTo>
                      <a:pt x="284" y="124"/>
                    </a:lnTo>
                    <a:lnTo>
                      <a:pt x="287" y="131"/>
                    </a:lnTo>
                    <a:lnTo>
                      <a:pt x="288" y="136"/>
                    </a:lnTo>
                    <a:lnTo>
                      <a:pt x="289" y="139"/>
                    </a:lnTo>
                    <a:lnTo>
                      <a:pt x="288" y="151"/>
                    </a:lnTo>
                    <a:lnTo>
                      <a:pt x="286" y="161"/>
                    </a:lnTo>
                    <a:lnTo>
                      <a:pt x="283" y="172"/>
                    </a:lnTo>
                    <a:lnTo>
                      <a:pt x="280" y="180"/>
                    </a:lnTo>
                    <a:lnTo>
                      <a:pt x="275" y="187"/>
                    </a:lnTo>
                    <a:lnTo>
                      <a:pt x="271" y="192"/>
                    </a:lnTo>
                    <a:lnTo>
                      <a:pt x="264" y="196"/>
                    </a:lnTo>
                    <a:lnTo>
                      <a:pt x="258" y="196"/>
                    </a:lnTo>
                    <a:lnTo>
                      <a:pt x="247" y="199"/>
                    </a:lnTo>
                    <a:lnTo>
                      <a:pt x="235" y="200"/>
                    </a:lnTo>
                    <a:lnTo>
                      <a:pt x="222" y="200"/>
                    </a:lnTo>
                    <a:lnTo>
                      <a:pt x="210" y="200"/>
                    </a:lnTo>
                    <a:lnTo>
                      <a:pt x="197" y="200"/>
                    </a:lnTo>
                    <a:lnTo>
                      <a:pt x="184" y="200"/>
                    </a:lnTo>
                    <a:lnTo>
                      <a:pt x="171" y="199"/>
                    </a:lnTo>
                    <a:lnTo>
                      <a:pt x="160" y="196"/>
                    </a:lnTo>
                    <a:lnTo>
                      <a:pt x="151" y="195"/>
                    </a:lnTo>
                    <a:lnTo>
                      <a:pt x="143" y="192"/>
                    </a:lnTo>
                    <a:lnTo>
                      <a:pt x="135" y="187"/>
                    </a:lnTo>
                    <a:lnTo>
                      <a:pt x="127" y="183"/>
                    </a:lnTo>
                    <a:lnTo>
                      <a:pt x="118" y="180"/>
                    </a:lnTo>
                    <a:lnTo>
                      <a:pt x="111" y="176"/>
                    </a:lnTo>
                    <a:lnTo>
                      <a:pt x="103" y="173"/>
                    </a:lnTo>
                    <a:lnTo>
                      <a:pt x="98" y="170"/>
                    </a:lnTo>
                    <a:lnTo>
                      <a:pt x="92" y="167"/>
                    </a:lnTo>
                    <a:lnTo>
                      <a:pt x="88" y="162"/>
                    </a:lnTo>
                    <a:lnTo>
                      <a:pt x="81" y="158"/>
                    </a:lnTo>
                    <a:lnTo>
                      <a:pt x="76" y="152"/>
                    </a:lnTo>
                    <a:lnTo>
                      <a:pt x="69" y="148"/>
                    </a:lnTo>
                    <a:lnTo>
                      <a:pt x="64" y="144"/>
                    </a:lnTo>
                    <a:lnTo>
                      <a:pt x="57" y="139"/>
                    </a:lnTo>
                    <a:lnTo>
                      <a:pt x="52" y="134"/>
                    </a:lnTo>
                    <a:lnTo>
                      <a:pt x="42" y="123"/>
                    </a:lnTo>
                    <a:lnTo>
                      <a:pt x="32" y="112"/>
                    </a:lnTo>
                    <a:lnTo>
                      <a:pt x="22" y="102"/>
                    </a:lnTo>
                    <a:lnTo>
                      <a:pt x="16" y="91"/>
                    </a:lnTo>
                    <a:lnTo>
                      <a:pt x="8" y="82"/>
                    </a:lnTo>
                    <a:lnTo>
                      <a:pt x="4" y="72"/>
                    </a:lnTo>
                    <a:lnTo>
                      <a:pt x="0" y="62"/>
                    </a:lnTo>
                    <a:lnTo>
                      <a:pt x="0" y="51"/>
                    </a:lnTo>
                    <a:lnTo>
                      <a:pt x="0" y="45"/>
                    </a:lnTo>
                    <a:lnTo>
                      <a:pt x="1" y="38"/>
                    </a:lnTo>
                    <a:lnTo>
                      <a:pt x="3" y="32"/>
                    </a:lnTo>
                    <a:lnTo>
                      <a:pt x="6" y="25"/>
                    </a:lnTo>
                    <a:lnTo>
                      <a:pt x="15" y="16"/>
                    </a:lnTo>
                    <a:lnTo>
                      <a:pt x="26" y="11"/>
                    </a:lnTo>
                    <a:lnTo>
                      <a:pt x="29" y="10"/>
                    </a:lnTo>
                    <a:lnTo>
                      <a:pt x="36" y="9"/>
                    </a:lnTo>
                    <a:lnTo>
                      <a:pt x="42" y="8"/>
                    </a:lnTo>
                    <a:lnTo>
                      <a:pt x="51" y="5"/>
                    </a:lnTo>
                    <a:lnTo>
                      <a:pt x="59" y="5"/>
                    </a:lnTo>
                    <a:lnTo>
                      <a:pt x="70" y="4"/>
                    </a:lnTo>
                    <a:lnTo>
                      <a:pt x="80" y="3"/>
                    </a:lnTo>
                    <a:lnTo>
                      <a:pt x="93" y="0"/>
                    </a:lnTo>
                    <a:lnTo>
                      <a:pt x="93" y="8"/>
                    </a:lnTo>
                    <a:lnTo>
                      <a:pt x="93" y="13"/>
                    </a:lnTo>
                    <a:lnTo>
                      <a:pt x="93" y="20"/>
                    </a:lnTo>
                    <a:lnTo>
                      <a:pt x="93" y="26"/>
                    </a:lnTo>
                    <a:close/>
                  </a:path>
                </a:pathLst>
              </a:custGeom>
              <a:solidFill>
                <a:srgbClr val="000000"/>
              </a:solidFill>
              <a:ln w="9525">
                <a:noFill/>
                <a:round/>
                <a:headEnd/>
                <a:tailEnd/>
              </a:ln>
            </p:spPr>
            <p:txBody>
              <a:bodyPr/>
              <a:lstStyle/>
              <a:p>
                <a:endParaRPr lang="tr-TR"/>
              </a:p>
            </p:txBody>
          </p:sp>
          <p:sp>
            <p:nvSpPr>
              <p:cNvPr id="43084" name="Freeform 76"/>
              <p:cNvSpPr>
                <a:spLocks/>
              </p:cNvSpPr>
              <p:nvPr/>
            </p:nvSpPr>
            <p:spPr bwMode="auto">
              <a:xfrm>
                <a:off x="4320" y="2301"/>
                <a:ext cx="38" cy="25"/>
              </a:xfrm>
              <a:custGeom>
                <a:avLst/>
                <a:gdLst/>
                <a:ahLst/>
                <a:cxnLst>
                  <a:cxn ang="0">
                    <a:pos x="254" y="72"/>
                  </a:cxn>
                  <a:cxn ang="0">
                    <a:pos x="256" y="101"/>
                  </a:cxn>
                  <a:cxn ang="0">
                    <a:pos x="258" y="133"/>
                  </a:cxn>
                  <a:cxn ang="0">
                    <a:pos x="261" y="162"/>
                  </a:cxn>
                  <a:cxn ang="0">
                    <a:pos x="254" y="175"/>
                  </a:cxn>
                  <a:cxn ang="0">
                    <a:pos x="237" y="174"/>
                  </a:cxn>
                  <a:cxn ang="0">
                    <a:pos x="221" y="160"/>
                  </a:cxn>
                  <a:cxn ang="0">
                    <a:pos x="199" y="137"/>
                  </a:cxn>
                  <a:cxn ang="0">
                    <a:pos x="177" y="112"/>
                  </a:cxn>
                  <a:cxn ang="0">
                    <a:pos x="157" y="88"/>
                  </a:cxn>
                  <a:cxn ang="0">
                    <a:pos x="146" y="74"/>
                  </a:cxn>
                  <a:cxn ang="0">
                    <a:pos x="137" y="62"/>
                  </a:cxn>
                  <a:cxn ang="0">
                    <a:pos x="120" y="45"/>
                  </a:cxn>
                  <a:cxn ang="0">
                    <a:pos x="107" y="34"/>
                  </a:cxn>
                  <a:cxn ang="0">
                    <a:pos x="93" y="27"/>
                  </a:cxn>
                  <a:cxn ang="0">
                    <a:pos x="81" y="25"/>
                  </a:cxn>
                  <a:cxn ang="0">
                    <a:pos x="69" y="22"/>
                  </a:cxn>
                  <a:cxn ang="0">
                    <a:pos x="58" y="19"/>
                  </a:cxn>
                  <a:cxn ang="0">
                    <a:pos x="43" y="27"/>
                  </a:cxn>
                  <a:cxn ang="0">
                    <a:pos x="29" y="43"/>
                  </a:cxn>
                  <a:cxn ang="0">
                    <a:pos x="29" y="62"/>
                  </a:cxn>
                  <a:cxn ang="0">
                    <a:pos x="43" y="80"/>
                  </a:cxn>
                  <a:cxn ang="0">
                    <a:pos x="58" y="92"/>
                  </a:cxn>
                  <a:cxn ang="0">
                    <a:pos x="69" y="101"/>
                  </a:cxn>
                  <a:cxn ang="0">
                    <a:pos x="81" y="109"/>
                  </a:cxn>
                  <a:cxn ang="0">
                    <a:pos x="91" y="113"/>
                  </a:cxn>
                  <a:cxn ang="0">
                    <a:pos x="91" y="111"/>
                  </a:cxn>
                  <a:cxn ang="0">
                    <a:pos x="91" y="115"/>
                  </a:cxn>
                  <a:cxn ang="0">
                    <a:pos x="92" y="127"/>
                  </a:cxn>
                  <a:cxn ang="0">
                    <a:pos x="83" y="133"/>
                  </a:cxn>
                  <a:cxn ang="0">
                    <a:pos x="64" y="125"/>
                  </a:cxn>
                  <a:cxn ang="0">
                    <a:pos x="46" y="115"/>
                  </a:cxn>
                  <a:cxn ang="0">
                    <a:pos x="32" y="104"/>
                  </a:cxn>
                  <a:cxn ang="0">
                    <a:pos x="21" y="92"/>
                  </a:cxn>
                  <a:cxn ang="0">
                    <a:pos x="12" y="79"/>
                  </a:cxn>
                  <a:cxn ang="0">
                    <a:pos x="5" y="66"/>
                  </a:cxn>
                  <a:cxn ang="0">
                    <a:pos x="0" y="55"/>
                  </a:cxn>
                  <a:cxn ang="0">
                    <a:pos x="0" y="42"/>
                  </a:cxn>
                  <a:cxn ang="0">
                    <a:pos x="6" y="25"/>
                  </a:cxn>
                  <a:cxn ang="0">
                    <a:pos x="16" y="11"/>
                  </a:cxn>
                  <a:cxn ang="0">
                    <a:pos x="26" y="2"/>
                  </a:cxn>
                  <a:cxn ang="0">
                    <a:pos x="34" y="1"/>
                  </a:cxn>
                  <a:cxn ang="0">
                    <a:pos x="47" y="1"/>
                  </a:cxn>
                  <a:cxn ang="0">
                    <a:pos x="63" y="2"/>
                  </a:cxn>
                  <a:cxn ang="0">
                    <a:pos x="80" y="4"/>
                  </a:cxn>
                  <a:cxn ang="0">
                    <a:pos x="92" y="10"/>
                  </a:cxn>
                  <a:cxn ang="0">
                    <a:pos x="111" y="19"/>
                  </a:cxn>
                  <a:cxn ang="0">
                    <a:pos x="127" y="37"/>
                  </a:cxn>
                  <a:cxn ang="0">
                    <a:pos x="145" y="50"/>
                  </a:cxn>
                  <a:cxn ang="0">
                    <a:pos x="164" y="67"/>
                  </a:cxn>
                  <a:cxn ang="0">
                    <a:pos x="183" y="90"/>
                  </a:cxn>
                  <a:cxn ang="0">
                    <a:pos x="204" y="113"/>
                  </a:cxn>
                  <a:cxn ang="0">
                    <a:pos x="225" y="135"/>
                  </a:cxn>
                  <a:cxn ang="0">
                    <a:pos x="234" y="133"/>
                  </a:cxn>
                  <a:cxn ang="0">
                    <a:pos x="233" y="109"/>
                  </a:cxn>
                  <a:cxn ang="0">
                    <a:pos x="233" y="85"/>
                  </a:cxn>
                  <a:cxn ang="0">
                    <a:pos x="234" y="62"/>
                  </a:cxn>
                  <a:cxn ang="0">
                    <a:pos x="239" y="53"/>
                  </a:cxn>
                  <a:cxn ang="0">
                    <a:pos x="248" y="56"/>
                  </a:cxn>
                </a:cxnLst>
                <a:rect l="0" t="0" r="r" b="b"/>
                <a:pathLst>
                  <a:path w="263" h="175">
                    <a:moveTo>
                      <a:pt x="253" y="56"/>
                    </a:moveTo>
                    <a:lnTo>
                      <a:pt x="254" y="72"/>
                    </a:lnTo>
                    <a:lnTo>
                      <a:pt x="255" y="86"/>
                    </a:lnTo>
                    <a:lnTo>
                      <a:pt x="256" y="101"/>
                    </a:lnTo>
                    <a:lnTo>
                      <a:pt x="257" y="116"/>
                    </a:lnTo>
                    <a:lnTo>
                      <a:pt x="258" y="133"/>
                    </a:lnTo>
                    <a:lnTo>
                      <a:pt x="260" y="148"/>
                    </a:lnTo>
                    <a:lnTo>
                      <a:pt x="261" y="162"/>
                    </a:lnTo>
                    <a:lnTo>
                      <a:pt x="263" y="175"/>
                    </a:lnTo>
                    <a:lnTo>
                      <a:pt x="254" y="175"/>
                    </a:lnTo>
                    <a:lnTo>
                      <a:pt x="245" y="175"/>
                    </a:lnTo>
                    <a:lnTo>
                      <a:pt x="237" y="174"/>
                    </a:lnTo>
                    <a:lnTo>
                      <a:pt x="232" y="170"/>
                    </a:lnTo>
                    <a:lnTo>
                      <a:pt x="221" y="160"/>
                    </a:lnTo>
                    <a:lnTo>
                      <a:pt x="211" y="149"/>
                    </a:lnTo>
                    <a:lnTo>
                      <a:pt x="199" y="137"/>
                    </a:lnTo>
                    <a:lnTo>
                      <a:pt x="189" y="124"/>
                    </a:lnTo>
                    <a:lnTo>
                      <a:pt x="177" y="112"/>
                    </a:lnTo>
                    <a:lnTo>
                      <a:pt x="167" y="100"/>
                    </a:lnTo>
                    <a:lnTo>
                      <a:pt x="157" y="88"/>
                    </a:lnTo>
                    <a:lnTo>
                      <a:pt x="150" y="77"/>
                    </a:lnTo>
                    <a:lnTo>
                      <a:pt x="146" y="74"/>
                    </a:lnTo>
                    <a:lnTo>
                      <a:pt x="142" y="67"/>
                    </a:lnTo>
                    <a:lnTo>
                      <a:pt x="137" y="62"/>
                    </a:lnTo>
                    <a:lnTo>
                      <a:pt x="131" y="55"/>
                    </a:lnTo>
                    <a:lnTo>
                      <a:pt x="120" y="45"/>
                    </a:lnTo>
                    <a:lnTo>
                      <a:pt x="114" y="41"/>
                    </a:lnTo>
                    <a:lnTo>
                      <a:pt x="107" y="34"/>
                    </a:lnTo>
                    <a:lnTo>
                      <a:pt x="101" y="28"/>
                    </a:lnTo>
                    <a:lnTo>
                      <a:pt x="93" y="27"/>
                    </a:lnTo>
                    <a:lnTo>
                      <a:pt x="89" y="26"/>
                    </a:lnTo>
                    <a:lnTo>
                      <a:pt x="81" y="25"/>
                    </a:lnTo>
                    <a:lnTo>
                      <a:pt x="74" y="23"/>
                    </a:lnTo>
                    <a:lnTo>
                      <a:pt x="69" y="22"/>
                    </a:lnTo>
                    <a:lnTo>
                      <a:pt x="66" y="19"/>
                    </a:lnTo>
                    <a:lnTo>
                      <a:pt x="58" y="19"/>
                    </a:lnTo>
                    <a:lnTo>
                      <a:pt x="52" y="20"/>
                    </a:lnTo>
                    <a:lnTo>
                      <a:pt x="43" y="27"/>
                    </a:lnTo>
                    <a:lnTo>
                      <a:pt x="35" y="35"/>
                    </a:lnTo>
                    <a:lnTo>
                      <a:pt x="29" y="43"/>
                    </a:lnTo>
                    <a:lnTo>
                      <a:pt x="27" y="51"/>
                    </a:lnTo>
                    <a:lnTo>
                      <a:pt x="29" y="62"/>
                    </a:lnTo>
                    <a:lnTo>
                      <a:pt x="35" y="72"/>
                    </a:lnTo>
                    <a:lnTo>
                      <a:pt x="43" y="80"/>
                    </a:lnTo>
                    <a:lnTo>
                      <a:pt x="52" y="87"/>
                    </a:lnTo>
                    <a:lnTo>
                      <a:pt x="58" y="92"/>
                    </a:lnTo>
                    <a:lnTo>
                      <a:pt x="66" y="97"/>
                    </a:lnTo>
                    <a:lnTo>
                      <a:pt x="69" y="101"/>
                    </a:lnTo>
                    <a:lnTo>
                      <a:pt x="74" y="104"/>
                    </a:lnTo>
                    <a:lnTo>
                      <a:pt x="81" y="109"/>
                    </a:lnTo>
                    <a:lnTo>
                      <a:pt x="89" y="113"/>
                    </a:lnTo>
                    <a:lnTo>
                      <a:pt x="91" y="113"/>
                    </a:lnTo>
                    <a:lnTo>
                      <a:pt x="93" y="113"/>
                    </a:lnTo>
                    <a:lnTo>
                      <a:pt x="91" y="111"/>
                    </a:lnTo>
                    <a:lnTo>
                      <a:pt x="89" y="108"/>
                    </a:lnTo>
                    <a:lnTo>
                      <a:pt x="91" y="115"/>
                    </a:lnTo>
                    <a:lnTo>
                      <a:pt x="92" y="121"/>
                    </a:lnTo>
                    <a:lnTo>
                      <a:pt x="92" y="127"/>
                    </a:lnTo>
                    <a:lnTo>
                      <a:pt x="93" y="134"/>
                    </a:lnTo>
                    <a:lnTo>
                      <a:pt x="83" y="133"/>
                    </a:lnTo>
                    <a:lnTo>
                      <a:pt x="73" y="128"/>
                    </a:lnTo>
                    <a:lnTo>
                      <a:pt x="64" y="125"/>
                    </a:lnTo>
                    <a:lnTo>
                      <a:pt x="56" y="120"/>
                    </a:lnTo>
                    <a:lnTo>
                      <a:pt x="46" y="115"/>
                    </a:lnTo>
                    <a:lnTo>
                      <a:pt x="40" y="110"/>
                    </a:lnTo>
                    <a:lnTo>
                      <a:pt x="32" y="104"/>
                    </a:lnTo>
                    <a:lnTo>
                      <a:pt x="27" y="98"/>
                    </a:lnTo>
                    <a:lnTo>
                      <a:pt x="21" y="92"/>
                    </a:lnTo>
                    <a:lnTo>
                      <a:pt x="18" y="86"/>
                    </a:lnTo>
                    <a:lnTo>
                      <a:pt x="12" y="79"/>
                    </a:lnTo>
                    <a:lnTo>
                      <a:pt x="9" y="72"/>
                    </a:lnTo>
                    <a:lnTo>
                      <a:pt x="5" y="66"/>
                    </a:lnTo>
                    <a:lnTo>
                      <a:pt x="3" y="60"/>
                    </a:lnTo>
                    <a:lnTo>
                      <a:pt x="0" y="55"/>
                    </a:lnTo>
                    <a:lnTo>
                      <a:pt x="0" y="51"/>
                    </a:lnTo>
                    <a:lnTo>
                      <a:pt x="0" y="42"/>
                    </a:lnTo>
                    <a:lnTo>
                      <a:pt x="3" y="34"/>
                    </a:lnTo>
                    <a:lnTo>
                      <a:pt x="6" y="25"/>
                    </a:lnTo>
                    <a:lnTo>
                      <a:pt x="11" y="16"/>
                    </a:lnTo>
                    <a:lnTo>
                      <a:pt x="16" y="11"/>
                    </a:lnTo>
                    <a:lnTo>
                      <a:pt x="21" y="5"/>
                    </a:lnTo>
                    <a:lnTo>
                      <a:pt x="26" y="2"/>
                    </a:lnTo>
                    <a:lnTo>
                      <a:pt x="31" y="0"/>
                    </a:lnTo>
                    <a:lnTo>
                      <a:pt x="34" y="1"/>
                    </a:lnTo>
                    <a:lnTo>
                      <a:pt x="41" y="1"/>
                    </a:lnTo>
                    <a:lnTo>
                      <a:pt x="47" y="1"/>
                    </a:lnTo>
                    <a:lnTo>
                      <a:pt x="56" y="1"/>
                    </a:lnTo>
                    <a:lnTo>
                      <a:pt x="63" y="2"/>
                    </a:lnTo>
                    <a:lnTo>
                      <a:pt x="71" y="3"/>
                    </a:lnTo>
                    <a:lnTo>
                      <a:pt x="80" y="4"/>
                    </a:lnTo>
                    <a:lnTo>
                      <a:pt x="89" y="5"/>
                    </a:lnTo>
                    <a:lnTo>
                      <a:pt x="92" y="10"/>
                    </a:lnTo>
                    <a:lnTo>
                      <a:pt x="102" y="14"/>
                    </a:lnTo>
                    <a:lnTo>
                      <a:pt x="111" y="19"/>
                    </a:lnTo>
                    <a:lnTo>
                      <a:pt x="119" y="26"/>
                    </a:lnTo>
                    <a:lnTo>
                      <a:pt x="127" y="37"/>
                    </a:lnTo>
                    <a:lnTo>
                      <a:pt x="137" y="43"/>
                    </a:lnTo>
                    <a:lnTo>
                      <a:pt x="145" y="50"/>
                    </a:lnTo>
                    <a:lnTo>
                      <a:pt x="155" y="56"/>
                    </a:lnTo>
                    <a:lnTo>
                      <a:pt x="164" y="67"/>
                    </a:lnTo>
                    <a:lnTo>
                      <a:pt x="174" y="78"/>
                    </a:lnTo>
                    <a:lnTo>
                      <a:pt x="183" y="90"/>
                    </a:lnTo>
                    <a:lnTo>
                      <a:pt x="194" y="101"/>
                    </a:lnTo>
                    <a:lnTo>
                      <a:pt x="204" y="113"/>
                    </a:lnTo>
                    <a:lnTo>
                      <a:pt x="214" y="124"/>
                    </a:lnTo>
                    <a:lnTo>
                      <a:pt x="225" y="135"/>
                    </a:lnTo>
                    <a:lnTo>
                      <a:pt x="238" y="143"/>
                    </a:lnTo>
                    <a:lnTo>
                      <a:pt x="234" y="133"/>
                    </a:lnTo>
                    <a:lnTo>
                      <a:pt x="233" y="121"/>
                    </a:lnTo>
                    <a:lnTo>
                      <a:pt x="233" y="109"/>
                    </a:lnTo>
                    <a:lnTo>
                      <a:pt x="233" y="96"/>
                    </a:lnTo>
                    <a:lnTo>
                      <a:pt x="233" y="85"/>
                    </a:lnTo>
                    <a:lnTo>
                      <a:pt x="233" y="73"/>
                    </a:lnTo>
                    <a:lnTo>
                      <a:pt x="234" y="62"/>
                    </a:lnTo>
                    <a:lnTo>
                      <a:pt x="238" y="51"/>
                    </a:lnTo>
                    <a:lnTo>
                      <a:pt x="239" y="53"/>
                    </a:lnTo>
                    <a:lnTo>
                      <a:pt x="243" y="54"/>
                    </a:lnTo>
                    <a:lnTo>
                      <a:pt x="248" y="56"/>
                    </a:lnTo>
                    <a:lnTo>
                      <a:pt x="253" y="56"/>
                    </a:lnTo>
                    <a:close/>
                  </a:path>
                </a:pathLst>
              </a:custGeom>
              <a:solidFill>
                <a:srgbClr val="000000"/>
              </a:solidFill>
              <a:ln w="9525">
                <a:noFill/>
                <a:round/>
                <a:headEnd/>
                <a:tailEnd/>
              </a:ln>
            </p:spPr>
            <p:txBody>
              <a:bodyPr/>
              <a:lstStyle/>
              <a:p>
                <a:endParaRPr lang="tr-TR"/>
              </a:p>
            </p:txBody>
          </p:sp>
          <p:sp>
            <p:nvSpPr>
              <p:cNvPr id="43085" name="Freeform 77"/>
              <p:cNvSpPr>
                <a:spLocks/>
              </p:cNvSpPr>
              <p:nvPr/>
            </p:nvSpPr>
            <p:spPr bwMode="auto">
              <a:xfrm>
                <a:off x="3959" y="3853"/>
                <a:ext cx="28" cy="12"/>
              </a:xfrm>
              <a:custGeom>
                <a:avLst/>
                <a:gdLst/>
                <a:ahLst/>
                <a:cxnLst>
                  <a:cxn ang="0">
                    <a:pos x="191" y="68"/>
                  </a:cxn>
                  <a:cxn ang="0">
                    <a:pos x="184" y="72"/>
                  </a:cxn>
                  <a:cxn ang="0">
                    <a:pos x="179" y="75"/>
                  </a:cxn>
                  <a:cxn ang="0">
                    <a:pos x="172" y="78"/>
                  </a:cxn>
                  <a:cxn ang="0">
                    <a:pos x="166" y="80"/>
                  </a:cxn>
                  <a:cxn ang="0">
                    <a:pos x="158" y="82"/>
                  </a:cxn>
                  <a:cxn ang="0">
                    <a:pos x="152" y="83"/>
                  </a:cxn>
                  <a:cxn ang="0">
                    <a:pos x="143" y="83"/>
                  </a:cxn>
                  <a:cxn ang="0">
                    <a:pos x="134" y="83"/>
                  </a:cxn>
                  <a:cxn ang="0">
                    <a:pos x="114" y="82"/>
                  </a:cxn>
                  <a:cxn ang="0">
                    <a:pos x="94" y="78"/>
                  </a:cxn>
                  <a:cxn ang="0">
                    <a:pos x="74" y="71"/>
                  </a:cxn>
                  <a:cxn ang="0">
                    <a:pos x="57" y="61"/>
                  </a:cxn>
                  <a:cxn ang="0">
                    <a:pos x="40" y="50"/>
                  </a:cxn>
                  <a:cxn ang="0">
                    <a:pos x="24" y="36"/>
                  </a:cxn>
                  <a:cxn ang="0">
                    <a:pos x="10" y="20"/>
                  </a:cxn>
                  <a:cxn ang="0">
                    <a:pos x="0" y="0"/>
                  </a:cxn>
                  <a:cxn ang="0">
                    <a:pos x="21" y="21"/>
                  </a:cxn>
                  <a:cxn ang="0">
                    <a:pos x="47" y="47"/>
                  </a:cxn>
                  <a:cxn ang="0">
                    <a:pos x="83" y="62"/>
                  </a:cxn>
                  <a:cxn ang="0">
                    <a:pos x="109" y="72"/>
                  </a:cxn>
                  <a:cxn ang="0">
                    <a:pos x="150" y="78"/>
                  </a:cxn>
                  <a:cxn ang="0">
                    <a:pos x="187" y="72"/>
                  </a:cxn>
                  <a:cxn ang="0">
                    <a:pos x="191" y="68"/>
                  </a:cxn>
                </a:cxnLst>
                <a:rect l="0" t="0" r="r" b="b"/>
                <a:pathLst>
                  <a:path w="191" h="83">
                    <a:moveTo>
                      <a:pt x="191" y="68"/>
                    </a:moveTo>
                    <a:lnTo>
                      <a:pt x="184" y="72"/>
                    </a:lnTo>
                    <a:lnTo>
                      <a:pt x="179" y="75"/>
                    </a:lnTo>
                    <a:lnTo>
                      <a:pt x="172" y="78"/>
                    </a:lnTo>
                    <a:lnTo>
                      <a:pt x="166" y="80"/>
                    </a:lnTo>
                    <a:lnTo>
                      <a:pt x="158" y="82"/>
                    </a:lnTo>
                    <a:lnTo>
                      <a:pt x="152" y="83"/>
                    </a:lnTo>
                    <a:lnTo>
                      <a:pt x="143" y="83"/>
                    </a:lnTo>
                    <a:lnTo>
                      <a:pt x="134" y="83"/>
                    </a:lnTo>
                    <a:lnTo>
                      <a:pt x="114" y="82"/>
                    </a:lnTo>
                    <a:lnTo>
                      <a:pt x="94" y="78"/>
                    </a:lnTo>
                    <a:lnTo>
                      <a:pt x="74" y="71"/>
                    </a:lnTo>
                    <a:lnTo>
                      <a:pt x="57" y="61"/>
                    </a:lnTo>
                    <a:lnTo>
                      <a:pt x="40" y="50"/>
                    </a:lnTo>
                    <a:lnTo>
                      <a:pt x="24" y="36"/>
                    </a:lnTo>
                    <a:lnTo>
                      <a:pt x="10" y="20"/>
                    </a:lnTo>
                    <a:lnTo>
                      <a:pt x="0" y="0"/>
                    </a:lnTo>
                    <a:lnTo>
                      <a:pt x="21" y="21"/>
                    </a:lnTo>
                    <a:lnTo>
                      <a:pt x="47" y="47"/>
                    </a:lnTo>
                    <a:lnTo>
                      <a:pt x="83" y="62"/>
                    </a:lnTo>
                    <a:lnTo>
                      <a:pt x="109" y="72"/>
                    </a:lnTo>
                    <a:lnTo>
                      <a:pt x="150" y="78"/>
                    </a:lnTo>
                    <a:lnTo>
                      <a:pt x="187" y="72"/>
                    </a:lnTo>
                    <a:lnTo>
                      <a:pt x="191" y="68"/>
                    </a:lnTo>
                    <a:close/>
                  </a:path>
                </a:pathLst>
              </a:custGeom>
              <a:solidFill>
                <a:srgbClr val="424242"/>
              </a:solidFill>
              <a:ln w="9525">
                <a:noFill/>
                <a:round/>
                <a:headEnd/>
                <a:tailEnd/>
              </a:ln>
            </p:spPr>
            <p:txBody>
              <a:bodyPr/>
              <a:lstStyle/>
              <a:p>
                <a:endParaRPr lang="tr-TR"/>
              </a:p>
            </p:txBody>
          </p:sp>
          <p:sp>
            <p:nvSpPr>
              <p:cNvPr id="43086" name="Freeform 78"/>
              <p:cNvSpPr>
                <a:spLocks/>
              </p:cNvSpPr>
              <p:nvPr/>
            </p:nvSpPr>
            <p:spPr bwMode="auto">
              <a:xfrm>
                <a:off x="3957" y="3848"/>
                <a:ext cx="2" cy="4"/>
              </a:xfrm>
              <a:custGeom>
                <a:avLst/>
                <a:gdLst/>
                <a:ahLst/>
                <a:cxnLst>
                  <a:cxn ang="0">
                    <a:pos x="0" y="0"/>
                  </a:cxn>
                  <a:cxn ang="0">
                    <a:pos x="2" y="8"/>
                  </a:cxn>
                  <a:cxn ang="0">
                    <a:pos x="5" y="15"/>
                  </a:cxn>
                  <a:cxn ang="0">
                    <a:pos x="7" y="22"/>
                  </a:cxn>
                  <a:cxn ang="0">
                    <a:pos x="10" y="25"/>
                  </a:cxn>
                  <a:cxn ang="0">
                    <a:pos x="0" y="0"/>
                  </a:cxn>
                </a:cxnLst>
                <a:rect l="0" t="0" r="r" b="b"/>
                <a:pathLst>
                  <a:path w="10" h="25">
                    <a:moveTo>
                      <a:pt x="0" y="0"/>
                    </a:moveTo>
                    <a:lnTo>
                      <a:pt x="2" y="8"/>
                    </a:lnTo>
                    <a:lnTo>
                      <a:pt x="5" y="15"/>
                    </a:lnTo>
                    <a:lnTo>
                      <a:pt x="7" y="22"/>
                    </a:lnTo>
                    <a:lnTo>
                      <a:pt x="10" y="25"/>
                    </a:lnTo>
                    <a:lnTo>
                      <a:pt x="0" y="0"/>
                    </a:lnTo>
                    <a:close/>
                  </a:path>
                </a:pathLst>
              </a:custGeom>
              <a:solidFill>
                <a:srgbClr val="424242"/>
              </a:solidFill>
              <a:ln w="9525">
                <a:noFill/>
                <a:round/>
                <a:headEnd/>
                <a:tailEnd/>
              </a:ln>
            </p:spPr>
            <p:txBody>
              <a:bodyPr/>
              <a:lstStyle/>
              <a:p>
                <a:endParaRPr lang="tr-TR"/>
              </a:p>
            </p:txBody>
          </p:sp>
          <p:sp>
            <p:nvSpPr>
              <p:cNvPr id="43087" name="Freeform 79"/>
              <p:cNvSpPr>
                <a:spLocks/>
              </p:cNvSpPr>
              <p:nvPr/>
            </p:nvSpPr>
            <p:spPr bwMode="auto">
              <a:xfrm>
                <a:off x="3956" y="3834"/>
                <a:ext cx="40" cy="30"/>
              </a:xfrm>
              <a:custGeom>
                <a:avLst/>
                <a:gdLst/>
                <a:ahLst/>
                <a:cxnLst>
                  <a:cxn ang="0">
                    <a:pos x="170" y="206"/>
                  </a:cxn>
                  <a:cxn ang="0">
                    <a:pos x="186" y="206"/>
                  </a:cxn>
                  <a:cxn ang="0">
                    <a:pos x="203" y="202"/>
                  </a:cxn>
                  <a:cxn ang="0">
                    <a:pos x="217" y="199"/>
                  </a:cxn>
                  <a:cxn ang="0">
                    <a:pos x="232" y="191"/>
                  </a:cxn>
                  <a:cxn ang="0">
                    <a:pos x="245" y="184"/>
                  </a:cxn>
                  <a:cxn ang="0">
                    <a:pos x="258" y="174"/>
                  </a:cxn>
                  <a:cxn ang="0">
                    <a:pos x="270" y="163"/>
                  </a:cxn>
                  <a:cxn ang="0">
                    <a:pos x="283" y="149"/>
                  </a:cxn>
                  <a:cxn ang="0">
                    <a:pos x="268" y="164"/>
                  </a:cxn>
                  <a:cxn ang="0">
                    <a:pos x="237" y="181"/>
                  </a:cxn>
                  <a:cxn ang="0">
                    <a:pos x="206" y="190"/>
                  </a:cxn>
                  <a:cxn ang="0">
                    <a:pos x="175" y="190"/>
                  </a:cxn>
                  <a:cxn ang="0">
                    <a:pos x="139" y="190"/>
                  </a:cxn>
                  <a:cxn ang="0">
                    <a:pos x="108" y="181"/>
                  </a:cxn>
                  <a:cxn ang="0">
                    <a:pos x="82" y="164"/>
                  </a:cxn>
                  <a:cxn ang="0">
                    <a:pos x="57" y="139"/>
                  </a:cxn>
                  <a:cxn ang="0">
                    <a:pos x="36" y="118"/>
                  </a:cxn>
                  <a:cxn ang="0">
                    <a:pos x="20" y="87"/>
                  </a:cxn>
                  <a:cxn ang="0">
                    <a:pos x="10" y="56"/>
                  </a:cxn>
                  <a:cxn ang="0">
                    <a:pos x="5" y="25"/>
                  </a:cxn>
                  <a:cxn ang="0">
                    <a:pos x="5" y="0"/>
                  </a:cxn>
                  <a:cxn ang="0">
                    <a:pos x="4" y="12"/>
                  </a:cxn>
                  <a:cxn ang="0">
                    <a:pos x="3" y="23"/>
                  </a:cxn>
                  <a:cxn ang="0">
                    <a:pos x="0" y="35"/>
                  </a:cxn>
                  <a:cxn ang="0">
                    <a:pos x="0" y="46"/>
                  </a:cxn>
                  <a:cxn ang="0">
                    <a:pos x="0" y="65"/>
                  </a:cxn>
                  <a:cxn ang="0">
                    <a:pos x="4" y="84"/>
                  </a:cxn>
                  <a:cxn ang="0">
                    <a:pos x="9" y="101"/>
                  </a:cxn>
                  <a:cxn ang="0">
                    <a:pos x="17" y="116"/>
                  </a:cxn>
                  <a:cxn ang="0">
                    <a:pos x="25" y="133"/>
                  </a:cxn>
                  <a:cxn ang="0">
                    <a:pos x="35" y="146"/>
                  </a:cxn>
                  <a:cxn ang="0">
                    <a:pos x="47" y="159"/>
                  </a:cxn>
                  <a:cxn ang="0">
                    <a:pos x="61" y="170"/>
                  </a:cxn>
                  <a:cxn ang="0">
                    <a:pos x="72" y="181"/>
                  </a:cxn>
                  <a:cxn ang="0">
                    <a:pos x="103" y="190"/>
                  </a:cxn>
                  <a:cxn ang="0">
                    <a:pos x="134" y="206"/>
                  </a:cxn>
                  <a:cxn ang="0">
                    <a:pos x="170" y="206"/>
                  </a:cxn>
                </a:cxnLst>
                <a:rect l="0" t="0" r="r" b="b"/>
                <a:pathLst>
                  <a:path w="283" h="206">
                    <a:moveTo>
                      <a:pt x="170" y="206"/>
                    </a:moveTo>
                    <a:lnTo>
                      <a:pt x="186" y="206"/>
                    </a:lnTo>
                    <a:lnTo>
                      <a:pt x="203" y="202"/>
                    </a:lnTo>
                    <a:lnTo>
                      <a:pt x="217" y="199"/>
                    </a:lnTo>
                    <a:lnTo>
                      <a:pt x="232" y="191"/>
                    </a:lnTo>
                    <a:lnTo>
                      <a:pt x="245" y="184"/>
                    </a:lnTo>
                    <a:lnTo>
                      <a:pt x="258" y="174"/>
                    </a:lnTo>
                    <a:lnTo>
                      <a:pt x="270" y="163"/>
                    </a:lnTo>
                    <a:lnTo>
                      <a:pt x="283" y="149"/>
                    </a:lnTo>
                    <a:lnTo>
                      <a:pt x="268" y="164"/>
                    </a:lnTo>
                    <a:lnTo>
                      <a:pt x="237" y="181"/>
                    </a:lnTo>
                    <a:lnTo>
                      <a:pt x="206" y="190"/>
                    </a:lnTo>
                    <a:lnTo>
                      <a:pt x="175" y="190"/>
                    </a:lnTo>
                    <a:lnTo>
                      <a:pt x="139" y="190"/>
                    </a:lnTo>
                    <a:lnTo>
                      <a:pt x="108" y="181"/>
                    </a:lnTo>
                    <a:lnTo>
                      <a:pt x="82" y="164"/>
                    </a:lnTo>
                    <a:lnTo>
                      <a:pt x="57" y="139"/>
                    </a:lnTo>
                    <a:lnTo>
                      <a:pt x="36" y="118"/>
                    </a:lnTo>
                    <a:lnTo>
                      <a:pt x="20" y="87"/>
                    </a:lnTo>
                    <a:lnTo>
                      <a:pt x="10" y="56"/>
                    </a:lnTo>
                    <a:lnTo>
                      <a:pt x="5" y="25"/>
                    </a:lnTo>
                    <a:lnTo>
                      <a:pt x="5" y="0"/>
                    </a:lnTo>
                    <a:lnTo>
                      <a:pt x="4" y="12"/>
                    </a:lnTo>
                    <a:lnTo>
                      <a:pt x="3" y="23"/>
                    </a:lnTo>
                    <a:lnTo>
                      <a:pt x="0" y="35"/>
                    </a:lnTo>
                    <a:lnTo>
                      <a:pt x="0" y="46"/>
                    </a:lnTo>
                    <a:lnTo>
                      <a:pt x="0" y="65"/>
                    </a:lnTo>
                    <a:lnTo>
                      <a:pt x="4" y="84"/>
                    </a:lnTo>
                    <a:lnTo>
                      <a:pt x="9" y="101"/>
                    </a:lnTo>
                    <a:lnTo>
                      <a:pt x="17" y="116"/>
                    </a:lnTo>
                    <a:lnTo>
                      <a:pt x="25" y="133"/>
                    </a:lnTo>
                    <a:lnTo>
                      <a:pt x="35" y="146"/>
                    </a:lnTo>
                    <a:lnTo>
                      <a:pt x="47" y="159"/>
                    </a:lnTo>
                    <a:lnTo>
                      <a:pt x="61" y="170"/>
                    </a:lnTo>
                    <a:lnTo>
                      <a:pt x="72" y="181"/>
                    </a:lnTo>
                    <a:lnTo>
                      <a:pt x="103" y="190"/>
                    </a:lnTo>
                    <a:lnTo>
                      <a:pt x="134" y="206"/>
                    </a:lnTo>
                    <a:lnTo>
                      <a:pt x="170" y="206"/>
                    </a:lnTo>
                    <a:close/>
                  </a:path>
                </a:pathLst>
              </a:custGeom>
              <a:solidFill>
                <a:srgbClr val="4F4F4F"/>
              </a:solidFill>
              <a:ln w="9525">
                <a:noFill/>
                <a:round/>
                <a:headEnd/>
                <a:tailEnd/>
              </a:ln>
            </p:spPr>
            <p:txBody>
              <a:bodyPr/>
              <a:lstStyle/>
              <a:p>
                <a:endParaRPr lang="tr-TR"/>
              </a:p>
            </p:txBody>
          </p:sp>
          <p:sp>
            <p:nvSpPr>
              <p:cNvPr id="43088" name="Freeform 80"/>
              <p:cNvSpPr>
                <a:spLocks/>
              </p:cNvSpPr>
              <p:nvPr/>
            </p:nvSpPr>
            <p:spPr bwMode="auto">
              <a:xfrm>
                <a:off x="3957" y="3821"/>
                <a:ext cx="44" cy="41"/>
              </a:xfrm>
              <a:custGeom>
                <a:avLst/>
                <a:gdLst/>
                <a:ahLst/>
                <a:cxnLst>
                  <a:cxn ang="0">
                    <a:pos x="258" y="263"/>
                  </a:cxn>
                  <a:cxn ang="0">
                    <a:pos x="267" y="253"/>
                  </a:cxn>
                  <a:cxn ang="0">
                    <a:pos x="277" y="241"/>
                  </a:cxn>
                  <a:cxn ang="0">
                    <a:pos x="286" y="229"/>
                  </a:cxn>
                  <a:cxn ang="0">
                    <a:pos x="295" y="215"/>
                  </a:cxn>
                  <a:cxn ang="0">
                    <a:pos x="300" y="201"/>
                  </a:cxn>
                  <a:cxn ang="0">
                    <a:pos x="307" y="184"/>
                  </a:cxn>
                  <a:cxn ang="0">
                    <a:pos x="310" y="168"/>
                  </a:cxn>
                  <a:cxn ang="0">
                    <a:pos x="314" y="149"/>
                  </a:cxn>
                  <a:cxn ang="0">
                    <a:pos x="309" y="180"/>
                  </a:cxn>
                  <a:cxn ang="0">
                    <a:pos x="294" y="206"/>
                  </a:cxn>
                  <a:cxn ang="0">
                    <a:pos x="278" y="227"/>
                  </a:cxn>
                  <a:cxn ang="0">
                    <a:pos x="252" y="242"/>
                  </a:cxn>
                  <a:cxn ang="0">
                    <a:pos x="227" y="257"/>
                  </a:cxn>
                  <a:cxn ang="0">
                    <a:pos x="196" y="268"/>
                  </a:cxn>
                  <a:cxn ang="0">
                    <a:pos x="170" y="274"/>
                  </a:cxn>
                  <a:cxn ang="0">
                    <a:pos x="139" y="268"/>
                  </a:cxn>
                  <a:cxn ang="0">
                    <a:pos x="109" y="257"/>
                  </a:cxn>
                  <a:cxn ang="0">
                    <a:pos x="82" y="242"/>
                  </a:cxn>
                  <a:cxn ang="0">
                    <a:pos x="62" y="227"/>
                  </a:cxn>
                  <a:cxn ang="0">
                    <a:pos x="41" y="206"/>
                  </a:cxn>
                  <a:cxn ang="0">
                    <a:pos x="26" y="180"/>
                  </a:cxn>
                  <a:cxn ang="0">
                    <a:pos x="20" y="149"/>
                  </a:cxn>
                  <a:cxn ang="0">
                    <a:pos x="15" y="118"/>
                  </a:cxn>
                  <a:cxn ang="0">
                    <a:pos x="20" y="87"/>
                  </a:cxn>
                  <a:cxn ang="0">
                    <a:pos x="26" y="57"/>
                  </a:cxn>
                  <a:cxn ang="0">
                    <a:pos x="41" y="31"/>
                  </a:cxn>
                  <a:cxn ang="0">
                    <a:pos x="62" y="10"/>
                  </a:cxn>
                  <a:cxn ang="0">
                    <a:pos x="77" y="0"/>
                  </a:cxn>
                  <a:cxn ang="0">
                    <a:pos x="60" y="11"/>
                  </a:cxn>
                  <a:cxn ang="0">
                    <a:pos x="45" y="23"/>
                  </a:cxn>
                  <a:cxn ang="0">
                    <a:pos x="31" y="37"/>
                  </a:cxn>
                  <a:cxn ang="0">
                    <a:pos x="20" y="53"/>
                  </a:cxn>
                  <a:cxn ang="0">
                    <a:pos x="11" y="70"/>
                  </a:cxn>
                  <a:cxn ang="0">
                    <a:pos x="5" y="86"/>
                  </a:cxn>
                  <a:cxn ang="0">
                    <a:pos x="1" y="105"/>
                  </a:cxn>
                  <a:cxn ang="0">
                    <a:pos x="0" y="123"/>
                  </a:cxn>
                  <a:cxn ang="0">
                    <a:pos x="0" y="149"/>
                  </a:cxn>
                  <a:cxn ang="0">
                    <a:pos x="11" y="185"/>
                  </a:cxn>
                  <a:cxn ang="0">
                    <a:pos x="26" y="216"/>
                  </a:cxn>
                  <a:cxn ang="0">
                    <a:pos x="52" y="237"/>
                  </a:cxn>
                  <a:cxn ang="0">
                    <a:pos x="73" y="257"/>
                  </a:cxn>
                  <a:cxn ang="0">
                    <a:pos x="103" y="274"/>
                  </a:cxn>
                  <a:cxn ang="0">
                    <a:pos x="134" y="283"/>
                  </a:cxn>
                  <a:cxn ang="0">
                    <a:pos x="170" y="289"/>
                  </a:cxn>
                  <a:cxn ang="0">
                    <a:pos x="201" y="283"/>
                  </a:cxn>
                  <a:cxn ang="0">
                    <a:pos x="237" y="274"/>
                  </a:cxn>
                  <a:cxn ang="0">
                    <a:pos x="258" y="263"/>
                  </a:cxn>
                </a:cxnLst>
                <a:rect l="0" t="0" r="r" b="b"/>
                <a:pathLst>
                  <a:path w="314" h="289">
                    <a:moveTo>
                      <a:pt x="258" y="263"/>
                    </a:moveTo>
                    <a:lnTo>
                      <a:pt x="267" y="253"/>
                    </a:lnTo>
                    <a:lnTo>
                      <a:pt x="277" y="241"/>
                    </a:lnTo>
                    <a:lnTo>
                      <a:pt x="286" y="229"/>
                    </a:lnTo>
                    <a:lnTo>
                      <a:pt x="295" y="215"/>
                    </a:lnTo>
                    <a:lnTo>
                      <a:pt x="300" y="201"/>
                    </a:lnTo>
                    <a:lnTo>
                      <a:pt x="307" y="184"/>
                    </a:lnTo>
                    <a:lnTo>
                      <a:pt x="310" y="168"/>
                    </a:lnTo>
                    <a:lnTo>
                      <a:pt x="314" y="149"/>
                    </a:lnTo>
                    <a:lnTo>
                      <a:pt x="309" y="180"/>
                    </a:lnTo>
                    <a:lnTo>
                      <a:pt x="294" y="206"/>
                    </a:lnTo>
                    <a:lnTo>
                      <a:pt x="278" y="227"/>
                    </a:lnTo>
                    <a:lnTo>
                      <a:pt x="252" y="242"/>
                    </a:lnTo>
                    <a:lnTo>
                      <a:pt x="227" y="257"/>
                    </a:lnTo>
                    <a:lnTo>
                      <a:pt x="196" y="268"/>
                    </a:lnTo>
                    <a:lnTo>
                      <a:pt x="170" y="274"/>
                    </a:lnTo>
                    <a:lnTo>
                      <a:pt x="139" y="268"/>
                    </a:lnTo>
                    <a:lnTo>
                      <a:pt x="109" y="257"/>
                    </a:lnTo>
                    <a:lnTo>
                      <a:pt x="82" y="242"/>
                    </a:lnTo>
                    <a:lnTo>
                      <a:pt x="62" y="227"/>
                    </a:lnTo>
                    <a:lnTo>
                      <a:pt x="41" y="206"/>
                    </a:lnTo>
                    <a:lnTo>
                      <a:pt x="26" y="180"/>
                    </a:lnTo>
                    <a:lnTo>
                      <a:pt x="20" y="149"/>
                    </a:lnTo>
                    <a:lnTo>
                      <a:pt x="15" y="118"/>
                    </a:lnTo>
                    <a:lnTo>
                      <a:pt x="20" y="87"/>
                    </a:lnTo>
                    <a:lnTo>
                      <a:pt x="26" y="57"/>
                    </a:lnTo>
                    <a:lnTo>
                      <a:pt x="41" y="31"/>
                    </a:lnTo>
                    <a:lnTo>
                      <a:pt x="62" y="10"/>
                    </a:lnTo>
                    <a:lnTo>
                      <a:pt x="77" y="0"/>
                    </a:lnTo>
                    <a:lnTo>
                      <a:pt x="60" y="11"/>
                    </a:lnTo>
                    <a:lnTo>
                      <a:pt x="45" y="23"/>
                    </a:lnTo>
                    <a:lnTo>
                      <a:pt x="31" y="37"/>
                    </a:lnTo>
                    <a:lnTo>
                      <a:pt x="20" y="53"/>
                    </a:lnTo>
                    <a:lnTo>
                      <a:pt x="11" y="70"/>
                    </a:lnTo>
                    <a:lnTo>
                      <a:pt x="5" y="86"/>
                    </a:lnTo>
                    <a:lnTo>
                      <a:pt x="1" y="105"/>
                    </a:lnTo>
                    <a:lnTo>
                      <a:pt x="0" y="123"/>
                    </a:lnTo>
                    <a:lnTo>
                      <a:pt x="0" y="149"/>
                    </a:lnTo>
                    <a:lnTo>
                      <a:pt x="11" y="185"/>
                    </a:lnTo>
                    <a:lnTo>
                      <a:pt x="26" y="216"/>
                    </a:lnTo>
                    <a:lnTo>
                      <a:pt x="52" y="237"/>
                    </a:lnTo>
                    <a:lnTo>
                      <a:pt x="73" y="257"/>
                    </a:lnTo>
                    <a:lnTo>
                      <a:pt x="103" y="274"/>
                    </a:lnTo>
                    <a:lnTo>
                      <a:pt x="134" y="283"/>
                    </a:lnTo>
                    <a:lnTo>
                      <a:pt x="170" y="289"/>
                    </a:lnTo>
                    <a:lnTo>
                      <a:pt x="201" y="283"/>
                    </a:lnTo>
                    <a:lnTo>
                      <a:pt x="237" y="274"/>
                    </a:lnTo>
                    <a:lnTo>
                      <a:pt x="258" y="263"/>
                    </a:lnTo>
                    <a:close/>
                  </a:path>
                </a:pathLst>
              </a:custGeom>
              <a:solidFill>
                <a:srgbClr val="5C5C5C"/>
              </a:solidFill>
              <a:ln w="9525">
                <a:noFill/>
                <a:round/>
                <a:headEnd/>
                <a:tailEnd/>
              </a:ln>
            </p:spPr>
            <p:txBody>
              <a:bodyPr/>
              <a:lstStyle/>
              <a:p>
                <a:endParaRPr lang="tr-TR"/>
              </a:p>
            </p:txBody>
          </p:sp>
          <p:sp>
            <p:nvSpPr>
              <p:cNvPr id="43089" name="Freeform 81"/>
              <p:cNvSpPr>
                <a:spLocks/>
              </p:cNvSpPr>
              <p:nvPr/>
            </p:nvSpPr>
            <p:spPr bwMode="auto">
              <a:xfrm>
                <a:off x="3958" y="3818"/>
                <a:ext cx="43" cy="42"/>
              </a:xfrm>
              <a:custGeom>
                <a:avLst/>
                <a:gdLst/>
                <a:ahLst/>
                <a:cxnLst>
                  <a:cxn ang="0">
                    <a:pos x="235" y="27"/>
                  </a:cxn>
                  <a:cxn ang="0">
                    <a:pos x="211" y="14"/>
                  </a:cxn>
                  <a:cxn ang="0">
                    <a:pos x="185" y="6"/>
                  </a:cxn>
                  <a:cxn ang="0">
                    <a:pos x="157" y="1"/>
                  </a:cxn>
                  <a:cxn ang="0">
                    <a:pos x="128" y="1"/>
                  </a:cxn>
                  <a:cxn ang="0">
                    <a:pos x="100" y="7"/>
                  </a:cxn>
                  <a:cxn ang="0">
                    <a:pos x="73" y="18"/>
                  </a:cxn>
                  <a:cxn ang="0">
                    <a:pos x="46" y="32"/>
                  </a:cxn>
                  <a:cxn ang="0">
                    <a:pos x="25" y="51"/>
                  </a:cxn>
                  <a:cxn ang="0">
                    <a:pos x="4" y="107"/>
                  </a:cxn>
                  <a:cxn ang="0">
                    <a:pos x="4" y="169"/>
                  </a:cxn>
                  <a:cxn ang="0">
                    <a:pos x="25" y="226"/>
                  </a:cxn>
                  <a:cxn ang="0">
                    <a:pos x="71" y="267"/>
                  </a:cxn>
                  <a:cxn ang="0">
                    <a:pos x="128" y="294"/>
                  </a:cxn>
                  <a:cxn ang="0">
                    <a:pos x="185" y="294"/>
                  </a:cxn>
                  <a:cxn ang="0">
                    <a:pos x="241" y="267"/>
                  </a:cxn>
                  <a:cxn ang="0">
                    <a:pos x="288" y="226"/>
                  </a:cxn>
                  <a:cxn ang="0">
                    <a:pos x="300" y="194"/>
                  </a:cxn>
                  <a:cxn ang="0">
                    <a:pos x="302" y="177"/>
                  </a:cxn>
                  <a:cxn ang="0">
                    <a:pos x="302" y="165"/>
                  </a:cxn>
                  <a:cxn ang="0">
                    <a:pos x="303" y="155"/>
                  </a:cxn>
                  <a:cxn ang="0">
                    <a:pos x="303" y="143"/>
                  </a:cxn>
                  <a:cxn ang="0">
                    <a:pos x="298" y="138"/>
                  </a:cxn>
                  <a:cxn ang="0">
                    <a:pos x="288" y="87"/>
                  </a:cxn>
                  <a:cxn ang="0">
                    <a:pos x="262" y="51"/>
                  </a:cxn>
                  <a:cxn ang="0">
                    <a:pos x="275" y="71"/>
                  </a:cxn>
                  <a:cxn ang="0">
                    <a:pos x="288" y="93"/>
                  </a:cxn>
                  <a:cxn ang="0">
                    <a:pos x="297" y="116"/>
                  </a:cxn>
                  <a:cxn ang="0">
                    <a:pos x="303" y="138"/>
                  </a:cxn>
                  <a:cxn ang="0">
                    <a:pos x="293" y="164"/>
                  </a:cxn>
                  <a:cxn ang="0">
                    <a:pos x="273" y="216"/>
                  </a:cxn>
                  <a:cxn ang="0">
                    <a:pos x="237" y="252"/>
                  </a:cxn>
                  <a:cxn ang="0">
                    <a:pos x="185" y="277"/>
                  </a:cxn>
                  <a:cxn ang="0">
                    <a:pos x="133" y="277"/>
                  </a:cxn>
                  <a:cxn ang="0">
                    <a:pos x="81" y="252"/>
                  </a:cxn>
                  <a:cxn ang="0">
                    <a:pos x="41" y="216"/>
                  </a:cxn>
                  <a:cxn ang="0">
                    <a:pos x="20" y="164"/>
                  </a:cxn>
                  <a:cxn ang="0">
                    <a:pos x="20" y="113"/>
                  </a:cxn>
                  <a:cxn ang="0">
                    <a:pos x="41" y="61"/>
                  </a:cxn>
                  <a:cxn ang="0">
                    <a:pos x="81" y="25"/>
                  </a:cxn>
                  <a:cxn ang="0">
                    <a:pos x="133" y="0"/>
                  </a:cxn>
                  <a:cxn ang="0">
                    <a:pos x="185" y="0"/>
                  </a:cxn>
                  <a:cxn ang="0">
                    <a:pos x="237" y="25"/>
                  </a:cxn>
                </a:cxnLst>
                <a:rect l="0" t="0" r="r" b="b"/>
                <a:pathLst>
                  <a:path w="303" h="294">
                    <a:moveTo>
                      <a:pt x="247" y="36"/>
                    </a:moveTo>
                    <a:lnTo>
                      <a:pt x="235" y="27"/>
                    </a:lnTo>
                    <a:lnTo>
                      <a:pt x="223" y="19"/>
                    </a:lnTo>
                    <a:lnTo>
                      <a:pt x="211" y="14"/>
                    </a:lnTo>
                    <a:lnTo>
                      <a:pt x="199" y="8"/>
                    </a:lnTo>
                    <a:lnTo>
                      <a:pt x="185" y="6"/>
                    </a:lnTo>
                    <a:lnTo>
                      <a:pt x="172" y="3"/>
                    </a:lnTo>
                    <a:lnTo>
                      <a:pt x="157" y="1"/>
                    </a:lnTo>
                    <a:lnTo>
                      <a:pt x="143" y="0"/>
                    </a:lnTo>
                    <a:lnTo>
                      <a:pt x="128" y="1"/>
                    </a:lnTo>
                    <a:lnTo>
                      <a:pt x="115" y="3"/>
                    </a:lnTo>
                    <a:lnTo>
                      <a:pt x="100" y="7"/>
                    </a:lnTo>
                    <a:lnTo>
                      <a:pt x="87" y="10"/>
                    </a:lnTo>
                    <a:lnTo>
                      <a:pt x="73" y="18"/>
                    </a:lnTo>
                    <a:lnTo>
                      <a:pt x="59" y="25"/>
                    </a:lnTo>
                    <a:lnTo>
                      <a:pt x="46" y="32"/>
                    </a:lnTo>
                    <a:lnTo>
                      <a:pt x="36" y="41"/>
                    </a:lnTo>
                    <a:lnTo>
                      <a:pt x="25" y="51"/>
                    </a:lnTo>
                    <a:lnTo>
                      <a:pt x="15" y="77"/>
                    </a:lnTo>
                    <a:lnTo>
                      <a:pt x="4" y="107"/>
                    </a:lnTo>
                    <a:lnTo>
                      <a:pt x="0" y="138"/>
                    </a:lnTo>
                    <a:lnTo>
                      <a:pt x="4" y="169"/>
                    </a:lnTo>
                    <a:lnTo>
                      <a:pt x="15" y="200"/>
                    </a:lnTo>
                    <a:lnTo>
                      <a:pt x="25" y="226"/>
                    </a:lnTo>
                    <a:lnTo>
                      <a:pt x="45" y="252"/>
                    </a:lnTo>
                    <a:lnTo>
                      <a:pt x="71" y="267"/>
                    </a:lnTo>
                    <a:lnTo>
                      <a:pt x="98" y="283"/>
                    </a:lnTo>
                    <a:lnTo>
                      <a:pt x="128" y="294"/>
                    </a:lnTo>
                    <a:lnTo>
                      <a:pt x="159" y="294"/>
                    </a:lnTo>
                    <a:lnTo>
                      <a:pt x="185" y="294"/>
                    </a:lnTo>
                    <a:lnTo>
                      <a:pt x="216" y="283"/>
                    </a:lnTo>
                    <a:lnTo>
                      <a:pt x="241" y="267"/>
                    </a:lnTo>
                    <a:lnTo>
                      <a:pt x="267" y="252"/>
                    </a:lnTo>
                    <a:lnTo>
                      <a:pt x="288" y="226"/>
                    </a:lnTo>
                    <a:lnTo>
                      <a:pt x="298" y="205"/>
                    </a:lnTo>
                    <a:lnTo>
                      <a:pt x="300" y="194"/>
                    </a:lnTo>
                    <a:lnTo>
                      <a:pt x="302" y="182"/>
                    </a:lnTo>
                    <a:lnTo>
                      <a:pt x="302" y="177"/>
                    </a:lnTo>
                    <a:lnTo>
                      <a:pt x="302" y="172"/>
                    </a:lnTo>
                    <a:lnTo>
                      <a:pt x="302" y="165"/>
                    </a:lnTo>
                    <a:lnTo>
                      <a:pt x="303" y="159"/>
                    </a:lnTo>
                    <a:lnTo>
                      <a:pt x="303" y="155"/>
                    </a:lnTo>
                    <a:lnTo>
                      <a:pt x="303" y="149"/>
                    </a:lnTo>
                    <a:lnTo>
                      <a:pt x="303" y="143"/>
                    </a:lnTo>
                    <a:lnTo>
                      <a:pt x="303" y="138"/>
                    </a:lnTo>
                    <a:lnTo>
                      <a:pt x="298" y="138"/>
                    </a:lnTo>
                    <a:lnTo>
                      <a:pt x="293" y="113"/>
                    </a:lnTo>
                    <a:lnTo>
                      <a:pt x="288" y="87"/>
                    </a:lnTo>
                    <a:lnTo>
                      <a:pt x="273" y="61"/>
                    </a:lnTo>
                    <a:lnTo>
                      <a:pt x="262" y="51"/>
                    </a:lnTo>
                    <a:lnTo>
                      <a:pt x="268" y="62"/>
                    </a:lnTo>
                    <a:lnTo>
                      <a:pt x="275" y="71"/>
                    </a:lnTo>
                    <a:lnTo>
                      <a:pt x="281" y="82"/>
                    </a:lnTo>
                    <a:lnTo>
                      <a:pt x="288" y="93"/>
                    </a:lnTo>
                    <a:lnTo>
                      <a:pt x="292" y="105"/>
                    </a:lnTo>
                    <a:lnTo>
                      <a:pt x="297" y="116"/>
                    </a:lnTo>
                    <a:lnTo>
                      <a:pt x="300" y="127"/>
                    </a:lnTo>
                    <a:lnTo>
                      <a:pt x="303" y="138"/>
                    </a:lnTo>
                    <a:lnTo>
                      <a:pt x="298" y="138"/>
                    </a:lnTo>
                    <a:lnTo>
                      <a:pt x="293" y="164"/>
                    </a:lnTo>
                    <a:lnTo>
                      <a:pt x="288" y="190"/>
                    </a:lnTo>
                    <a:lnTo>
                      <a:pt x="273" y="216"/>
                    </a:lnTo>
                    <a:lnTo>
                      <a:pt x="256" y="236"/>
                    </a:lnTo>
                    <a:lnTo>
                      <a:pt x="237" y="252"/>
                    </a:lnTo>
                    <a:lnTo>
                      <a:pt x="211" y="267"/>
                    </a:lnTo>
                    <a:lnTo>
                      <a:pt x="185" y="277"/>
                    </a:lnTo>
                    <a:lnTo>
                      <a:pt x="159" y="277"/>
                    </a:lnTo>
                    <a:lnTo>
                      <a:pt x="133" y="277"/>
                    </a:lnTo>
                    <a:lnTo>
                      <a:pt x="107" y="267"/>
                    </a:lnTo>
                    <a:lnTo>
                      <a:pt x="81" y="252"/>
                    </a:lnTo>
                    <a:lnTo>
                      <a:pt x="62" y="236"/>
                    </a:lnTo>
                    <a:lnTo>
                      <a:pt x="41" y="216"/>
                    </a:lnTo>
                    <a:lnTo>
                      <a:pt x="25" y="190"/>
                    </a:lnTo>
                    <a:lnTo>
                      <a:pt x="20" y="164"/>
                    </a:lnTo>
                    <a:lnTo>
                      <a:pt x="15" y="138"/>
                    </a:lnTo>
                    <a:lnTo>
                      <a:pt x="20" y="113"/>
                    </a:lnTo>
                    <a:lnTo>
                      <a:pt x="25" y="87"/>
                    </a:lnTo>
                    <a:lnTo>
                      <a:pt x="41" y="61"/>
                    </a:lnTo>
                    <a:lnTo>
                      <a:pt x="62" y="41"/>
                    </a:lnTo>
                    <a:lnTo>
                      <a:pt x="81" y="25"/>
                    </a:lnTo>
                    <a:lnTo>
                      <a:pt x="107" y="9"/>
                    </a:lnTo>
                    <a:lnTo>
                      <a:pt x="133" y="0"/>
                    </a:lnTo>
                    <a:lnTo>
                      <a:pt x="159" y="0"/>
                    </a:lnTo>
                    <a:lnTo>
                      <a:pt x="185" y="0"/>
                    </a:lnTo>
                    <a:lnTo>
                      <a:pt x="211" y="9"/>
                    </a:lnTo>
                    <a:lnTo>
                      <a:pt x="237" y="25"/>
                    </a:lnTo>
                    <a:lnTo>
                      <a:pt x="247" y="36"/>
                    </a:lnTo>
                    <a:close/>
                  </a:path>
                </a:pathLst>
              </a:custGeom>
              <a:solidFill>
                <a:srgbClr val="6B6B6B"/>
              </a:solidFill>
              <a:ln w="9525">
                <a:noFill/>
                <a:round/>
                <a:headEnd/>
                <a:tailEnd/>
              </a:ln>
            </p:spPr>
            <p:txBody>
              <a:bodyPr/>
              <a:lstStyle/>
              <a:p>
                <a:endParaRPr lang="tr-TR"/>
              </a:p>
            </p:txBody>
          </p:sp>
          <p:sp>
            <p:nvSpPr>
              <p:cNvPr id="43090" name="Freeform 82"/>
              <p:cNvSpPr>
                <a:spLocks/>
              </p:cNvSpPr>
              <p:nvPr/>
            </p:nvSpPr>
            <p:spPr bwMode="auto">
              <a:xfrm>
                <a:off x="3960" y="3818"/>
                <a:ext cx="41" cy="41"/>
              </a:xfrm>
              <a:custGeom>
                <a:avLst/>
                <a:gdLst/>
                <a:ahLst/>
                <a:cxnLst>
                  <a:cxn ang="0">
                    <a:pos x="142" y="0"/>
                  </a:cxn>
                  <a:cxn ang="0">
                    <a:pos x="113" y="0"/>
                  </a:cxn>
                  <a:cxn ang="0">
                    <a:pos x="62" y="20"/>
                  </a:cxn>
                  <a:cxn ang="0">
                    <a:pos x="26" y="56"/>
                  </a:cxn>
                  <a:cxn ang="0">
                    <a:pos x="0" y="107"/>
                  </a:cxn>
                  <a:cxn ang="0">
                    <a:pos x="0" y="169"/>
                  </a:cxn>
                  <a:cxn ang="0">
                    <a:pos x="26" y="221"/>
                  </a:cxn>
                  <a:cxn ang="0">
                    <a:pos x="62" y="257"/>
                  </a:cxn>
                  <a:cxn ang="0">
                    <a:pos x="113" y="277"/>
                  </a:cxn>
                  <a:cxn ang="0">
                    <a:pos x="170" y="277"/>
                  </a:cxn>
                  <a:cxn ang="0">
                    <a:pos x="222" y="257"/>
                  </a:cxn>
                  <a:cxn ang="0">
                    <a:pos x="262" y="221"/>
                  </a:cxn>
                  <a:cxn ang="0">
                    <a:pos x="283" y="169"/>
                  </a:cxn>
                  <a:cxn ang="0">
                    <a:pos x="268" y="138"/>
                  </a:cxn>
                  <a:cxn ang="0">
                    <a:pos x="258" y="92"/>
                  </a:cxn>
                  <a:cxn ang="0">
                    <a:pos x="232" y="51"/>
                  </a:cxn>
                  <a:cxn ang="0">
                    <a:pos x="190" y="25"/>
                  </a:cxn>
                  <a:cxn ang="0">
                    <a:pos x="144" y="15"/>
                  </a:cxn>
                  <a:cxn ang="0">
                    <a:pos x="92" y="25"/>
                  </a:cxn>
                  <a:cxn ang="0">
                    <a:pos x="51" y="51"/>
                  </a:cxn>
                  <a:cxn ang="0">
                    <a:pos x="26" y="92"/>
                  </a:cxn>
                  <a:cxn ang="0">
                    <a:pos x="15" y="138"/>
                  </a:cxn>
                  <a:cxn ang="0">
                    <a:pos x="26" y="185"/>
                  </a:cxn>
                  <a:cxn ang="0">
                    <a:pos x="51" y="226"/>
                  </a:cxn>
                  <a:cxn ang="0">
                    <a:pos x="92" y="252"/>
                  </a:cxn>
                  <a:cxn ang="0">
                    <a:pos x="144" y="262"/>
                  </a:cxn>
                  <a:cxn ang="0">
                    <a:pos x="190" y="252"/>
                  </a:cxn>
                  <a:cxn ang="0">
                    <a:pos x="232" y="226"/>
                  </a:cxn>
                  <a:cxn ang="0">
                    <a:pos x="258" y="185"/>
                  </a:cxn>
                  <a:cxn ang="0">
                    <a:pos x="268" y="138"/>
                  </a:cxn>
                  <a:cxn ang="0">
                    <a:pos x="283" y="107"/>
                  </a:cxn>
                  <a:cxn ang="0">
                    <a:pos x="270" y="88"/>
                  </a:cxn>
                  <a:cxn ang="0">
                    <a:pos x="246" y="53"/>
                  </a:cxn>
                  <a:cxn ang="0">
                    <a:pos x="214" y="25"/>
                  </a:cxn>
                  <a:cxn ang="0">
                    <a:pos x="178" y="6"/>
                  </a:cxn>
                  <a:cxn ang="0">
                    <a:pos x="144" y="0"/>
                  </a:cxn>
                </a:cxnLst>
                <a:rect l="0" t="0" r="r" b="b"/>
                <a:pathLst>
                  <a:path w="288" h="283">
                    <a:moveTo>
                      <a:pt x="144" y="0"/>
                    </a:moveTo>
                    <a:lnTo>
                      <a:pt x="142" y="0"/>
                    </a:lnTo>
                    <a:lnTo>
                      <a:pt x="139" y="0"/>
                    </a:lnTo>
                    <a:lnTo>
                      <a:pt x="113" y="0"/>
                    </a:lnTo>
                    <a:lnTo>
                      <a:pt x="87" y="4"/>
                    </a:lnTo>
                    <a:lnTo>
                      <a:pt x="62" y="20"/>
                    </a:lnTo>
                    <a:lnTo>
                      <a:pt x="41" y="41"/>
                    </a:lnTo>
                    <a:lnTo>
                      <a:pt x="26" y="56"/>
                    </a:lnTo>
                    <a:lnTo>
                      <a:pt x="10" y="81"/>
                    </a:lnTo>
                    <a:lnTo>
                      <a:pt x="0" y="107"/>
                    </a:lnTo>
                    <a:lnTo>
                      <a:pt x="0" y="138"/>
                    </a:lnTo>
                    <a:lnTo>
                      <a:pt x="0" y="169"/>
                    </a:lnTo>
                    <a:lnTo>
                      <a:pt x="10" y="196"/>
                    </a:lnTo>
                    <a:lnTo>
                      <a:pt x="26" y="221"/>
                    </a:lnTo>
                    <a:lnTo>
                      <a:pt x="41" y="236"/>
                    </a:lnTo>
                    <a:lnTo>
                      <a:pt x="62" y="257"/>
                    </a:lnTo>
                    <a:lnTo>
                      <a:pt x="87" y="273"/>
                    </a:lnTo>
                    <a:lnTo>
                      <a:pt x="113" y="277"/>
                    </a:lnTo>
                    <a:lnTo>
                      <a:pt x="144" y="283"/>
                    </a:lnTo>
                    <a:lnTo>
                      <a:pt x="170" y="277"/>
                    </a:lnTo>
                    <a:lnTo>
                      <a:pt x="196" y="273"/>
                    </a:lnTo>
                    <a:lnTo>
                      <a:pt x="222" y="257"/>
                    </a:lnTo>
                    <a:lnTo>
                      <a:pt x="241" y="236"/>
                    </a:lnTo>
                    <a:lnTo>
                      <a:pt x="262" y="221"/>
                    </a:lnTo>
                    <a:lnTo>
                      <a:pt x="278" y="196"/>
                    </a:lnTo>
                    <a:lnTo>
                      <a:pt x="283" y="169"/>
                    </a:lnTo>
                    <a:lnTo>
                      <a:pt x="288" y="138"/>
                    </a:lnTo>
                    <a:lnTo>
                      <a:pt x="268" y="138"/>
                    </a:lnTo>
                    <a:lnTo>
                      <a:pt x="262" y="113"/>
                    </a:lnTo>
                    <a:lnTo>
                      <a:pt x="258" y="92"/>
                    </a:lnTo>
                    <a:lnTo>
                      <a:pt x="247" y="66"/>
                    </a:lnTo>
                    <a:lnTo>
                      <a:pt x="232" y="51"/>
                    </a:lnTo>
                    <a:lnTo>
                      <a:pt x="211" y="36"/>
                    </a:lnTo>
                    <a:lnTo>
                      <a:pt x="190" y="25"/>
                    </a:lnTo>
                    <a:lnTo>
                      <a:pt x="170" y="15"/>
                    </a:lnTo>
                    <a:lnTo>
                      <a:pt x="144" y="15"/>
                    </a:lnTo>
                    <a:lnTo>
                      <a:pt x="118" y="15"/>
                    </a:lnTo>
                    <a:lnTo>
                      <a:pt x="92" y="25"/>
                    </a:lnTo>
                    <a:lnTo>
                      <a:pt x="72" y="36"/>
                    </a:lnTo>
                    <a:lnTo>
                      <a:pt x="51" y="51"/>
                    </a:lnTo>
                    <a:lnTo>
                      <a:pt x="36" y="66"/>
                    </a:lnTo>
                    <a:lnTo>
                      <a:pt x="26" y="92"/>
                    </a:lnTo>
                    <a:lnTo>
                      <a:pt x="21" y="113"/>
                    </a:lnTo>
                    <a:lnTo>
                      <a:pt x="15" y="138"/>
                    </a:lnTo>
                    <a:lnTo>
                      <a:pt x="21" y="164"/>
                    </a:lnTo>
                    <a:lnTo>
                      <a:pt x="26" y="185"/>
                    </a:lnTo>
                    <a:lnTo>
                      <a:pt x="36" y="211"/>
                    </a:lnTo>
                    <a:lnTo>
                      <a:pt x="51" y="226"/>
                    </a:lnTo>
                    <a:lnTo>
                      <a:pt x="72" y="241"/>
                    </a:lnTo>
                    <a:lnTo>
                      <a:pt x="92" y="252"/>
                    </a:lnTo>
                    <a:lnTo>
                      <a:pt x="118" y="262"/>
                    </a:lnTo>
                    <a:lnTo>
                      <a:pt x="144" y="262"/>
                    </a:lnTo>
                    <a:lnTo>
                      <a:pt x="170" y="262"/>
                    </a:lnTo>
                    <a:lnTo>
                      <a:pt x="190" y="252"/>
                    </a:lnTo>
                    <a:lnTo>
                      <a:pt x="211" y="241"/>
                    </a:lnTo>
                    <a:lnTo>
                      <a:pt x="232" y="226"/>
                    </a:lnTo>
                    <a:lnTo>
                      <a:pt x="247" y="211"/>
                    </a:lnTo>
                    <a:lnTo>
                      <a:pt x="258" y="185"/>
                    </a:lnTo>
                    <a:lnTo>
                      <a:pt x="262" y="164"/>
                    </a:lnTo>
                    <a:lnTo>
                      <a:pt x="268" y="138"/>
                    </a:lnTo>
                    <a:lnTo>
                      <a:pt x="288" y="138"/>
                    </a:lnTo>
                    <a:lnTo>
                      <a:pt x="283" y="107"/>
                    </a:lnTo>
                    <a:lnTo>
                      <a:pt x="278" y="107"/>
                    </a:lnTo>
                    <a:lnTo>
                      <a:pt x="270" y="88"/>
                    </a:lnTo>
                    <a:lnTo>
                      <a:pt x="260" y="69"/>
                    </a:lnTo>
                    <a:lnTo>
                      <a:pt x="246" y="53"/>
                    </a:lnTo>
                    <a:lnTo>
                      <a:pt x="232" y="37"/>
                    </a:lnTo>
                    <a:lnTo>
                      <a:pt x="214" y="25"/>
                    </a:lnTo>
                    <a:lnTo>
                      <a:pt x="197" y="14"/>
                    </a:lnTo>
                    <a:lnTo>
                      <a:pt x="178" y="6"/>
                    </a:lnTo>
                    <a:lnTo>
                      <a:pt x="160" y="0"/>
                    </a:lnTo>
                    <a:lnTo>
                      <a:pt x="144" y="0"/>
                    </a:lnTo>
                    <a:close/>
                  </a:path>
                </a:pathLst>
              </a:custGeom>
              <a:solidFill>
                <a:srgbClr val="787878"/>
              </a:solidFill>
              <a:ln w="9525">
                <a:noFill/>
                <a:round/>
                <a:headEnd/>
                <a:tailEnd/>
              </a:ln>
            </p:spPr>
            <p:txBody>
              <a:bodyPr/>
              <a:lstStyle/>
              <a:p>
                <a:endParaRPr lang="tr-TR"/>
              </a:p>
            </p:txBody>
          </p:sp>
          <p:sp>
            <p:nvSpPr>
              <p:cNvPr id="43091" name="Freeform 83"/>
              <p:cNvSpPr>
                <a:spLocks/>
              </p:cNvSpPr>
              <p:nvPr/>
            </p:nvSpPr>
            <p:spPr bwMode="auto">
              <a:xfrm>
                <a:off x="3962" y="3820"/>
                <a:ext cx="37" cy="36"/>
              </a:xfrm>
              <a:custGeom>
                <a:avLst/>
                <a:gdLst/>
                <a:ahLst/>
                <a:cxnLst>
                  <a:cxn ang="0">
                    <a:pos x="258" y="104"/>
                  </a:cxn>
                  <a:cxn ang="0">
                    <a:pos x="242" y="57"/>
                  </a:cxn>
                  <a:cxn ang="0">
                    <a:pos x="201" y="21"/>
                  </a:cxn>
                  <a:cxn ang="0">
                    <a:pos x="160" y="6"/>
                  </a:cxn>
                  <a:cxn ang="0">
                    <a:pos x="108" y="6"/>
                  </a:cxn>
                  <a:cxn ang="0">
                    <a:pos x="62" y="21"/>
                  </a:cxn>
                  <a:cxn ang="0">
                    <a:pos x="26" y="57"/>
                  </a:cxn>
                  <a:cxn ang="0">
                    <a:pos x="5" y="104"/>
                  </a:cxn>
                  <a:cxn ang="0">
                    <a:pos x="5" y="155"/>
                  </a:cxn>
                  <a:cxn ang="0">
                    <a:pos x="26" y="202"/>
                  </a:cxn>
                  <a:cxn ang="0">
                    <a:pos x="62" y="238"/>
                  </a:cxn>
                  <a:cxn ang="0">
                    <a:pos x="108" y="253"/>
                  </a:cxn>
                  <a:cxn ang="0">
                    <a:pos x="160" y="253"/>
                  </a:cxn>
                  <a:cxn ang="0">
                    <a:pos x="201" y="238"/>
                  </a:cxn>
                  <a:cxn ang="0">
                    <a:pos x="242" y="202"/>
                  </a:cxn>
                  <a:cxn ang="0">
                    <a:pos x="258" y="155"/>
                  </a:cxn>
                  <a:cxn ang="0">
                    <a:pos x="248" y="129"/>
                  </a:cxn>
                  <a:cxn ang="0">
                    <a:pos x="242" y="83"/>
                  </a:cxn>
                  <a:cxn ang="0">
                    <a:pos x="212" y="47"/>
                  </a:cxn>
                  <a:cxn ang="0">
                    <a:pos x="175" y="21"/>
                  </a:cxn>
                  <a:cxn ang="0">
                    <a:pos x="134" y="16"/>
                  </a:cxn>
                  <a:cxn ang="0">
                    <a:pos x="88" y="21"/>
                  </a:cxn>
                  <a:cxn ang="0">
                    <a:pos x="52" y="47"/>
                  </a:cxn>
                  <a:cxn ang="0">
                    <a:pos x="26" y="83"/>
                  </a:cxn>
                  <a:cxn ang="0">
                    <a:pos x="16" y="129"/>
                  </a:cxn>
                  <a:cxn ang="0">
                    <a:pos x="26" y="176"/>
                  </a:cxn>
                  <a:cxn ang="0">
                    <a:pos x="52" y="212"/>
                  </a:cxn>
                  <a:cxn ang="0">
                    <a:pos x="88" y="238"/>
                  </a:cxn>
                  <a:cxn ang="0">
                    <a:pos x="134" y="243"/>
                  </a:cxn>
                  <a:cxn ang="0">
                    <a:pos x="175" y="238"/>
                  </a:cxn>
                  <a:cxn ang="0">
                    <a:pos x="212" y="212"/>
                  </a:cxn>
                  <a:cxn ang="0">
                    <a:pos x="242" y="176"/>
                  </a:cxn>
                  <a:cxn ang="0">
                    <a:pos x="248" y="129"/>
                  </a:cxn>
                </a:cxnLst>
                <a:rect l="0" t="0" r="r" b="b"/>
                <a:pathLst>
                  <a:path w="263" h="258">
                    <a:moveTo>
                      <a:pt x="263" y="129"/>
                    </a:moveTo>
                    <a:lnTo>
                      <a:pt x="258" y="104"/>
                    </a:lnTo>
                    <a:lnTo>
                      <a:pt x="252" y="83"/>
                    </a:lnTo>
                    <a:lnTo>
                      <a:pt x="242" y="57"/>
                    </a:lnTo>
                    <a:lnTo>
                      <a:pt x="227" y="36"/>
                    </a:lnTo>
                    <a:lnTo>
                      <a:pt x="201" y="21"/>
                    </a:lnTo>
                    <a:lnTo>
                      <a:pt x="180" y="11"/>
                    </a:lnTo>
                    <a:lnTo>
                      <a:pt x="160" y="6"/>
                    </a:lnTo>
                    <a:lnTo>
                      <a:pt x="134" y="0"/>
                    </a:lnTo>
                    <a:lnTo>
                      <a:pt x="108" y="6"/>
                    </a:lnTo>
                    <a:lnTo>
                      <a:pt x="82" y="11"/>
                    </a:lnTo>
                    <a:lnTo>
                      <a:pt x="62" y="21"/>
                    </a:lnTo>
                    <a:lnTo>
                      <a:pt x="41" y="36"/>
                    </a:lnTo>
                    <a:lnTo>
                      <a:pt x="26" y="57"/>
                    </a:lnTo>
                    <a:lnTo>
                      <a:pt x="16" y="83"/>
                    </a:lnTo>
                    <a:lnTo>
                      <a:pt x="5" y="104"/>
                    </a:lnTo>
                    <a:lnTo>
                      <a:pt x="0" y="129"/>
                    </a:lnTo>
                    <a:lnTo>
                      <a:pt x="5" y="155"/>
                    </a:lnTo>
                    <a:lnTo>
                      <a:pt x="16" y="176"/>
                    </a:lnTo>
                    <a:lnTo>
                      <a:pt x="26" y="202"/>
                    </a:lnTo>
                    <a:lnTo>
                      <a:pt x="41" y="222"/>
                    </a:lnTo>
                    <a:lnTo>
                      <a:pt x="62" y="238"/>
                    </a:lnTo>
                    <a:lnTo>
                      <a:pt x="82" y="248"/>
                    </a:lnTo>
                    <a:lnTo>
                      <a:pt x="108" y="253"/>
                    </a:lnTo>
                    <a:lnTo>
                      <a:pt x="134" y="258"/>
                    </a:lnTo>
                    <a:lnTo>
                      <a:pt x="160" y="253"/>
                    </a:lnTo>
                    <a:lnTo>
                      <a:pt x="180" y="248"/>
                    </a:lnTo>
                    <a:lnTo>
                      <a:pt x="201" y="238"/>
                    </a:lnTo>
                    <a:lnTo>
                      <a:pt x="227" y="222"/>
                    </a:lnTo>
                    <a:lnTo>
                      <a:pt x="242" y="202"/>
                    </a:lnTo>
                    <a:lnTo>
                      <a:pt x="252" y="176"/>
                    </a:lnTo>
                    <a:lnTo>
                      <a:pt x="258" y="155"/>
                    </a:lnTo>
                    <a:lnTo>
                      <a:pt x="263" y="129"/>
                    </a:lnTo>
                    <a:lnTo>
                      <a:pt x="248" y="129"/>
                    </a:lnTo>
                    <a:lnTo>
                      <a:pt x="242" y="109"/>
                    </a:lnTo>
                    <a:lnTo>
                      <a:pt x="242" y="83"/>
                    </a:lnTo>
                    <a:lnTo>
                      <a:pt x="227" y="68"/>
                    </a:lnTo>
                    <a:lnTo>
                      <a:pt x="212" y="47"/>
                    </a:lnTo>
                    <a:lnTo>
                      <a:pt x="196" y="32"/>
                    </a:lnTo>
                    <a:lnTo>
                      <a:pt x="175" y="21"/>
                    </a:lnTo>
                    <a:lnTo>
                      <a:pt x="154" y="16"/>
                    </a:lnTo>
                    <a:lnTo>
                      <a:pt x="134" y="16"/>
                    </a:lnTo>
                    <a:lnTo>
                      <a:pt x="108" y="16"/>
                    </a:lnTo>
                    <a:lnTo>
                      <a:pt x="88" y="21"/>
                    </a:lnTo>
                    <a:lnTo>
                      <a:pt x="67" y="32"/>
                    </a:lnTo>
                    <a:lnTo>
                      <a:pt x="52" y="47"/>
                    </a:lnTo>
                    <a:lnTo>
                      <a:pt x="37" y="68"/>
                    </a:lnTo>
                    <a:lnTo>
                      <a:pt x="26" y="83"/>
                    </a:lnTo>
                    <a:lnTo>
                      <a:pt x="20" y="109"/>
                    </a:lnTo>
                    <a:lnTo>
                      <a:pt x="16" y="129"/>
                    </a:lnTo>
                    <a:lnTo>
                      <a:pt x="20" y="150"/>
                    </a:lnTo>
                    <a:lnTo>
                      <a:pt x="26" y="176"/>
                    </a:lnTo>
                    <a:lnTo>
                      <a:pt x="37" y="191"/>
                    </a:lnTo>
                    <a:lnTo>
                      <a:pt x="52" y="212"/>
                    </a:lnTo>
                    <a:lnTo>
                      <a:pt x="67" y="227"/>
                    </a:lnTo>
                    <a:lnTo>
                      <a:pt x="88" y="238"/>
                    </a:lnTo>
                    <a:lnTo>
                      <a:pt x="108" y="243"/>
                    </a:lnTo>
                    <a:lnTo>
                      <a:pt x="134" y="243"/>
                    </a:lnTo>
                    <a:lnTo>
                      <a:pt x="154" y="243"/>
                    </a:lnTo>
                    <a:lnTo>
                      <a:pt x="175" y="238"/>
                    </a:lnTo>
                    <a:lnTo>
                      <a:pt x="196" y="227"/>
                    </a:lnTo>
                    <a:lnTo>
                      <a:pt x="212" y="212"/>
                    </a:lnTo>
                    <a:lnTo>
                      <a:pt x="227" y="191"/>
                    </a:lnTo>
                    <a:lnTo>
                      <a:pt x="242" y="176"/>
                    </a:lnTo>
                    <a:lnTo>
                      <a:pt x="242" y="150"/>
                    </a:lnTo>
                    <a:lnTo>
                      <a:pt x="248" y="129"/>
                    </a:lnTo>
                    <a:lnTo>
                      <a:pt x="263" y="129"/>
                    </a:lnTo>
                    <a:close/>
                  </a:path>
                </a:pathLst>
              </a:custGeom>
              <a:solidFill>
                <a:srgbClr val="878787"/>
              </a:solidFill>
              <a:ln w="9525">
                <a:noFill/>
                <a:round/>
                <a:headEnd/>
                <a:tailEnd/>
              </a:ln>
            </p:spPr>
            <p:txBody>
              <a:bodyPr/>
              <a:lstStyle/>
              <a:p>
                <a:endParaRPr lang="tr-TR"/>
              </a:p>
            </p:txBody>
          </p:sp>
          <p:sp>
            <p:nvSpPr>
              <p:cNvPr id="43092" name="Freeform 84"/>
              <p:cNvSpPr>
                <a:spLocks/>
              </p:cNvSpPr>
              <p:nvPr/>
            </p:nvSpPr>
            <p:spPr bwMode="auto">
              <a:xfrm>
                <a:off x="3964" y="3821"/>
                <a:ext cx="34" cy="34"/>
              </a:xfrm>
              <a:custGeom>
                <a:avLst/>
                <a:gdLst/>
                <a:ahLst/>
                <a:cxnLst>
                  <a:cxn ang="0">
                    <a:pos x="236" y="118"/>
                  </a:cxn>
                  <a:cxn ang="0">
                    <a:pos x="232" y="98"/>
                  </a:cxn>
                  <a:cxn ang="0">
                    <a:pos x="226" y="72"/>
                  </a:cxn>
                  <a:cxn ang="0">
                    <a:pos x="211" y="51"/>
                  </a:cxn>
                  <a:cxn ang="0">
                    <a:pos x="196" y="36"/>
                  </a:cxn>
                  <a:cxn ang="0">
                    <a:pos x="185" y="21"/>
                  </a:cxn>
                  <a:cxn ang="0">
                    <a:pos x="159" y="10"/>
                  </a:cxn>
                  <a:cxn ang="0">
                    <a:pos x="138" y="5"/>
                  </a:cxn>
                  <a:cxn ang="0">
                    <a:pos x="118" y="0"/>
                  </a:cxn>
                  <a:cxn ang="0">
                    <a:pos x="92" y="5"/>
                  </a:cxn>
                  <a:cxn ang="0">
                    <a:pos x="72" y="10"/>
                  </a:cxn>
                  <a:cxn ang="0">
                    <a:pos x="51" y="21"/>
                  </a:cxn>
                  <a:cxn ang="0">
                    <a:pos x="36" y="36"/>
                  </a:cxn>
                  <a:cxn ang="0">
                    <a:pos x="21" y="51"/>
                  </a:cxn>
                  <a:cxn ang="0">
                    <a:pos x="10" y="72"/>
                  </a:cxn>
                  <a:cxn ang="0">
                    <a:pos x="0" y="98"/>
                  </a:cxn>
                  <a:cxn ang="0">
                    <a:pos x="0" y="118"/>
                  </a:cxn>
                  <a:cxn ang="0">
                    <a:pos x="0" y="139"/>
                  </a:cxn>
                  <a:cxn ang="0">
                    <a:pos x="10" y="165"/>
                  </a:cxn>
                  <a:cxn ang="0">
                    <a:pos x="21" y="185"/>
                  </a:cxn>
                  <a:cxn ang="0">
                    <a:pos x="36" y="201"/>
                  </a:cxn>
                  <a:cxn ang="0">
                    <a:pos x="51" y="216"/>
                  </a:cxn>
                  <a:cxn ang="0">
                    <a:pos x="72" y="227"/>
                  </a:cxn>
                  <a:cxn ang="0">
                    <a:pos x="92" y="232"/>
                  </a:cxn>
                  <a:cxn ang="0">
                    <a:pos x="118" y="237"/>
                  </a:cxn>
                  <a:cxn ang="0">
                    <a:pos x="138" y="232"/>
                  </a:cxn>
                  <a:cxn ang="0">
                    <a:pos x="159" y="227"/>
                  </a:cxn>
                  <a:cxn ang="0">
                    <a:pos x="185" y="216"/>
                  </a:cxn>
                  <a:cxn ang="0">
                    <a:pos x="196" y="201"/>
                  </a:cxn>
                  <a:cxn ang="0">
                    <a:pos x="211" y="185"/>
                  </a:cxn>
                  <a:cxn ang="0">
                    <a:pos x="226" y="165"/>
                  </a:cxn>
                  <a:cxn ang="0">
                    <a:pos x="232" y="139"/>
                  </a:cxn>
                  <a:cxn ang="0">
                    <a:pos x="236" y="118"/>
                  </a:cxn>
                  <a:cxn ang="0">
                    <a:pos x="221" y="118"/>
                  </a:cxn>
                  <a:cxn ang="0">
                    <a:pos x="211" y="78"/>
                  </a:cxn>
                  <a:cxn ang="0">
                    <a:pos x="190" y="46"/>
                  </a:cxn>
                  <a:cxn ang="0">
                    <a:pos x="159" y="21"/>
                  </a:cxn>
                  <a:cxn ang="0">
                    <a:pos x="118" y="16"/>
                  </a:cxn>
                  <a:cxn ang="0">
                    <a:pos x="77" y="21"/>
                  </a:cxn>
                  <a:cxn ang="0">
                    <a:pos x="40" y="46"/>
                  </a:cxn>
                  <a:cxn ang="0">
                    <a:pos x="21" y="78"/>
                  </a:cxn>
                  <a:cxn ang="0">
                    <a:pos x="10" y="118"/>
                  </a:cxn>
                  <a:cxn ang="0">
                    <a:pos x="21" y="159"/>
                  </a:cxn>
                  <a:cxn ang="0">
                    <a:pos x="40" y="191"/>
                  </a:cxn>
                  <a:cxn ang="0">
                    <a:pos x="77" y="216"/>
                  </a:cxn>
                  <a:cxn ang="0">
                    <a:pos x="118" y="221"/>
                  </a:cxn>
                  <a:cxn ang="0">
                    <a:pos x="159" y="216"/>
                  </a:cxn>
                  <a:cxn ang="0">
                    <a:pos x="190" y="191"/>
                  </a:cxn>
                  <a:cxn ang="0">
                    <a:pos x="211" y="159"/>
                  </a:cxn>
                  <a:cxn ang="0">
                    <a:pos x="221" y="118"/>
                  </a:cxn>
                  <a:cxn ang="0">
                    <a:pos x="236" y="118"/>
                  </a:cxn>
                </a:cxnLst>
                <a:rect l="0" t="0" r="r" b="b"/>
                <a:pathLst>
                  <a:path w="236" h="237">
                    <a:moveTo>
                      <a:pt x="236" y="118"/>
                    </a:moveTo>
                    <a:lnTo>
                      <a:pt x="232" y="98"/>
                    </a:lnTo>
                    <a:lnTo>
                      <a:pt x="226" y="72"/>
                    </a:lnTo>
                    <a:lnTo>
                      <a:pt x="211" y="51"/>
                    </a:lnTo>
                    <a:lnTo>
                      <a:pt x="196" y="36"/>
                    </a:lnTo>
                    <a:lnTo>
                      <a:pt x="185" y="21"/>
                    </a:lnTo>
                    <a:lnTo>
                      <a:pt x="159" y="10"/>
                    </a:lnTo>
                    <a:lnTo>
                      <a:pt x="138" y="5"/>
                    </a:lnTo>
                    <a:lnTo>
                      <a:pt x="118" y="0"/>
                    </a:lnTo>
                    <a:lnTo>
                      <a:pt x="92" y="5"/>
                    </a:lnTo>
                    <a:lnTo>
                      <a:pt x="72" y="10"/>
                    </a:lnTo>
                    <a:lnTo>
                      <a:pt x="51" y="21"/>
                    </a:lnTo>
                    <a:lnTo>
                      <a:pt x="36" y="36"/>
                    </a:lnTo>
                    <a:lnTo>
                      <a:pt x="21" y="51"/>
                    </a:lnTo>
                    <a:lnTo>
                      <a:pt x="10" y="72"/>
                    </a:lnTo>
                    <a:lnTo>
                      <a:pt x="0" y="98"/>
                    </a:lnTo>
                    <a:lnTo>
                      <a:pt x="0" y="118"/>
                    </a:lnTo>
                    <a:lnTo>
                      <a:pt x="0" y="139"/>
                    </a:lnTo>
                    <a:lnTo>
                      <a:pt x="10" y="165"/>
                    </a:lnTo>
                    <a:lnTo>
                      <a:pt x="21" y="185"/>
                    </a:lnTo>
                    <a:lnTo>
                      <a:pt x="36" y="201"/>
                    </a:lnTo>
                    <a:lnTo>
                      <a:pt x="51" y="216"/>
                    </a:lnTo>
                    <a:lnTo>
                      <a:pt x="72" y="227"/>
                    </a:lnTo>
                    <a:lnTo>
                      <a:pt x="92" y="232"/>
                    </a:lnTo>
                    <a:lnTo>
                      <a:pt x="118" y="237"/>
                    </a:lnTo>
                    <a:lnTo>
                      <a:pt x="138" y="232"/>
                    </a:lnTo>
                    <a:lnTo>
                      <a:pt x="159" y="227"/>
                    </a:lnTo>
                    <a:lnTo>
                      <a:pt x="185" y="216"/>
                    </a:lnTo>
                    <a:lnTo>
                      <a:pt x="196" y="201"/>
                    </a:lnTo>
                    <a:lnTo>
                      <a:pt x="211" y="185"/>
                    </a:lnTo>
                    <a:lnTo>
                      <a:pt x="226" y="165"/>
                    </a:lnTo>
                    <a:lnTo>
                      <a:pt x="232" y="139"/>
                    </a:lnTo>
                    <a:lnTo>
                      <a:pt x="236" y="118"/>
                    </a:lnTo>
                    <a:lnTo>
                      <a:pt x="221" y="118"/>
                    </a:lnTo>
                    <a:lnTo>
                      <a:pt x="211" y="78"/>
                    </a:lnTo>
                    <a:lnTo>
                      <a:pt x="190" y="46"/>
                    </a:lnTo>
                    <a:lnTo>
                      <a:pt x="159" y="21"/>
                    </a:lnTo>
                    <a:lnTo>
                      <a:pt x="118" y="16"/>
                    </a:lnTo>
                    <a:lnTo>
                      <a:pt x="77" y="21"/>
                    </a:lnTo>
                    <a:lnTo>
                      <a:pt x="40" y="46"/>
                    </a:lnTo>
                    <a:lnTo>
                      <a:pt x="21" y="78"/>
                    </a:lnTo>
                    <a:lnTo>
                      <a:pt x="10" y="118"/>
                    </a:lnTo>
                    <a:lnTo>
                      <a:pt x="21" y="159"/>
                    </a:lnTo>
                    <a:lnTo>
                      <a:pt x="40" y="191"/>
                    </a:lnTo>
                    <a:lnTo>
                      <a:pt x="77" y="216"/>
                    </a:lnTo>
                    <a:lnTo>
                      <a:pt x="118" y="221"/>
                    </a:lnTo>
                    <a:lnTo>
                      <a:pt x="159" y="216"/>
                    </a:lnTo>
                    <a:lnTo>
                      <a:pt x="190" y="191"/>
                    </a:lnTo>
                    <a:lnTo>
                      <a:pt x="211" y="159"/>
                    </a:lnTo>
                    <a:lnTo>
                      <a:pt x="221" y="118"/>
                    </a:lnTo>
                    <a:lnTo>
                      <a:pt x="236" y="118"/>
                    </a:lnTo>
                    <a:close/>
                  </a:path>
                </a:pathLst>
              </a:custGeom>
              <a:solidFill>
                <a:srgbClr val="949494"/>
              </a:solidFill>
              <a:ln w="9525">
                <a:noFill/>
                <a:round/>
                <a:headEnd/>
                <a:tailEnd/>
              </a:ln>
            </p:spPr>
            <p:txBody>
              <a:bodyPr/>
              <a:lstStyle/>
              <a:p>
                <a:endParaRPr lang="tr-TR"/>
              </a:p>
            </p:txBody>
          </p:sp>
          <p:sp>
            <p:nvSpPr>
              <p:cNvPr id="43093" name="Freeform 85"/>
              <p:cNvSpPr>
                <a:spLocks/>
              </p:cNvSpPr>
              <p:nvPr/>
            </p:nvSpPr>
            <p:spPr bwMode="auto">
              <a:xfrm>
                <a:off x="3965" y="3823"/>
                <a:ext cx="31" cy="31"/>
              </a:xfrm>
              <a:custGeom>
                <a:avLst/>
                <a:gdLst/>
                <a:ahLst/>
                <a:cxnLst>
                  <a:cxn ang="0">
                    <a:pos x="216" y="108"/>
                  </a:cxn>
                  <a:cxn ang="0">
                    <a:pos x="205" y="68"/>
                  </a:cxn>
                  <a:cxn ang="0">
                    <a:pos x="186" y="31"/>
                  </a:cxn>
                  <a:cxn ang="0">
                    <a:pos x="149" y="11"/>
                  </a:cxn>
                  <a:cxn ang="0">
                    <a:pos x="108" y="0"/>
                  </a:cxn>
                  <a:cxn ang="0">
                    <a:pos x="67" y="11"/>
                  </a:cxn>
                  <a:cxn ang="0">
                    <a:pos x="30" y="31"/>
                  </a:cxn>
                  <a:cxn ang="0">
                    <a:pos x="5" y="68"/>
                  </a:cxn>
                  <a:cxn ang="0">
                    <a:pos x="0" y="108"/>
                  </a:cxn>
                  <a:cxn ang="0">
                    <a:pos x="5" y="149"/>
                  </a:cxn>
                  <a:cxn ang="0">
                    <a:pos x="30" y="181"/>
                  </a:cxn>
                  <a:cxn ang="0">
                    <a:pos x="67" y="206"/>
                  </a:cxn>
                  <a:cxn ang="0">
                    <a:pos x="108" y="217"/>
                  </a:cxn>
                  <a:cxn ang="0">
                    <a:pos x="149" y="206"/>
                  </a:cxn>
                  <a:cxn ang="0">
                    <a:pos x="186" y="181"/>
                  </a:cxn>
                  <a:cxn ang="0">
                    <a:pos x="205" y="149"/>
                  </a:cxn>
                  <a:cxn ang="0">
                    <a:pos x="216" y="108"/>
                  </a:cxn>
                  <a:cxn ang="0">
                    <a:pos x="196" y="108"/>
                  </a:cxn>
                  <a:cxn ang="0">
                    <a:pos x="186" y="77"/>
                  </a:cxn>
                  <a:cxn ang="0">
                    <a:pos x="170" y="47"/>
                  </a:cxn>
                  <a:cxn ang="0">
                    <a:pos x="139" y="26"/>
                  </a:cxn>
                  <a:cxn ang="0">
                    <a:pos x="108" y="21"/>
                  </a:cxn>
                  <a:cxn ang="0">
                    <a:pos x="72" y="26"/>
                  </a:cxn>
                  <a:cxn ang="0">
                    <a:pos x="41" y="47"/>
                  </a:cxn>
                  <a:cxn ang="0">
                    <a:pos x="26" y="77"/>
                  </a:cxn>
                  <a:cxn ang="0">
                    <a:pos x="15" y="108"/>
                  </a:cxn>
                  <a:cxn ang="0">
                    <a:pos x="26" y="139"/>
                  </a:cxn>
                  <a:cxn ang="0">
                    <a:pos x="41" y="170"/>
                  </a:cxn>
                  <a:cxn ang="0">
                    <a:pos x="72" y="191"/>
                  </a:cxn>
                  <a:cxn ang="0">
                    <a:pos x="108" y="196"/>
                  </a:cxn>
                  <a:cxn ang="0">
                    <a:pos x="139" y="191"/>
                  </a:cxn>
                  <a:cxn ang="0">
                    <a:pos x="170" y="170"/>
                  </a:cxn>
                  <a:cxn ang="0">
                    <a:pos x="186" y="139"/>
                  </a:cxn>
                  <a:cxn ang="0">
                    <a:pos x="196" y="108"/>
                  </a:cxn>
                  <a:cxn ang="0">
                    <a:pos x="216" y="108"/>
                  </a:cxn>
                </a:cxnLst>
                <a:rect l="0" t="0" r="r" b="b"/>
                <a:pathLst>
                  <a:path w="216" h="217">
                    <a:moveTo>
                      <a:pt x="216" y="108"/>
                    </a:moveTo>
                    <a:lnTo>
                      <a:pt x="205" y="68"/>
                    </a:lnTo>
                    <a:lnTo>
                      <a:pt x="186" y="31"/>
                    </a:lnTo>
                    <a:lnTo>
                      <a:pt x="149" y="11"/>
                    </a:lnTo>
                    <a:lnTo>
                      <a:pt x="108" y="0"/>
                    </a:lnTo>
                    <a:lnTo>
                      <a:pt x="67" y="11"/>
                    </a:lnTo>
                    <a:lnTo>
                      <a:pt x="30" y="31"/>
                    </a:lnTo>
                    <a:lnTo>
                      <a:pt x="5" y="68"/>
                    </a:lnTo>
                    <a:lnTo>
                      <a:pt x="0" y="108"/>
                    </a:lnTo>
                    <a:lnTo>
                      <a:pt x="5" y="149"/>
                    </a:lnTo>
                    <a:lnTo>
                      <a:pt x="30" y="181"/>
                    </a:lnTo>
                    <a:lnTo>
                      <a:pt x="67" y="206"/>
                    </a:lnTo>
                    <a:lnTo>
                      <a:pt x="108" y="217"/>
                    </a:lnTo>
                    <a:lnTo>
                      <a:pt x="149" y="206"/>
                    </a:lnTo>
                    <a:lnTo>
                      <a:pt x="186" y="181"/>
                    </a:lnTo>
                    <a:lnTo>
                      <a:pt x="205" y="149"/>
                    </a:lnTo>
                    <a:lnTo>
                      <a:pt x="216" y="108"/>
                    </a:lnTo>
                    <a:lnTo>
                      <a:pt x="196" y="108"/>
                    </a:lnTo>
                    <a:lnTo>
                      <a:pt x="186" y="77"/>
                    </a:lnTo>
                    <a:lnTo>
                      <a:pt x="170" y="47"/>
                    </a:lnTo>
                    <a:lnTo>
                      <a:pt x="139" y="26"/>
                    </a:lnTo>
                    <a:lnTo>
                      <a:pt x="108" y="21"/>
                    </a:lnTo>
                    <a:lnTo>
                      <a:pt x="72" y="26"/>
                    </a:lnTo>
                    <a:lnTo>
                      <a:pt x="41" y="47"/>
                    </a:lnTo>
                    <a:lnTo>
                      <a:pt x="26" y="77"/>
                    </a:lnTo>
                    <a:lnTo>
                      <a:pt x="15" y="108"/>
                    </a:lnTo>
                    <a:lnTo>
                      <a:pt x="26" y="139"/>
                    </a:lnTo>
                    <a:lnTo>
                      <a:pt x="41" y="170"/>
                    </a:lnTo>
                    <a:lnTo>
                      <a:pt x="72" y="191"/>
                    </a:lnTo>
                    <a:lnTo>
                      <a:pt x="108" y="196"/>
                    </a:lnTo>
                    <a:lnTo>
                      <a:pt x="139" y="191"/>
                    </a:lnTo>
                    <a:lnTo>
                      <a:pt x="170" y="170"/>
                    </a:lnTo>
                    <a:lnTo>
                      <a:pt x="186" y="139"/>
                    </a:lnTo>
                    <a:lnTo>
                      <a:pt x="196" y="108"/>
                    </a:lnTo>
                    <a:lnTo>
                      <a:pt x="216" y="108"/>
                    </a:lnTo>
                    <a:close/>
                  </a:path>
                </a:pathLst>
              </a:custGeom>
              <a:solidFill>
                <a:srgbClr val="A1A1A1"/>
              </a:solidFill>
              <a:ln w="9525">
                <a:noFill/>
                <a:round/>
                <a:headEnd/>
                <a:tailEnd/>
              </a:ln>
            </p:spPr>
            <p:txBody>
              <a:bodyPr/>
              <a:lstStyle/>
              <a:p>
                <a:endParaRPr lang="tr-TR"/>
              </a:p>
            </p:txBody>
          </p:sp>
          <p:sp>
            <p:nvSpPr>
              <p:cNvPr id="43094" name="Freeform 86"/>
              <p:cNvSpPr>
                <a:spLocks/>
              </p:cNvSpPr>
              <p:nvPr/>
            </p:nvSpPr>
            <p:spPr bwMode="auto">
              <a:xfrm>
                <a:off x="3968" y="3825"/>
                <a:ext cx="26" cy="26"/>
              </a:xfrm>
              <a:custGeom>
                <a:avLst/>
                <a:gdLst/>
                <a:ahLst/>
                <a:cxnLst>
                  <a:cxn ang="0">
                    <a:pos x="186" y="93"/>
                  </a:cxn>
                  <a:cxn ang="0">
                    <a:pos x="175" y="62"/>
                  </a:cxn>
                  <a:cxn ang="0">
                    <a:pos x="155" y="32"/>
                  </a:cxn>
                  <a:cxn ang="0">
                    <a:pos x="124" y="6"/>
                  </a:cxn>
                  <a:cxn ang="0">
                    <a:pos x="93" y="0"/>
                  </a:cxn>
                  <a:cxn ang="0">
                    <a:pos x="57" y="6"/>
                  </a:cxn>
                  <a:cxn ang="0">
                    <a:pos x="26" y="32"/>
                  </a:cxn>
                  <a:cxn ang="0">
                    <a:pos x="5" y="62"/>
                  </a:cxn>
                  <a:cxn ang="0">
                    <a:pos x="0" y="93"/>
                  </a:cxn>
                  <a:cxn ang="0">
                    <a:pos x="5" y="124"/>
                  </a:cxn>
                  <a:cxn ang="0">
                    <a:pos x="26" y="155"/>
                  </a:cxn>
                  <a:cxn ang="0">
                    <a:pos x="57" y="181"/>
                  </a:cxn>
                  <a:cxn ang="0">
                    <a:pos x="93" y="186"/>
                  </a:cxn>
                  <a:cxn ang="0">
                    <a:pos x="124" y="181"/>
                  </a:cxn>
                  <a:cxn ang="0">
                    <a:pos x="155" y="155"/>
                  </a:cxn>
                  <a:cxn ang="0">
                    <a:pos x="175" y="124"/>
                  </a:cxn>
                  <a:cxn ang="0">
                    <a:pos x="186" y="93"/>
                  </a:cxn>
                  <a:cxn ang="0">
                    <a:pos x="171" y="93"/>
                  </a:cxn>
                  <a:cxn ang="0">
                    <a:pos x="160" y="62"/>
                  </a:cxn>
                  <a:cxn ang="0">
                    <a:pos x="145" y="36"/>
                  </a:cxn>
                  <a:cxn ang="0">
                    <a:pos x="119" y="21"/>
                  </a:cxn>
                  <a:cxn ang="0">
                    <a:pos x="93" y="16"/>
                  </a:cxn>
                  <a:cxn ang="0">
                    <a:pos x="62" y="21"/>
                  </a:cxn>
                  <a:cxn ang="0">
                    <a:pos x="36" y="36"/>
                  </a:cxn>
                  <a:cxn ang="0">
                    <a:pos x="21" y="62"/>
                  </a:cxn>
                  <a:cxn ang="0">
                    <a:pos x="15" y="93"/>
                  </a:cxn>
                  <a:cxn ang="0">
                    <a:pos x="21" y="124"/>
                  </a:cxn>
                  <a:cxn ang="0">
                    <a:pos x="36" y="151"/>
                  </a:cxn>
                  <a:cxn ang="0">
                    <a:pos x="62" y="166"/>
                  </a:cxn>
                  <a:cxn ang="0">
                    <a:pos x="93" y="171"/>
                  </a:cxn>
                  <a:cxn ang="0">
                    <a:pos x="119" y="166"/>
                  </a:cxn>
                  <a:cxn ang="0">
                    <a:pos x="145" y="151"/>
                  </a:cxn>
                  <a:cxn ang="0">
                    <a:pos x="160" y="124"/>
                  </a:cxn>
                  <a:cxn ang="0">
                    <a:pos x="171" y="93"/>
                  </a:cxn>
                  <a:cxn ang="0">
                    <a:pos x="186" y="93"/>
                  </a:cxn>
                </a:cxnLst>
                <a:rect l="0" t="0" r="r" b="b"/>
                <a:pathLst>
                  <a:path w="186" h="186">
                    <a:moveTo>
                      <a:pt x="186" y="93"/>
                    </a:moveTo>
                    <a:lnTo>
                      <a:pt x="175" y="62"/>
                    </a:lnTo>
                    <a:lnTo>
                      <a:pt x="155" y="32"/>
                    </a:lnTo>
                    <a:lnTo>
                      <a:pt x="124" y="6"/>
                    </a:lnTo>
                    <a:lnTo>
                      <a:pt x="93" y="0"/>
                    </a:lnTo>
                    <a:lnTo>
                      <a:pt x="57" y="6"/>
                    </a:lnTo>
                    <a:lnTo>
                      <a:pt x="26" y="32"/>
                    </a:lnTo>
                    <a:lnTo>
                      <a:pt x="5" y="62"/>
                    </a:lnTo>
                    <a:lnTo>
                      <a:pt x="0" y="93"/>
                    </a:lnTo>
                    <a:lnTo>
                      <a:pt x="5" y="124"/>
                    </a:lnTo>
                    <a:lnTo>
                      <a:pt x="26" y="155"/>
                    </a:lnTo>
                    <a:lnTo>
                      <a:pt x="57" y="181"/>
                    </a:lnTo>
                    <a:lnTo>
                      <a:pt x="93" y="186"/>
                    </a:lnTo>
                    <a:lnTo>
                      <a:pt x="124" y="181"/>
                    </a:lnTo>
                    <a:lnTo>
                      <a:pt x="155" y="155"/>
                    </a:lnTo>
                    <a:lnTo>
                      <a:pt x="175" y="124"/>
                    </a:lnTo>
                    <a:lnTo>
                      <a:pt x="186" y="93"/>
                    </a:lnTo>
                    <a:lnTo>
                      <a:pt x="171" y="93"/>
                    </a:lnTo>
                    <a:lnTo>
                      <a:pt x="160" y="62"/>
                    </a:lnTo>
                    <a:lnTo>
                      <a:pt x="145" y="36"/>
                    </a:lnTo>
                    <a:lnTo>
                      <a:pt x="119" y="21"/>
                    </a:lnTo>
                    <a:lnTo>
                      <a:pt x="93" y="16"/>
                    </a:lnTo>
                    <a:lnTo>
                      <a:pt x="62" y="21"/>
                    </a:lnTo>
                    <a:lnTo>
                      <a:pt x="36" y="36"/>
                    </a:lnTo>
                    <a:lnTo>
                      <a:pt x="21" y="62"/>
                    </a:lnTo>
                    <a:lnTo>
                      <a:pt x="15" y="93"/>
                    </a:lnTo>
                    <a:lnTo>
                      <a:pt x="21" y="124"/>
                    </a:lnTo>
                    <a:lnTo>
                      <a:pt x="36" y="151"/>
                    </a:lnTo>
                    <a:lnTo>
                      <a:pt x="62" y="166"/>
                    </a:lnTo>
                    <a:lnTo>
                      <a:pt x="93" y="171"/>
                    </a:lnTo>
                    <a:lnTo>
                      <a:pt x="119" y="166"/>
                    </a:lnTo>
                    <a:lnTo>
                      <a:pt x="145" y="151"/>
                    </a:lnTo>
                    <a:lnTo>
                      <a:pt x="160" y="124"/>
                    </a:lnTo>
                    <a:lnTo>
                      <a:pt x="171" y="93"/>
                    </a:lnTo>
                    <a:lnTo>
                      <a:pt x="186" y="93"/>
                    </a:lnTo>
                    <a:close/>
                  </a:path>
                </a:pathLst>
              </a:custGeom>
              <a:solidFill>
                <a:srgbClr val="ADADAD"/>
              </a:solidFill>
              <a:ln w="9525">
                <a:noFill/>
                <a:round/>
                <a:headEnd/>
                <a:tailEnd/>
              </a:ln>
            </p:spPr>
            <p:txBody>
              <a:bodyPr/>
              <a:lstStyle/>
              <a:p>
                <a:endParaRPr lang="tr-TR"/>
              </a:p>
            </p:txBody>
          </p:sp>
          <p:sp>
            <p:nvSpPr>
              <p:cNvPr id="43095" name="Freeform 87"/>
              <p:cNvSpPr>
                <a:spLocks/>
              </p:cNvSpPr>
              <p:nvPr/>
            </p:nvSpPr>
            <p:spPr bwMode="auto">
              <a:xfrm>
                <a:off x="3969" y="3826"/>
                <a:ext cx="23" cy="24"/>
              </a:xfrm>
              <a:custGeom>
                <a:avLst/>
                <a:gdLst/>
                <a:ahLst/>
                <a:cxnLst>
                  <a:cxn ang="0">
                    <a:pos x="160" y="82"/>
                  </a:cxn>
                  <a:cxn ang="0">
                    <a:pos x="154" y="51"/>
                  </a:cxn>
                  <a:cxn ang="0">
                    <a:pos x="139" y="21"/>
                  </a:cxn>
                  <a:cxn ang="0">
                    <a:pos x="113" y="10"/>
                  </a:cxn>
                  <a:cxn ang="0">
                    <a:pos x="82" y="0"/>
                  </a:cxn>
                  <a:cxn ang="0">
                    <a:pos x="51" y="10"/>
                  </a:cxn>
                  <a:cxn ang="0">
                    <a:pos x="25" y="21"/>
                  </a:cxn>
                  <a:cxn ang="0">
                    <a:pos x="4" y="51"/>
                  </a:cxn>
                  <a:cxn ang="0">
                    <a:pos x="0" y="82"/>
                  </a:cxn>
                  <a:cxn ang="0">
                    <a:pos x="4" y="113"/>
                  </a:cxn>
                  <a:cxn ang="0">
                    <a:pos x="25" y="140"/>
                  </a:cxn>
                  <a:cxn ang="0">
                    <a:pos x="51" y="155"/>
                  </a:cxn>
                  <a:cxn ang="0">
                    <a:pos x="82" y="165"/>
                  </a:cxn>
                  <a:cxn ang="0">
                    <a:pos x="113" y="155"/>
                  </a:cxn>
                  <a:cxn ang="0">
                    <a:pos x="139" y="140"/>
                  </a:cxn>
                  <a:cxn ang="0">
                    <a:pos x="154" y="113"/>
                  </a:cxn>
                  <a:cxn ang="0">
                    <a:pos x="160" y="82"/>
                  </a:cxn>
                  <a:cxn ang="0">
                    <a:pos x="144" y="82"/>
                  </a:cxn>
                  <a:cxn ang="0">
                    <a:pos x="139" y="62"/>
                  </a:cxn>
                  <a:cxn ang="0">
                    <a:pos x="123" y="36"/>
                  </a:cxn>
                  <a:cxn ang="0">
                    <a:pos x="102" y="21"/>
                  </a:cxn>
                  <a:cxn ang="0">
                    <a:pos x="82" y="21"/>
                  </a:cxn>
                  <a:cxn ang="0">
                    <a:pos x="56" y="21"/>
                  </a:cxn>
                  <a:cxn ang="0">
                    <a:pos x="36" y="36"/>
                  </a:cxn>
                  <a:cxn ang="0">
                    <a:pos x="21" y="62"/>
                  </a:cxn>
                  <a:cxn ang="0">
                    <a:pos x="15" y="82"/>
                  </a:cxn>
                  <a:cxn ang="0">
                    <a:pos x="21" y="103"/>
                  </a:cxn>
                  <a:cxn ang="0">
                    <a:pos x="36" y="129"/>
                  </a:cxn>
                  <a:cxn ang="0">
                    <a:pos x="56" y="144"/>
                  </a:cxn>
                  <a:cxn ang="0">
                    <a:pos x="82" y="144"/>
                  </a:cxn>
                  <a:cxn ang="0">
                    <a:pos x="102" y="144"/>
                  </a:cxn>
                  <a:cxn ang="0">
                    <a:pos x="123" y="129"/>
                  </a:cxn>
                  <a:cxn ang="0">
                    <a:pos x="139" y="103"/>
                  </a:cxn>
                  <a:cxn ang="0">
                    <a:pos x="144" y="82"/>
                  </a:cxn>
                  <a:cxn ang="0">
                    <a:pos x="160" y="82"/>
                  </a:cxn>
                </a:cxnLst>
                <a:rect l="0" t="0" r="r" b="b"/>
                <a:pathLst>
                  <a:path w="160" h="165">
                    <a:moveTo>
                      <a:pt x="160" y="82"/>
                    </a:moveTo>
                    <a:lnTo>
                      <a:pt x="154" y="51"/>
                    </a:lnTo>
                    <a:lnTo>
                      <a:pt x="139" y="21"/>
                    </a:lnTo>
                    <a:lnTo>
                      <a:pt x="113" y="10"/>
                    </a:lnTo>
                    <a:lnTo>
                      <a:pt x="82" y="0"/>
                    </a:lnTo>
                    <a:lnTo>
                      <a:pt x="51" y="10"/>
                    </a:lnTo>
                    <a:lnTo>
                      <a:pt x="25" y="21"/>
                    </a:lnTo>
                    <a:lnTo>
                      <a:pt x="4" y="51"/>
                    </a:lnTo>
                    <a:lnTo>
                      <a:pt x="0" y="82"/>
                    </a:lnTo>
                    <a:lnTo>
                      <a:pt x="4" y="113"/>
                    </a:lnTo>
                    <a:lnTo>
                      <a:pt x="25" y="140"/>
                    </a:lnTo>
                    <a:lnTo>
                      <a:pt x="51" y="155"/>
                    </a:lnTo>
                    <a:lnTo>
                      <a:pt x="82" y="165"/>
                    </a:lnTo>
                    <a:lnTo>
                      <a:pt x="113" y="155"/>
                    </a:lnTo>
                    <a:lnTo>
                      <a:pt x="139" y="140"/>
                    </a:lnTo>
                    <a:lnTo>
                      <a:pt x="154" y="113"/>
                    </a:lnTo>
                    <a:lnTo>
                      <a:pt x="160" y="82"/>
                    </a:lnTo>
                    <a:lnTo>
                      <a:pt x="144" y="82"/>
                    </a:lnTo>
                    <a:lnTo>
                      <a:pt x="139" y="62"/>
                    </a:lnTo>
                    <a:lnTo>
                      <a:pt x="123" y="36"/>
                    </a:lnTo>
                    <a:lnTo>
                      <a:pt x="102" y="21"/>
                    </a:lnTo>
                    <a:lnTo>
                      <a:pt x="82" y="21"/>
                    </a:lnTo>
                    <a:lnTo>
                      <a:pt x="56" y="21"/>
                    </a:lnTo>
                    <a:lnTo>
                      <a:pt x="36" y="36"/>
                    </a:lnTo>
                    <a:lnTo>
                      <a:pt x="21" y="62"/>
                    </a:lnTo>
                    <a:lnTo>
                      <a:pt x="15" y="82"/>
                    </a:lnTo>
                    <a:lnTo>
                      <a:pt x="21" y="103"/>
                    </a:lnTo>
                    <a:lnTo>
                      <a:pt x="36" y="129"/>
                    </a:lnTo>
                    <a:lnTo>
                      <a:pt x="56" y="144"/>
                    </a:lnTo>
                    <a:lnTo>
                      <a:pt x="82" y="144"/>
                    </a:lnTo>
                    <a:lnTo>
                      <a:pt x="102" y="144"/>
                    </a:lnTo>
                    <a:lnTo>
                      <a:pt x="123" y="129"/>
                    </a:lnTo>
                    <a:lnTo>
                      <a:pt x="139" y="103"/>
                    </a:lnTo>
                    <a:lnTo>
                      <a:pt x="144" y="82"/>
                    </a:lnTo>
                    <a:lnTo>
                      <a:pt x="160" y="82"/>
                    </a:lnTo>
                    <a:close/>
                  </a:path>
                </a:pathLst>
              </a:custGeom>
              <a:solidFill>
                <a:srgbClr val="BABABA"/>
              </a:solidFill>
              <a:ln w="9525">
                <a:noFill/>
                <a:round/>
                <a:headEnd/>
                <a:tailEnd/>
              </a:ln>
            </p:spPr>
            <p:txBody>
              <a:bodyPr/>
              <a:lstStyle/>
              <a:p>
                <a:endParaRPr lang="tr-TR"/>
              </a:p>
            </p:txBody>
          </p:sp>
          <p:sp>
            <p:nvSpPr>
              <p:cNvPr id="43096" name="Freeform 88"/>
              <p:cNvSpPr>
                <a:spLocks/>
              </p:cNvSpPr>
              <p:nvPr/>
            </p:nvSpPr>
            <p:spPr bwMode="auto">
              <a:xfrm>
                <a:off x="3971" y="3828"/>
                <a:ext cx="19" cy="20"/>
              </a:xfrm>
              <a:custGeom>
                <a:avLst/>
                <a:gdLst/>
                <a:ahLst/>
                <a:cxnLst>
                  <a:cxn ang="0">
                    <a:pos x="134" y="67"/>
                  </a:cxn>
                  <a:cxn ang="0">
                    <a:pos x="124" y="42"/>
                  </a:cxn>
                  <a:cxn ang="0">
                    <a:pos x="108" y="21"/>
                  </a:cxn>
                  <a:cxn ang="0">
                    <a:pos x="93" y="6"/>
                  </a:cxn>
                  <a:cxn ang="0">
                    <a:pos x="67" y="0"/>
                  </a:cxn>
                  <a:cxn ang="0">
                    <a:pos x="41" y="6"/>
                  </a:cxn>
                  <a:cxn ang="0">
                    <a:pos x="21" y="21"/>
                  </a:cxn>
                  <a:cxn ang="0">
                    <a:pos x="6" y="42"/>
                  </a:cxn>
                  <a:cxn ang="0">
                    <a:pos x="0" y="67"/>
                  </a:cxn>
                  <a:cxn ang="0">
                    <a:pos x="6" y="93"/>
                  </a:cxn>
                  <a:cxn ang="0">
                    <a:pos x="21" y="114"/>
                  </a:cxn>
                  <a:cxn ang="0">
                    <a:pos x="41" y="129"/>
                  </a:cxn>
                  <a:cxn ang="0">
                    <a:pos x="67" y="134"/>
                  </a:cxn>
                  <a:cxn ang="0">
                    <a:pos x="93" y="129"/>
                  </a:cxn>
                  <a:cxn ang="0">
                    <a:pos x="108" y="114"/>
                  </a:cxn>
                  <a:cxn ang="0">
                    <a:pos x="124" y="93"/>
                  </a:cxn>
                  <a:cxn ang="0">
                    <a:pos x="134" y="67"/>
                  </a:cxn>
                  <a:cxn ang="0">
                    <a:pos x="119" y="67"/>
                  </a:cxn>
                  <a:cxn ang="0">
                    <a:pos x="113" y="47"/>
                  </a:cxn>
                  <a:cxn ang="0">
                    <a:pos x="104" y="31"/>
                  </a:cxn>
                  <a:cxn ang="0">
                    <a:pos x="83" y="21"/>
                  </a:cxn>
                  <a:cxn ang="0">
                    <a:pos x="67" y="16"/>
                  </a:cxn>
                  <a:cxn ang="0">
                    <a:pos x="47" y="21"/>
                  </a:cxn>
                  <a:cxn ang="0">
                    <a:pos x="26" y="31"/>
                  </a:cxn>
                  <a:cxn ang="0">
                    <a:pos x="15" y="47"/>
                  </a:cxn>
                  <a:cxn ang="0">
                    <a:pos x="15" y="67"/>
                  </a:cxn>
                  <a:cxn ang="0">
                    <a:pos x="15" y="88"/>
                  </a:cxn>
                  <a:cxn ang="0">
                    <a:pos x="26" y="104"/>
                  </a:cxn>
                  <a:cxn ang="0">
                    <a:pos x="47" y="114"/>
                  </a:cxn>
                  <a:cxn ang="0">
                    <a:pos x="67" y="119"/>
                  </a:cxn>
                  <a:cxn ang="0">
                    <a:pos x="83" y="114"/>
                  </a:cxn>
                  <a:cxn ang="0">
                    <a:pos x="104" y="104"/>
                  </a:cxn>
                  <a:cxn ang="0">
                    <a:pos x="113" y="88"/>
                  </a:cxn>
                  <a:cxn ang="0">
                    <a:pos x="119" y="67"/>
                  </a:cxn>
                  <a:cxn ang="0">
                    <a:pos x="134" y="67"/>
                  </a:cxn>
                </a:cxnLst>
                <a:rect l="0" t="0" r="r" b="b"/>
                <a:pathLst>
                  <a:path w="134" h="134">
                    <a:moveTo>
                      <a:pt x="134" y="67"/>
                    </a:moveTo>
                    <a:lnTo>
                      <a:pt x="124" y="42"/>
                    </a:lnTo>
                    <a:lnTo>
                      <a:pt x="108" y="21"/>
                    </a:lnTo>
                    <a:lnTo>
                      <a:pt x="93" y="6"/>
                    </a:lnTo>
                    <a:lnTo>
                      <a:pt x="67" y="0"/>
                    </a:lnTo>
                    <a:lnTo>
                      <a:pt x="41" y="6"/>
                    </a:lnTo>
                    <a:lnTo>
                      <a:pt x="21" y="21"/>
                    </a:lnTo>
                    <a:lnTo>
                      <a:pt x="6" y="42"/>
                    </a:lnTo>
                    <a:lnTo>
                      <a:pt x="0" y="67"/>
                    </a:lnTo>
                    <a:lnTo>
                      <a:pt x="6" y="93"/>
                    </a:lnTo>
                    <a:lnTo>
                      <a:pt x="21" y="114"/>
                    </a:lnTo>
                    <a:lnTo>
                      <a:pt x="41" y="129"/>
                    </a:lnTo>
                    <a:lnTo>
                      <a:pt x="67" y="134"/>
                    </a:lnTo>
                    <a:lnTo>
                      <a:pt x="93" y="129"/>
                    </a:lnTo>
                    <a:lnTo>
                      <a:pt x="108" y="114"/>
                    </a:lnTo>
                    <a:lnTo>
                      <a:pt x="124" y="93"/>
                    </a:lnTo>
                    <a:lnTo>
                      <a:pt x="134" y="67"/>
                    </a:lnTo>
                    <a:lnTo>
                      <a:pt x="119" y="67"/>
                    </a:lnTo>
                    <a:lnTo>
                      <a:pt x="113" y="47"/>
                    </a:lnTo>
                    <a:lnTo>
                      <a:pt x="104" y="31"/>
                    </a:lnTo>
                    <a:lnTo>
                      <a:pt x="83" y="21"/>
                    </a:lnTo>
                    <a:lnTo>
                      <a:pt x="67" y="16"/>
                    </a:lnTo>
                    <a:lnTo>
                      <a:pt x="47" y="21"/>
                    </a:lnTo>
                    <a:lnTo>
                      <a:pt x="26" y="31"/>
                    </a:lnTo>
                    <a:lnTo>
                      <a:pt x="15" y="47"/>
                    </a:lnTo>
                    <a:lnTo>
                      <a:pt x="15" y="67"/>
                    </a:lnTo>
                    <a:lnTo>
                      <a:pt x="15" y="88"/>
                    </a:lnTo>
                    <a:lnTo>
                      <a:pt x="26" y="104"/>
                    </a:lnTo>
                    <a:lnTo>
                      <a:pt x="47" y="114"/>
                    </a:lnTo>
                    <a:lnTo>
                      <a:pt x="67" y="119"/>
                    </a:lnTo>
                    <a:lnTo>
                      <a:pt x="83" y="114"/>
                    </a:lnTo>
                    <a:lnTo>
                      <a:pt x="104" y="104"/>
                    </a:lnTo>
                    <a:lnTo>
                      <a:pt x="113" y="88"/>
                    </a:lnTo>
                    <a:lnTo>
                      <a:pt x="119" y="67"/>
                    </a:lnTo>
                    <a:lnTo>
                      <a:pt x="134" y="67"/>
                    </a:lnTo>
                    <a:close/>
                  </a:path>
                </a:pathLst>
              </a:custGeom>
              <a:solidFill>
                <a:srgbClr val="C9C9C9"/>
              </a:solidFill>
              <a:ln w="9525">
                <a:noFill/>
                <a:round/>
                <a:headEnd/>
                <a:tailEnd/>
              </a:ln>
            </p:spPr>
            <p:txBody>
              <a:bodyPr/>
              <a:lstStyle/>
              <a:p>
                <a:endParaRPr lang="tr-TR"/>
              </a:p>
            </p:txBody>
          </p:sp>
          <p:sp>
            <p:nvSpPr>
              <p:cNvPr id="43097" name="Freeform 89"/>
              <p:cNvSpPr>
                <a:spLocks/>
              </p:cNvSpPr>
              <p:nvPr/>
            </p:nvSpPr>
            <p:spPr bwMode="auto">
              <a:xfrm>
                <a:off x="3973" y="3830"/>
                <a:ext cx="15" cy="16"/>
              </a:xfrm>
              <a:custGeom>
                <a:avLst/>
                <a:gdLst/>
                <a:ahLst/>
                <a:cxnLst>
                  <a:cxn ang="0">
                    <a:pos x="109" y="57"/>
                  </a:cxn>
                  <a:cxn ang="0">
                    <a:pos x="109" y="37"/>
                  </a:cxn>
                  <a:cxn ang="0">
                    <a:pos x="98" y="17"/>
                  </a:cxn>
                  <a:cxn ang="0">
                    <a:pos x="77" y="6"/>
                  </a:cxn>
                  <a:cxn ang="0">
                    <a:pos x="57" y="0"/>
                  </a:cxn>
                  <a:cxn ang="0">
                    <a:pos x="31" y="6"/>
                  </a:cxn>
                  <a:cxn ang="0">
                    <a:pos x="16" y="17"/>
                  </a:cxn>
                  <a:cxn ang="0">
                    <a:pos x="5" y="37"/>
                  </a:cxn>
                  <a:cxn ang="0">
                    <a:pos x="0" y="57"/>
                  </a:cxn>
                  <a:cxn ang="0">
                    <a:pos x="5" y="78"/>
                  </a:cxn>
                  <a:cxn ang="0">
                    <a:pos x="16" y="94"/>
                  </a:cxn>
                  <a:cxn ang="0">
                    <a:pos x="31" y="109"/>
                  </a:cxn>
                  <a:cxn ang="0">
                    <a:pos x="57" y="115"/>
                  </a:cxn>
                  <a:cxn ang="0">
                    <a:pos x="77" y="109"/>
                  </a:cxn>
                  <a:cxn ang="0">
                    <a:pos x="98" y="94"/>
                  </a:cxn>
                  <a:cxn ang="0">
                    <a:pos x="109" y="78"/>
                  </a:cxn>
                  <a:cxn ang="0">
                    <a:pos x="109" y="57"/>
                  </a:cxn>
                  <a:cxn ang="0">
                    <a:pos x="98" y="57"/>
                  </a:cxn>
                  <a:cxn ang="0">
                    <a:pos x="94" y="42"/>
                  </a:cxn>
                  <a:cxn ang="0">
                    <a:pos x="83" y="26"/>
                  </a:cxn>
                  <a:cxn ang="0">
                    <a:pos x="73" y="21"/>
                  </a:cxn>
                  <a:cxn ang="0">
                    <a:pos x="57" y="17"/>
                  </a:cxn>
                  <a:cxn ang="0">
                    <a:pos x="41" y="21"/>
                  </a:cxn>
                  <a:cxn ang="0">
                    <a:pos x="26" y="26"/>
                  </a:cxn>
                  <a:cxn ang="0">
                    <a:pos x="16" y="42"/>
                  </a:cxn>
                  <a:cxn ang="0">
                    <a:pos x="16" y="57"/>
                  </a:cxn>
                  <a:cxn ang="0">
                    <a:pos x="16" y="73"/>
                  </a:cxn>
                  <a:cxn ang="0">
                    <a:pos x="26" y="88"/>
                  </a:cxn>
                  <a:cxn ang="0">
                    <a:pos x="41" y="94"/>
                  </a:cxn>
                  <a:cxn ang="0">
                    <a:pos x="57" y="98"/>
                  </a:cxn>
                  <a:cxn ang="0">
                    <a:pos x="73" y="94"/>
                  </a:cxn>
                  <a:cxn ang="0">
                    <a:pos x="83" y="88"/>
                  </a:cxn>
                  <a:cxn ang="0">
                    <a:pos x="94" y="73"/>
                  </a:cxn>
                  <a:cxn ang="0">
                    <a:pos x="98" y="57"/>
                  </a:cxn>
                  <a:cxn ang="0">
                    <a:pos x="109" y="57"/>
                  </a:cxn>
                </a:cxnLst>
                <a:rect l="0" t="0" r="r" b="b"/>
                <a:pathLst>
                  <a:path w="109" h="115">
                    <a:moveTo>
                      <a:pt x="109" y="57"/>
                    </a:moveTo>
                    <a:lnTo>
                      <a:pt x="109" y="37"/>
                    </a:lnTo>
                    <a:lnTo>
                      <a:pt x="98" y="17"/>
                    </a:lnTo>
                    <a:lnTo>
                      <a:pt x="77" y="6"/>
                    </a:lnTo>
                    <a:lnTo>
                      <a:pt x="57" y="0"/>
                    </a:lnTo>
                    <a:lnTo>
                      <a:pt x="31" y="6"/>
                    </a:lnTo>
                    <a:lnTo>
                      <a:pt x="16" y="17"/>
                    </a:lnTo>
                    <a:lnTo>
                      <a:pt x="5" y="37"/>
                    </a:lnTo>
                    <a:lnTo>
                      <a:pt x="0" y="57"/>
                    </a:lnTo>
                    <a:lnTo>
                      <a:pt x="5" y="78"/>
                    </a:lnTo>
                    <a:lnTo>
                      <a:pt x="16" y="94"/>
                    </a:lnTo>
                    <a:lnTo>
                      <a:pt x="31" y="109"/>
                    </a:lnTo>
                    <a:lnTo>
                      <a:pt x="57" y="115"/>
                    </a:lnTo>
                    <a:lnTo>
                      <a:pt x="77" y="109"/>
                    </a:lnTo>
                    <a:lnTo>
                      <a:pt x="98" y="94"/>
                    </a:lnTo>
                    <a:lnTo>
                      <a:pt x="109" y="78"/>
                    </a:lnTo>
                    <a:lnTo>
                      <a:pt x="109" y="57"/>
                    </a:lnTo>
                    <a:lnTo>
                      <a:pt x="98" y="57"/>
                    </a:lnTo>
                    <a:lnTo>
                      <a:pt x="94" y="42"/>
                    </a:lnTo>
                    <a:lnTo>
                      <a:pt x="83" y="26"/>
                    </a:lnTo>
                    <a:lnTo>
                      <a:pt x="73" y="21"/>
                    </a:lnTo>
                    <a:lnTo>
                      <a:pt x="57" y="17"/>
                    </a:lnTo>
                    <a:lnTo>
                      <a:pt x="41" y="21"/>
                    </a:lnTo>
                    <a:lnTo>
                      <a:pt x="26" y="26"/>
                    </a:lnTo>
                    <a:lnTo>
                      <a:pt x="16" y="42"/>
                    </a:lnTo>
                    <a:lnTo>
                      <a:pt x="16" y="57"/>
                    </a:lnTo>
                    <a:lnTo>
                      <a:pt x="16" y="73"/>
                    </a:lnTo>
                    <a:lnTo>
                      <a:pt x="26" y="88"/>
                    </a:lnTo>
                    <a:lnTo>
                      <a:pt x="41" y="94"/>
                    </a:lnTo>
                    <a:lnTo>
                      <a:pt x="57" y="98"/>
                    </a:lnTo>
                    <a:lnTo>
                      <a:pt x="73" y="94"/>
                    </a:lnTo>
                    <a:lnTo>
                      <a:pt x="83" y="88"/>
                    </a:lnTo>
                    <a:lnTo>
                      <a:pt x="94" y="73"/>
                    </a:lnTo>
                    <a:lnTo>
                      <a:pt x="98" y="57"/>
                    </a:lnTo>
                    <a:lnTo>
                      <a:pt x="109" y="57"/>
                    </a:lnTo>
                    <a:close/>
                  </a:path>
                </a:pathLst>
              </a:custGeom>
              <a:solidFill>
                <a:srgbClr val="D6D6D6"/>
              </a:solidFill>
              <a:ln w="9525">
                <a:noFill/>
                <a:round/>
                <a:headEnd/>
                <a:tailEnd/>
              </a:ln>
            </p:spPr>
            <p:txBody>
              <a:bodyPr/>
              <a:lstStyle/>
              <a:p>
                <a:endParaRPr lang="tr-TR"/>
              </a:p>
            </p:txBody>
          </p:sp>
          <p:sp>
            <p:nvSpPr>
              <p:cNvPr id="43098" name="Freeform 90"/>
              <p:cNvSpPr>
                <a:spLocks/>
              </p:cNvSpPr>
              <p:nvPr/>
            </p:nvSpPr>
            <p:spPr bwMode="auto">
              <a:xfrm>
                <a:off x="3974" y="3831"/>
                <a:ext cx="13" cy="14"/>
              </a:xfrm>
              <a:custGeom>
                <a:avLst/>
                <a:gdLst/>
                <a:ahLst/>
                <a:cxnLst>
                  <a:cxn ang="0">
                    <a:pos x="87" y="46"/>
                  </a:cxn>
                  <a:cxn ang="0">
                    <a:pos x="87" y="31"/>
                  </a:cxn>
                  <a:cxn ang="0">
                    <a:pos x="72" y="15"/>
                  </a:cxn>
                  <a:cxn ang="0">
                    <a:pos x="62" y="6"/>
                  </a:cxn>
                  <a:cxn ang="0">
                    <a:pos x="46" y="0"/>
                  </a:cxn>
                  <a:cxn ang="0">
                    <a:pos x="30" y="6"/>
                  </a:cxn>
                  <a:cxn ang="0">
                    <a:pos x="15" y="15"/>
                  </a:cxn>
                  <a:cxn ang="0">
                    <a:pos x="5" y="31"/>
                  </a:cxn>
                  <a:cxn ang="0">
                    <a:pos x="0" y="46"/>
                  </a:cxn>
                  <a:cxn ang="0">
                    <a:pos x="5" y="62"/>
                  </a:cxn>
                  <a:cxn ang="0">
                    <a:pos x="15" y="77"/>
                  </a:cxn>
                  <a:cxn ang="0">
                    <a:pos x="30" y="87"/>
                  </a:cxn>
                  <a:cxn ang="0">
                    <a:pos x="46" y="93"/>
                  </a:cxn>
                  <a:cxn ang="0">
                    <a:pos x="62" y="87"/>
                  </a:cxn>
                  <a:cxn ang="0">
                    <a:pos x="72" y="77"/>
                  </a:cxn>
                  <a:cxn ang="0">
                    <a:pos x="87" y="62"/>
                  </a:cxn>
                  <a:cxn ang="0">
                    <a:pos x="87" y="46"/>
                  </a:cxn>
                  <a:cxn ang="0">
                    <a:pos x="72" y="46"/>
                  </a:cxn>
                  <a:cxn ang="0">
                    <a:pos x="66" y="41"/>
                  </a:cxn>
                  <a:cxn ang="0">
                    <a:pos x="62" y="26"/>
                  </a:cxn>
                  <a:cxn ang="0">
                    <a:pos x="51" y="26"/>
                  </a:cxn>
                  <a:cxn ang="0">
                    <a:pos x="46" y="21"/>
                  </a:cxn>
                  <a:cxn ang="0">
                    <a:pos x="36" y="26"/>
                  </a:cxn>
                  <a:cxn ang="0">
                    <a:pos x="26" y="26"/>
                  </a:cxn>
                  <a:cxn ang="0">
                    <a:pos x="20" y="41"/>
                  </a:cxn>
                  <a:cxn ang="0">
                    <a:pos x="20" y="46"/>
                  </a:cxn>
                  <a:cxn ang="0">
                    <a:pos x="20" y="51"/>
                  </a:cxn>
                  <a:cxn ang="0">
                    <a:pos x="26" y="67"/>
                  </a:cxn>
                  <a:cxn ang="0">
                    <a:pos x="36" y="67"/>
                  </a:cxn>
                  <a:cxn ang="0">
                    <a:pos x="46" y="72"/>
                  </a:cxn>
                  <a:cxn ang="0">
                    <a:pos x="51" y="67"/>
                  </a:cxn>
                  <a:cxn ang="0">
                    <a:pos x="62" y="67"/>
                  </a:cxn>
                  <a:cxn ang="0">
                    <a:pos x="66" y="51"/>
                  </a:cxn>
                  <a:cxn ang="0">
                    <a:pos x="72" y="46"/>
                  </a:cxn>
                  <a:cxn ang="0">
                    <a:pos x="87" y="46"/>
                  </a:cxn>
                </a:cxnLst>
                <a:rect l="0" t="0" r="r" b="b"/>
                <a:pathLst>
                  <a:path w="87" h="93">
                    <a:moveTo>
                      <a:pt x="87" y="46"/>
                    </a:moveTo>
                    <a:lnTo>
                      <a:pt x="87" y="31"/>
                    </a:lnTo>
                    <a:lnTo>
                      <a:pt x="72" y="15"/>
                    </a:lnTo>
                    <a:lnTo>
                      <a:pt x="62" y="6"/>
                    </a:lnTo>
                    <a:lnTo>
                      <a:pt x="46" y="0"/>
                    </a:lnTo>
                    <a:lnTo>
                      <a:pt x="30" y="6"/>
                    </a:lnTo>
                    <a:lnTo>
                      <a:pt x="15" y="15"/>
                    </a:lnTo>
                    <a:lnTo>
                      <a:pt x="5" y="31"/>
                    </a:lnTo>
                    <a:lnTo>
                      <a:pt x="0" y="46"/>
                    </a:lnTo>
                    <a:lnTo>
                      <a:pt x="5" y="62"/>
                    </a:lnTo>
                    <a:lnTo>
                      <a:pt x="15" y="77"/>
                    </a:lnTo>
                    <a:lnTo>
                      <a:pt x="30" y="87"/>
                    </a:lnTo>
                    <a:lnTo>
                      <a:pt x="46" y="93"/>
                    </a:lnTo>
                    <a:lnTo>
                      <a:pt x="62" y="87"/>
                    </a:lnTo>
                    <a:lnTo>
                      <a:pt x="72" y="77"/>
                    </a:lnTo>
                    <a:lnTo>
                      <a:pt x="87" y="62"/>
                    </a:lnTo>
                    <a:lnTo>
                      <a:pt x="87" y="46"/>
                    </a:lnTo>
                    <a:lnTo>
                      <a:pt x="72" y="46"/>
                    </a:lnTo>
                    <a:lnTo>
                      <a:pt x="66" y="41"/>
                    </a:lnTo>
                    <a:lnTo>
                      <a:pt x="62" y="26"/>
                    </a:lnTo>
                    <a:lnTo>
                      <a:pt x="51" y="26"/>
                    </a:lnTo>
                    <a:lnTo>
                      <a:pt x="46" y="21"/>
                    </a:lnTo>
                    <a:lnTo>
                      <a:pt x="36" y="26"/>
                    </a:lnTo>
                    <a:lnTo>
                      <a:pt x="26" y="26"/>
                    </a:lnTo>
                    <a:lnTo>
                      <a:pt x="20" y="41"/>
                    </a:lnTo>
                    <a:lnTo>
                      <a:pt x="20" y="46"/>
                    </a:lnTo>
                    <a:lnTo>
                      <a:pt x="20" y="51"/>
                    </a:lnTo>
                    <a:lnTo>
                      <a:pt x="26" y="67"/>
                    </a:lnTo>
                    <a:lnTo>
                      <a:pt x="36" y="67"/>
                    </a:lnTo>
                    <a:lnTo>
                      <a:pt x="46" y="72"/>
                    </a:lnTo>
                    <a:lnTo>
                      <a:pt x="51" y="67"/>
                    </a:lnTo>
                    <a:lnTo>
                      <a:pt x="62" y="67"/>
                    </a:lnTo>
                    <a:lnTo>
                      <a:pt x="66" y="51"/>
                    </a:lnTo>
                    <a:lnTo>
                      <a:pt x="72" y="46"/>
                    </a:lnTo>
                    <a:lnTo>
                      <a:pt x="87" y="46"/>
                    </a:lnTo>
                    <a:close/>
                  </a:path>
                </a:pathLst>
              </a:custGeom>
              <a:solidFill>
                <a:srgbClr val="E3E3E3"/>
              </a:solidFill>
              <a:ln w="9525">
                <a:noFill/>
                <a:round/>
                <a:headEnd/>
                <a:tailEnd/>
              </a:ln>
            </p:spPr>
            <p:txBody>
              <a:bodyPr/>
              <a:lstStyle/>
              <a:p>
                <a:endParaRPr lang="tr-TR"/>
              </a:p>
            </p:txBody>
          </p:sp>
          <p:sp>
            <p:nvSpPr>
              <p:cNvPr id="43099" name="Freeform 91"/>
              <p:cNvSpPr>
                <a:spLocks/>
              </p:cNvSpPr>
              <p:nvPr/>
            </p:nvSpPr>
            <p:spPr bwMode="auto">
              <a:xfrm>
                <a:off x="3976" y="3834"/>
                <a:ext cx="9" cy="8"/>
              </a:xfrm>
              <a:custGeom>
                <a:avLst/>
                <a:gdLst/>
                <a:ahLst/>
                <a:cxnLst>
                  <a:cxn ang="0">
                    <a:pos x="57" y="31"/>
                  </a:cxn>
                  <a:cxn ang="0">
                    <a:pos x="57" y="21"/>
                  </a:cxn>
                  <a:cxn ang="0">
                    <a:pos x="51" y="11"/>
                  </a:cxn>
                  <a:cxn ang="0">
                    <a:pos x="41" y="6"/>
                  </a:cxn>
                  <a:cxn ang="0">
                    <a:pos x="31" y="0"/>
                  </a:cxn>
                  <a:cxn ang="0">
                    <a:pos x="15" y="6"/>
                  </a:cxn>
                  <a:cxn ang="0">
                    <a:pos x="11" y="11"/>
                  </a:cxn>
                  <a:cxn ang="0">
                    <a:pos x="5" y="21"/>
                  </a:cxn>
                  <a:cxn ang="0">
                    <a:pos x="0" y="31"/>
                  </a:cxn>
                  <a:cxn ang="0">
                    <a:pos x="5" y="42"/>
                  </a:cxn>
                  <a:cxn ang="0">
                    <a:pos x="11" y="52"/>
                  </a:cxn>
                  <a:cxn ang="0">
                    <a:pos x="15" y="57"/>
                  </a:cxn>
                  <a:cxn ang="0">
                    <a:pos x="31" y="62"/>
                  </a:cxn>
                  <a:cxn ang="0">
                    <a:pos x="41" y="57"/>
                  </a:cxn>
                  <a:cxn ang="0">
                    <a:pos x="51" y="52"/>
                  </a:cxn>
                  <a:cxn ang="0">
                    <a:pos x="57" y="42"/>
                  </a:cxn>
                  <a:cxn ang="0">
                    <a:pos x="57" y="31"/>
                  </a:cxn>
                  <a:cxn ang="0">
                    <a:pos x="57" y="31"/>
                  </a:cxn>
                </a:cxnLst>
                <a:rect l="0" t="0" r="r" b="b"/>
                <a:pathLst>
                  <a:path w="57" h="62">
                    <a:moveTo>
                      <a:pt x="57" y="31"/>
                    </a:moveTo>
                    <a:lnTo>
                      <a:pt x="57" y="21"/>
                    </a:lnTo>
                    <a:lnTo>
                      <a:pt x="51" y="11"/>
                    </a:lnTo>
                    <a:lnTo>
                      <a:pt x="41" y="6"/>
                    </a:lnTo>
                    <a:lnTo>
                      <a:pt x="31" y="0"/>
                    </a:lnTo>
                    <a:lnTo>
                      <a:pt x="15" y="6"/>
                    </a:lnTo>
                    <a:lnTo>
                      <a:pt x="11" y="11"/>
                    </a:lnTo>
                    <a:lnTo>
                      <a:pt x="5" y="21"/>
                    </a:lnTo>
                    <a:lnTo>
                      <a:pt x="0" y="31"/>
                    </a:lnTo>
                    <a:lnTo>
                      <a:pt x="5" y="42"/>
                    </a:lnTo>
                    <a:lnTo>
                      <a:pt x="11" y="52"/>
                    </a:lnTo>
                    <a:lnTo>
                      <a:pt x="15" y="57"/>
                    </a:lnTo>
                    <a:lnTo>
                      <a:pt x="31" y="62"/>
                    </a:lnTo>
                    <a:lnTo>
                      <a:pt x="41" y="57"/>
                    </a:lnTo>
                    <a:lnTo>
                      <a:pt x="51" y="52"/>
                    </a:lnTo>
                    <a:lnTo>
                      <a:pt x="57" y="42"/>
                    </a:lnTo>
                    <a:lnTo>
                      <a:pt x="57" y="31"/>
                    </a:lnTo>
                    <a:lnTo>
                      <a:pt x="57" y="31"/>
                    </a:lnTo>
                    <a:close/>
                  </a:path>
                </a:pathLst>
              </a:custGeom>
              <a:solidFill>
                <a:srgbClr val="F2F2F2"/>
              </a:solidFill>
              <a:ln w="9525">
                <a:noFill/>
                <a:round/>
                <a:headEnd/>
                <a:tailEnd/>
              </a:ln>
            </p:spPr>
            <p:txBody>
              <a:bodyPr/>
              <a:lstStyle/>
              <a:p>
                <a:endParaRPr lang="tr-TR"/>
              </a:p>
            </p:txBody>
          </p:sp>
          <p:sp>
            <p:nvSpPr>
              <p:cNvPr id="43100" name="Freeform 92"/>
              <p:cNvSpPr>
                <a:spLocks/>
              </p:cNvSpPr>
              <p:nvPr/>
            </p:nvSpPr>
            <p:spPr bwMode="auto">
              <a:xfrm>
                <a:off x="3978" y="3835"/>
                <a:ext cx="5" cy="6"/>
              </a:xfrm>
              <a:custGeom>
                <a:avLst/>
                <a:gdLst/>
                <a:ahLst/>
                <a:cxnLst>
                  <a:cxn ang="0">
                    <a:pos x="36" y="20"/>
                  </a:cxn>
                  <a:cxn ang="0">
                    <a:pos x="36" y="15"/>
                  </a:cxn>
                  <a:cxn ang="0">
                    <a:pos x="30" y="10"/>
                  </a:cxn>
                  <a:cxn ang="0">
                    <a:pos x="25" y="0"/>
                  </a:cxn>
                  <a:cxn ang="0">
                    <a:pos x="20" y="0"/>
                  </a:cxn>
                  <a:cxn ang="0">
                    <a:pos x="10" y="0"/>
                  </a:cxn>
                  <a:cxn ang="0">
                    <a:pos x="4" y="10"/>
                  </a:cxn>
                  <a:cxn ang="0">
                    <a:pos x="4" y="15"/>
                  </a:cxn>
                  <a:cxn ang="0">
                    <a:pos x="0" y="20"/>
                  </a:cxn>
                  <a:cxn ang="0">
                    <a:pos x="4" y="25"/>
                  </a:cxn>
                  <a:cxn ang="0">
                    <a:pos x="4" y="31"/>
                  </a:cxn>
                  <a:cxn ang="0">
                    <a:pos x="10" y="36"/>
                  </a:cxn>
                  <a:cxn ang="0">
                    <a:pos x="20" y="41"/>
                  </a:cxn>
                  <a:cxn ang="0">
                    <a:pos x="25" y="36"/>
                  </a:cxn>
                  <a:cxn ang="0">
                    <a:pos x="30" y="31"/>
                  </a:cxn>
                  <a:cxn ang="0">
                    <a:pos x="36" y="25"/>
                  </a:cxn>
                  <a:cxn ang="0">
                    <a:pos x="36" y="20"/>
                  </a:cxn>
                  <a:cxn ang="0">
                    <a:pos x="36" y="20"/>
                  </a:cxn>
                </a:cxnLst>
                <a:rect l="0" t="0" r="r" b="b"/>
                <a:pathLst>
                  <a:path w="36" h="41">
                    <a:moveTo>
                      <a:pt x="36" y="20"/>
                    </a:moveTo>
                    <a:lnTo>
                      <a:pt x="36" y="15"/>
                    </a:lnTo>
                    <a:lnTo>
                      <a:pt x="30" y="10"/>
                    </a:lnTo>
                    <a:lnTo>
                      <a:pt x="25" y="0"/>
                    </a:lnTo>
                    <a:lnTo>
                      <a:pt x="20" y="0"/>
                    </a:lnTo>
                    <a:lnTo>
                      <a:pt x="10" y="0"/>
                    </a:lnTo>
                    <a:lnTo>
                      <a:pt x="4" y="10"/>
                    </a:lnTo>
                    <a:lnTo>
                      <a:pt x="4" y="15"/>
                    </a:lnTo>
                    <a:lnTo>
                      <a:pt x="0" y="20"/>
                    </a:lnTo>
                    <a:lnTo>
                      <a:pt x="4" y="25"/>
                    </a:lnTo>
                    <a:lnTo>
                      <a:pt x="4" y="31"/>
                    </a:lnTo>
                    <a:lnTo>
                      <a:pt x="10" y="36"/>
                    </a:lnTo>
                    <a:lnTo>
                      <a:pt x="20" y="41"/>
                    </a:lnTo>
                    <a:lnTo>
                      <a:pt x="25" y="36"/>
                    </a:lnTo>
                    <a:lnTo>
                      <a:pt x="30" y="31"/>
                    </a:lnTo>
                    <a:lnTo>
                      <a:pt x="36" y="25"/>
                    </a:lnTo>
                    <a:lnTo>
                      <a:pt x="36" y="20"/>
                    </a:lnTo>
                    <a:lnTo>
                      <a:pt x="36" y="20"/>
                    </a:lnTo>
                    <a:close/>
                  </a:path>
                </a:pathLst>
              </a:custGeom>
              <a:solidFill>
                <a:srgbClr val="FFFFFF"/>
              </a:solidFill>
              <a:ln w="9525">
                <a:noFill/>
                <a:round/>
                <a:headEnd/>
                <a:tailEnd/>
              </a:ln>
            </p:spPr>
            <p:txBody>
              <a:bodyPr/>
              <a:lstStyle/>
              <a:p>
                <a:endParaRPr lang="tr-TR"/>
              </a:p>
            </p:txBody>
          </p:sp>
          <p:sp>
            <p:nvSpPr>
              <p:cNvPr id="43101" name="Freeform 93"/>
              <p:cNvSpPr>
                <a:spLocks/>
              </p:cNvSpPr>
              <p:nvPr/>
            </p:nvSpPr>
            <p:spPr bwMode="auto">
              <a:xfrm>
                <a:off x="4378" y="3839"/>
                <a:ext cx="40" cy="45"/>
              </a:xfrm>
              <a:custGeom>
                <a:avLst/>
                <a:gdLst/>
                <a:ahLst/>
                <a:cxnLst>
                  <a:cxn ang="0">
                    <a:pos x="278" y="264"/>
                  </a:cxn>
                  <a:cxn ang="0">
                    <a:pos x="265" y="276"/>
                  </a:cxn>
                  <a:cxn ang="0">
                    <a:pos x="252" y="286"/>
                  </a:cxn>
                  <a:cxn ang="0">
                    <a:pos x="238" y="294"/>
                  </a:cxn>
                  <a:cxn ang="0">
                    <a:pos x="224" y="301"/>
                  </a:cxn>
                  <a:cxn ang="0">
                    <a:pos x="207" y="308"/>
                  </a:cxn>
                  <a:cxn ang="0">
                    <a:pos x="192" y="312"/>
                  </a:cxn>
                  <a:cxn ang="0">
                    <a:pos x="176" y="315"/>
                  </a:cxn>
                  <a:cxn ang="0">
                    <a:pos x="160" y="315"/>
                  </a:cxn>
                  <a:cxn ang="0">
                    <a:pos x="125" y="313"/>
                  </a:cxn>
                  <a:cxn ang="0">
                    <a:pos x="94" y="304"/>
                  </a:cxn>
                  <a:cxn ang="0">
                    <a:pos x="67" y="290"/>
                  </a:cxn>
                  <a:cxn ang="0">
                    <a:pos x="44" y="269"/>
                  </a:cxn>
                  <a:cxn ang="0">
                    <a:pos x="25" y="246"/>
                  </a:cxn>
                  <a:cxn ang="0">
                    <a:pos x="10" y="218"/>
                  </a:cxn>
                  <a:cxn ang="0">
                    <a:pos x="2" y="186"/>
                  </a:cxn>
                  <a:cxn ang="0">
                    <a:pos x="0" y="151"/>
                  </a:cxn>
                  <a:cxn ang="0">
                    <a:pos x="1" y="127"/>
                  </a:cxn>
                  <a:cxn ang="0">
                    <a:pos x="6" y="103"/>
                  </a:cxn>
                  <a:cxn ang="0">
                    <a:pos x="15" y="81"/>
                  </a:cxn>
                  <a:cxn ang="0">
                    <a:pos x="27" y="60"/>
                  </a:cxn>
                  <a:cxn ang="0">
                    <a:pos x="40" y="43"/>
                  </a:cxn>
                  <a:cxn ang="0">
                    <a:pos x="57" y="25"/>
                  </a:cxn>
                  <a:cxn ang="0">
                    <a:pos x="76" y="12"/>
                  </a:cxn>
                  <a:cxn ang="0">
                    <a:pos x="97" y="0"/>
                  </a:cxn>
                  <a:cxn ang="0">
                    <a:pos x="82" y="16"/>
                  </a:cxn>
                  <a:cxn ang="0">
                    <a:pos x="62" y="32"/>
                  </a:cxn>
                  <a:cxn ang="0">
                    <a:pos x="41" y="57"/>
                  </a:cxn>
                  <a:cxn ang="0">
                    <a:pos x="26" y="83"/>
                  </a:cxn>
                  <a:cxn ang="0">
                    <a:pos x="15" y="114"/>
                  </a:cxn>
                  <a:cxn ang="0">
                    <a:pos x="15" y="145"/>
                  </a:cxn>
                  <a:cxn ang="0">
                    <a:pos x="15" y="176"/>
                  </a:cxn>
                  <a:cxn ang="0">
                    <a:pos x="26" y="202"/>
                  </a:cxn>
                  <a:cxn ang="0">
                    <a:pos x="41" y="232"/>
                  </a:cxn>
                  <a:cxn ang="0">
                    <a:pos x="62" y="253"/>
                  </a:cxn>
                  <a:cxn ang="0">
                    <a:pos x="82" y="274"/>
                  </a:cxn>
                  <a:cxn ang="0">
                    <a:pos x="113" y="294"/>
                  </a:cxn>
                  <a:cxn ang="0">
                    <a:pos x="144" y="300"/>
                  </a:cxn>
                  <a:cxn ang="0">
                    <a:pos x="169" y="305"/>
                  </a:cxn>
                  <a:cxn ang="0">
                    <a:pos x="201" y="300"/>
                  </a:cxn>
                  <a:cxn ang="0">
                    <a:pos x="231" y="294"/>
                  </a:cxn>
                  <a:cxn ang="0">
                    <a:pos x="263" y="274"/>
                  </a:cxn>
                  <a:cxn ang="0">
                    <a:pos x="278" y="264"/>
                  </a:cxn>
                </a:cxnLst>
                <a:rect l="0" t="0" r="r" b="b"/>
                <a:pathLst>
                  <a:path w="278" h="315">
                    <a:moveTo>
                      <a:pt x="278" y="264"/>
                    </a:moveTo>
                    <a:lnTo>
                      <a:pt x="265" y="276"/>
                    </a:lnTo>
                    <a:lnTo>
                      <a:pt x="252" y="286"/>
                    </a:lnTo>
                    <a:lnTo>
                      <a:pt x="238" y="294"/>
                    </a:lnTo>
                    <a:lnTo>
                      <a:pt x="224" y="301"/>
                    </a:lnTo>
                    <a:lnTo>
                      <a:pt x="207" y="308"/>
                    </a:lnTo>
                    <a:lnTo>
                      <a:pt x="192" y="312"/>
                    </a:lnTo>
                    <a:lnTo>
                      <a:pt x="176" y="315"/>
                    </a:lnTo>
                    <a:lnTo>
                      <a:pt x="160" y="315"/>
                    </a:lnTo>
                    <a:lnTo>
                      <a:pt x="125" y="313"/>
                    </a:lnTo>
                    <a:lnTo>
                      <a:pt x="94" y="304"/>
                    </a:lnTo>
                    <a:lnTo>
                      <a:pt x="67" y="290"/>
                    </a:lnTo>
                    <a:lnTo>
                      <a:pt x="44" y="269"/>
                    </a:lnTo>
                    <a:lnTo>
                      <a:pt x="25" y="246"/>
                    </a:lnTo>
                    <a:lnTo>
                      <a:pt x="10" y="218"/>
                    </a:lnTo>
                    <a:lnTo>
                      <a:pt x="2" y="186"/>
                    </a:lnTo>
                    <a:lnTo>
                      <a:pt x="0" y="151"/>
                    </a:lnTo>
                    <a:lnTo>
                      <a:pt x="1" y="127"/>
                    </a:lnTo>
                    <a:lnTo>
                      <a:pt x="6" y="103"/>
                    </a:lnTo>
                    <a:lnTo>
                      <a:pt x="15" y="81"/>
                    </a:lnTo>
                    <a:lnTo>
                      <a:pt x="27" y="60"/>
                    </a:lnTo>
                    <a:lnTo>
                      <a:pt x="40" y="43"/>
                    </a:lnTo>
                    <a:lnTo>
                      <a:pt x="57" y="25"/>
                    </a:lnTo>
                    <a:lnTo>
                      <a:pt x="76" y="12"/>
                    </a:lnTo>
                    <a:lnTo>
                      <a:pt x="97" y="0"/>
                    </a:lnTo>
                    <a:lnTo>
                      <a:pt x="82" y="16"/>
                    </a:lnTo>
                    <a:lnTo>
                      <a:pt x="62" y="32"/>
                    </a:lnTo>
                    <a:lnTo>
                      <a:pt x="41" y="57"/>
                    </a:lnTo>
                    <a:lnTo>
                      <a:pt x="26" y="83"/>
                    </a:lnTo>
                    <a:lnTo>
                      <a:pt x="15" y="114"/>
                    </a:lnTo>
                    <a:lnTo>
                      <a:pt x="15" y="145"/>
                    </a:lnTo>
                    <a:lnTo>
                      <a:pt x="15" y="176"/>
                    </a:lnTo>
                    <a:lnTo>
                      <a:pt x="26" y="202"/>
                    </a:lnTo>
                    <a:lnTo>
                      <a:pt x="41" y="232"/>
                    </a:lnTo>
                    <a:lnTo>
                      <a:pt x="62" y="253"/>
                    </a:lnTo>
                    <a:lnTo>
                      <a:pt x="82" y="274"/>
                    </a:lnTo>
                    <a:lnTo>
                      <a:pt x="113" y="294"/>
                    </a:lnTo>
                    <a:lnTo>
                      <a:pt x="144" y="300"/>
                    </a:lnTo>
                    <a:lnTo>
                      <a:pt x="169" y="305"/>
                    </a:lnTo>
                    <a:lnTo>
                      <a:pt x="201" y="300"/>
                    </a:lnTo>
                    <a:lnTo>
                      <a:pt x="231" y="294"/>
                    </a:lnTo>
                    <a:lnTo>
                      <a:pt x="263" y="274"/>
                    </a:lnTo>
                    <a:lnTo>
                      <a:pt x="278" y="264"/>
                    </a:lnTo>
                    <a:close/>
                  </a:path>
                </a:pathLst>
              </a:custGeom>
              <a:solidFill>
                <a:srgbClr val="4F4F4F"/>
              </a:solidFill>
              <a:ln w="9525">
                <a:noFill/>
                <a:round/>
                <a:headEnd/>
                <a:tailEnd/>
              </a:ln>
            </p:spPr>
            <p:txBody>
              <a:bodyPr/>
              <a:lstStyle/>
              <a:p>
                <a:endParaRPr lang="tr-TR"/>
              </a:p>
            </p:txBody>
          </p:sp>
          <p:sp>
            <p:nvSpPr>
              <p:cNvPr id="43102" name="Freeform 94"/>
              <p:cNvSpPr>
                <a:spLocks/>
              </p:cNvSpPr>
              <p:nvPr/>
            </p:nvSpPr>
            <p:spPr bwMode="auto">
              <a:xfrm>
                <a:off x="4419" y="3868"/>
                <a:ext cx="3" cy="6"/>
              </a:xfrm>
              <a:custGeom>
                <a:avLst/>
                <a:gdLst/>
                <a:ahLst/>
                <a:cxnLst>
                  <a:cxn ang="0">
                    <a:pos x="0" y="31"/>
                  </a:cxn>
                  <a:cxn ang="0">
                    <a:pos x="0" y="40"/>
                  </a:cxn>
                  <a:cxn ang="0">
                    <a:pos x="6" y="33"/>
                  </a:cxn>
                  <a:cxn ang="0">
                    <a:pos x="11" y="23"/>
                  </a:cxn>
                  <a:cxn ang="0">
                    <a:pos x="16" y="12"/>
                  </a:cxn>
                  <a:cxn ang="0">
                    <a:pos x="20" y="0"/>
                  </a:cxn>
                  <a:cxn ang="0">
                    <a:pos x="10" y="21"/>
                  </a:cxn>
                  <a:cxn ang="0">
                    <a:pos x="0" y="31"/>
                  </a:cxn>
                </a:cxnLst>
                <a:rect l="0" t="0" r="r" b="b"/>
                <a:pathLst>
                  <a:path w="20" h="40">
                    <a:moveTo>
                      <a:pt x="0" y="31"/>
                    </a:moveTo>
                    <a:lnTo>
                      <a:pt x="0" y="40"/>
                    </a:lnTo>
                    <a:lnTo>
                      <a:pt x="6" y="33"/>
                    </a:lnTo>
                    <a:lnTo>
                      <a:pt x="11" y="23"/>
                    </a:lnTo>
                    <a:lnTo>
                      <a:pt x="16" y="12"/>
                    </a:lnTo>
                    <a:lnTo>
                      <a:pt x="20" y="0"/>
                    </a:lnTo>
                    <a:lnTo>
                      <a:pt x="10" y="21"/>
                    </a:lnTo>
                    <a:lnTo>
                      <a:pt x="0" y="31"/>
                    </a:lnTo>
                    <a:close/>
                  </a:path>
                </a:pathLst>
              </a:custGeom>
              <a:solidFill>
                <a:srgbClr val="5C5C5C"/>
              </a:solidFill>
              <a:ln w="9525">
                <a:noFill/>
                <a:round/>
                <a:headEnd/>
                <a:tailEnd/>
              </a:ln>
            </p:spPr>
            <p:txBody>
              <a:bodyPr/>
              <a:lstStyle/>
              <a:p>
                <a:endParaRPr lang="tr-TR"/>
              </a:p>
            </p:txBody>
          </p:sp>
          <p:sp>
            <p:nvSpPr>
              <p:cNvPr id="43103" name="Freeform 95"/>
              <p:cNvSpPr>
                <a:spLocks/>
              </p:cNvSpPr>
              <p:nvPr/>
            </p:nvSpPr>
            <p:spPr bwMode="auto">
              <a:xfrm>
                <a:off x="4414" y="3873"/>
                <a:ext cx="5" cy="6"/>
              </a:xfrm>
              <a:custGeom>
                <a:avLst/>
                <a:gdLst/>
                <a:ahLst/>
                <a:cxnLst>
                  <a:cxn ang="0">
                    <a:pos x="31" y="9"/>
                  </a:cxn>
                  <a:cxn ang="0">
                    <a:pos x="31" y="0"/>
                  </a:cxn>
                  <a:cxn ang="0">
                    <a:pos x="26" y="9"/>
                  </a:cxn>
                  <a:cxn ang="0">
                    <a:pos x="0" y="30"/>
                  </a:cxn>
                  <a:cxn ang="0">
                    <a:pos x="0" y="41"/>
                  </a:cxn>
                  <a:cxn ang="0">
                    <a:pos x="10" y="33"/>
                  </a:cxn>
                  <a:cxn ang="0">
                    <a:pos x="19" y="26"/>
                  </a:cxn>
                  <a:cxn ang="0">
                    <a:pos x="25" y="18"/>
                  </a:cxn>
                  <a:cxn ang="0">
                    <a:pos x="31" y="9"/>
                  </a:cxn>
                </a:cxnLst>
                <a:rect l="0" t="0" r="r" b="b"/>
                <a:pathLst>
                  <a:path w="31" h="41">
                    <a:moveTo>
                      <a:pt x="31" y="9"/>
                    </a:moveTo>
                    <a:lnTo>
                      <a:pt x="31" y="0"/>
                    </a:lnTo>
                    <a:lnTo>
                      <a:pt x="26" y="9"/>
                    </a:lnTo>
                    <a:lnTo>
                      <a:pt x="0" y="30"/>
                    </a:lnTo>
                    <a:lnTo>
                      <a:pt x="0" y="41"/>
                    </a:lnTo>
                    <a:lnTo>
                      <a:pt x="10" y="33"/>
                    </a:lnTo>
                    <a:lnTo>
                      <a:pt x="19" y="26"/>
                    </a:lnTo>
                    <a:lnTo>
                      <a:pt x="25" y="18"/>
                    </a:lnTo>
                    <a:lnTo>
                      <a:pt x="31" y="9"/>
                    </a:lnTo>
                    <a:close/>
                  </a:path>
                </a:pathLst>
              </a:custGeom>
              <a:solidFill>
                <a:srgbClr val="5C5C5C"/>
              </a:solidFill>
              <a:ln w="9525">
                <a:noFill/>
                <a:round/>
                <a:headEnd/>
                <a:tailEnd/>
              </a:ln>
            </p:spPr>
            <p:txBody>
              <a:bodyPr/>
              <a:lstStyle/>
              <a:p>
                <a:endParaRPr lang="tr-TR"/>
              </a:p>
            </p:txBody>
          </p:sp>
          <p:sp>
            <p:nvSpPr>
              <p:cNvPr id="43104" name="Freeform 96"/>
              <p:cNvSpPr>
                <a:spLocks/>
              </p:cNvSpPr>
              <p:nvPr/>
            </p:nvSpPr>
            <p:spPr bwMode="auto">
              <a:xfrm>
                <a:off x="4414" y="3842"/>
                <a:ext cx="3" cy="3"/>
              </a:xfrm>
              <a:custGeom>
                <a:avLst/>
                <a:gdLst/>
                <a:ahLst/>
                <a:cxnLst>
                  <a:cxn ang="0">
                    <a:pos x="0" y="0"/>
                  </a:cxn>
                  <a:cxn ang="0">
                    <a:pos x="0" y="0"/>
                  </a:cxn>
                  <a:cxn ang="0">
                    <a:pos x="5" y="5"/>
                  </a:cxn>
                  <a:cxn ang="0">
                    <a:pos x="10" y="8"/>
                  </a:cxn>
                  <a:cxn ang="0">
                    <a:pos x="14" y="12"/>
                  </a:cxn>
                  <a:cxn ang="0">
                    <a:pos x="21" y="16"/>
                  </a:cxn>
                  <a:cxn ang="0">
                    <a:pos x="0" y="0"/>
                  </a:cxn>
                </a:cxnLst>
                <a:rect l="0" t="0" r="r" b="b"/>
                <a:pathLst>
                  <a:path w="21" h="16">
                    <a:moveTo>
                      <a:pt x="0" y="0"/>
                    </a:moveTo>
                    <a:lnTo>
                      <a:pt x="0" y="0"/>
                    </a:lnTo>
                    <a:lnTo>
                      <a:pt x="5" y="5"/>
                    </a:lnTo>
                    <a:lnTo>
                      <a:pt x="10" y="8"/>
                    </a:lnTo>
                    <a:lnTo>
                      <a:pt x="14" y="12"/>
                    </a:lnTo>
                    <a:lnTo>
                      <a:pt x="21" y="16"/>
                    </a:lnTo>
                    <a:lnTo>
                      <a:pt x="0" y="0"/>
                    </a:lnTo>
                    <a:close/>
                  </a:path>
                </a:pathLst>
              </a:custGeom>
              <a:solidFill>
                <a:srgbClr val="5C5C5C"/>
              </a:solidFill>
              <a:ln w="9525">
                <a:noFill/>
                <a:round/>
                <a:headEnd/>
                <a:tailEnd/>
              </a:ln>
            </p:spPr>
            <p:txBody>
              <a:bodyPr/>
              <a:lstStyle/>
              <a:p>
                <a:endParaRPr lang="tr-TR"/>
              </a:p>
            </p:txBody>
          </p:sp>
          <p:sp>
            <p:nvSpPr>
              <p:cNvPr id="43105" name="Freeform 97"/>
              <p:cNvSpPr>
                <a:spLocks/>
              </p:cNvSpPr>
              <p:nvPr/>
            </p:nvSpPr>
            <p:spPr bwMode="auto">
              <a:xfrm>
                <a:off x="4418" y="3845"/>
                <a:ext cx="1" cy="1"/>
              </a:xfrm>
              <a:custGeom>
                <a:avLst/>
                <a:gdLst/>
                <a:ahLst/>
                <a:cxnLst>
                  <a:cxn ang="0">
                    <a:pos x="5" y="11"/>
                  </a:cxn>
                  <a:cxn ang="0">
                    <a:pos x="0" y="7"/>
                  </a:cxn>
                  <a:cxn ang="0">
                    <a:pos x="0" y="0"/>
                  </a:cxn>
                  <a:cxn ang="0">
                    <a:pos x="5" y="11"/>
                  </a:cxn>
                </a:cxnLst>
                <a:rect l="0" t="0" r="r" b="b"/>
                <a:pathLst>
                  <a:path w="5" h="11">
                    <a:moveTo>
                      <a:pt x="5" y="11"/>
                    </a:moveTo>
                    <a:lnTo>
                      <a:pt x="0" y="7"/>
                    </a:lnTo>
                    <a:lnTo>
                      <a:pt x="0" y="0"/>
                    </a:lnTo>
                    <a:lnTo>
                      <a:pt x="5" y="11"/>
                    </a:lnTo>
                    <a:close/>
                  </a:path>
                </a:pathLst>
              </a:custGeom>
              <a:solidFill>
                <a:srgbClr val="5C5C5C"/>
              </a:solidFill>
              <a:ln w="9525">
                <a:noFill/>
                <a:round/>
                <a:headEnd/>
                <a:tailEnd/>
              </a:ln>
            </p:spPr>
            <p:txBody>
              <a:bodyPr/>
              <a:lstStyle/>
              <a:p>
                <a:endParaRPr lang="tr-TR"/>
              </a:p>
            </p:txBody>
          </p:sp>
          <p:sp>
            <p:nvSpPr>
              <p:cNvPr id="43106" name="Freeform 98"/>
              <p:cNvSpPr>
                <a:spLocks/>
              </p:cNvSpPr>
              <p:nvPr/>
            </p:nvSpPr>
            <p:spPr bwMode="auto">
              <a:xfrm>
                <a:off x="4412" y="3840"/>
                <a:ext cx="2" cy="2"/>
              </a:xfrm>
              <a:custGeom>
                <a:avLst/>
                <a:gdLst/>
                <a:ahLst/>
                <a:cxnLst>
                  <a:cxn ang="0">
                    <a:pos x="15" y="15"/>
                  </a:cxn>
                  <a:cxn ang="0">
                    <a:pos x="15" y="15"/>
                  </a:cxn>
                  <a:cxn ang="0">
                    <a:pos x="15" y="10"/>
                  </a:cxn>
                  <a:cxn ang="0">
                    <a:pos x="0" y="0"/>
                  </a:cxn>
                  <a:cxn ang="0">
                    <a:pos x="4" y="5"/>
                  </a:cxn>
                  <a:cxn ang="0">
                    <a:pos x="9" y="8"/>
                  </a:cxn>
                  <a:cxn ang="0">
                    <a:pos x="13" y="12"/>
                  </a:cxn>
                  <a:cxn ang="0">
                    <a:pos x="15" y="15"/>
                  </a:cxn>
                </a:cxnLst>
                <a:rect l="0" t="0" r="r" b="b"/>
                <a:pathLst>
                  <a:path w="15" h="15">
                    <a:moveTo>
                      <a:pt x="15" y="15"/>
                    </a:moveTo>
                    <a:lnTo>
                      <a:pt x="15" y="15"/>
                    </a:lnTo>
                    <a:lnTo>
                      <a:pt x="15" y="10"/>
                    </a:lnTo>
                    <a:lnTo>
                      <a:pt x="0" y="0"/>
                    </a:lnTo>
                    <a:lnTo>
                      <a:pt x="4" y="5"/>
                    </a:lnTo>
                    <a:lnTo>
                      <a:pt x="9" y="8"/>
                    </a:lnTo>
                    <a:lnTo>
                      <a:pt x="13" y="12"/>
                    </a:lnTo>
                    <a:lnTo>
                      <a:pt x="15" y="15"/>
                    </a:lnTo>
                    <a:close/>
                  </a:path>
                </a:pathLst>
              </a:custGeom>
              <a:solidFill>
                <a:srgbClr val="5C5C5C"/>
              </a:solidFill>
              <a:ln w="9525">
                <a:noFill/>
                <a:round/>
                <a:headEnd/>
                <a:tailEnd/>
              </a:ln>
            </p:spPr>
            <p:txBody>
              <a:bodyPr/>
              <a:lstStyle/>
              <a:p>
                <a:endParaRPr lang="tr-TR"/>
              </a:p>
            </p:txBody>
          </p:sp>
          <p:sp>
            <p:nvSpPr>
              <p:cNvPr id="43107" name="Freeform 99"/>
              <p:cNvSpPr>
                <a:spLocks/>
              </p:cNvSpPr>
              <p:nvPr/>
            </p:nvSpPr>
            <p:spPr bwMode="auto">
              <a:xfrm>
                <a:off x="4380" y="3838"/>
                <a:ext cx="34" cy="44"/>
              </a:xfrm>
              <a:custGeom>
                <a:avLst/>
                <a:gdLst/>
                <a:ahLst/>
                <a:cxnLst>
                  <a:cxn ang="0">
                    <a:pos x="242" y="284"/>
                  </a:cxn>
                  <a:cxn ang="0">
                    <a:pos x="242" y="273"/>
                  </a:cxn>
                  <a:cxn ang="0">
                    <a:pos x="242" y="273"/>
                  </a:cxn>
                  <a:cxn ang="0">
                    <a:pos x="221" y="284"/>
                  </a:cxn>
                  <a:cxn ang="0">
                    <a:pos x="191" y="294"/>
                  </a:cxn>
                  <a:cxn ang="0">
                    <a:pos x="159" y="299"/>
                  </a:cxn>
                  <a:cxn ang="0">
                    <a:pos x="134" y="294"/>
                  </a:cxn>
                  <a:cxn ang="0">
                    <a:pos x="103" y="284"/>
                  </a:cxn>
                  <a:cxn ang="0">
                    <a:pos x="82" y="273"/>
                  </a:cxn>
                  <a:cxn ang="0">
                    <a:pos x="57" y="252"/>
                  </a:cxn>
                  <a:cxn ang="0">
                    <a:pos x="41" y="233"/>
                  </a:cxn>
                  <a:cxn ang="0">
                    <a:pos x="25" y="207"/>
                  </a:cxn>
                  <a:cxn ang="0">
                    <a:pos x="16" y="181"/>
                  </a:cxn>
                  <a:cxn ang="0">
                    <a:pos x="16" y="150"/>
                  </a:cxn>
                  <a:cxn ang="0">
                    <a:pos x="16" y="119"/>
                  </a:cxn>
                  <a:cxn ang="0">
                    <a:pos x="25" y="88"/>
                  </a:cxn>
                  <a:cxn ang="0">
                    <a:pos x="41" y="67"/>
                  </a:cxn>
                  <a:cxn ang="0">
                    <a:pos x="57" y="47"/>
                  </a:cxn>
                  <a:cxn ang="0">
                    <a:pos x="82" y="26"/>
                  </a:cxn>
                  <a:cxn ang="0">
                    <a:pos x="103" y="11"/>
                  </a:cxn>
                  <a:cxn ang="0">
                    <a:pos x="134" y="5"/>
                  </a:cxn>
                  <a:cxn ang="0">
                    <a:pos x="159" y="0"/>
                  </a:cxn>
                  <a:cxn ang="0">
                    <a:pos x="191" y="5"/>
                  </a:cxn>
                  <a:cxn ang="0">
                    <a:pos x="216" y="11"/>
                  </a:cxn>
                  <a:cxn ang="0">
                    <a:pos x="207" y="10"/>
                  </a:cxn>
                  <a:cxn ang="0">
                    <a:pos x="200" y="7"/>
                  </a:cxn>
                  <a:cxn ang="0">
                    <a:pos x="192" y="6"/>
                  </a:cxn>
                  <a:cxn ang="0">
                    <a:pos x="184" y="4"/>
                  </a:cxn>
                  <a:cxn ang="0">
                    <a:pos x="176" y="3"/>
                  </a:cxn>
                  <a:cxn ang="0">
                    <a:pos x="167" y="2"/>
                  </a:cxn>
                  <a:cxn ang="0">
                    <a:pos x="158" y="1"/>
                  </a:cxn>
                  <a:cxn ang="0">
                    <a:pos x="150" y="0"/>
                  </a:cxn>
                  <a:cxn ang="0">
                    <a:pos x="136" y="1"/>
                  </a:cxn>
                  <a:cxn ang="0">
                    <a:pos x="126" y="2"/>
                  </a:cxn>
                  <a:cxn ang="0">
                    <a:pos x="114" y="4"/>
                  </a:cxn>
                  <a:cxn ang="0">
                    <a:pos x="104" y="5"/>
                  </a:cxn>
                  <a:cxn ang="0">
                    <a:pos x="93" y="9"/>
                  </a:cxn>
                  <a:cxn ang="0">
                    <a:pos x="83" y="12"/>
                  </a:cxn>
                  <a:cxn ang="0">
                    <a:pos x="73" y="16"/>
                  </a:cxn>
                  <a:cxn ang="0">
                    <a:pos x="67" y="21"/>
                  </a:cxn>
                  <a:cxn ang="0">
                    <a:pos x="52" y="31"/>
                  </a:cxn>
                  <a:cxn ang="0">
                    <a:pos x="46" y="33"/>
                  </a:cxn>
                  <a:cxn ang="0">
                    <a:pos x="41" y="37"/>
                  </a:cxn>
                  <a:cxn ang="0">
                    <a:pos x="31" y="62"/>
                  </a:cxn>
                  <a:cxn ang="0">
                    <a:pos x="16" y="88"/>
                  </a:cxn>
                  <a:cxn ang="0">
                    <a:pos x="5" y="114"/>
                  </a:cxn>
                  <a:cxn ang="0">
                    <a:pos x="0" y="150"/>
                  </a:cxn>
                  <a:cxn ang="0">
                    <a:pos x="5" y="181"/>
                  </a:cxn>
                  <a:cxn ang="0">
                    <a:pos x="16" y="212"/>
                  </a:cxn>
                  <a:cxn ang="0">
                    <a:pos x="31" y="237"/>
                  </a:cxn>
                  <a:cxn ang="0">
                    <a:pos x="46" y="263"/>
                  </a:cxn>
                  <a:cxn ang="0">
                    <a:pos x="72" y="284"/>
                  </a:cxn>
                  <a:cxn ang="0">
                    <a:pos x="97" y="299"/>
                  </a:cxn>
                  <a:cxn ang="0">
                    <a:pos x="129" y="310"/>
                  </a:cxn>
                  <a:cxn ang="0">
                    <a:pos x="159" y="310"/>
                  </a:cxn>
                  <a:cxn ang="0">
                    <a:pos x="195" y="310"/>
                  </a:cxn>
                  <a:cxn ang="0">
                    <a:pos x="227" y="299"/>
                  </a:cxn>
                  <a:cxn ang="0">
                    <a:pos x="242" y="289"/>
                  </a:cxn>
                  <a:cxn ang="0">
                    <a:pos x="242" y="284"/>
                  </a:cxn>
                </a:cxnLst>
                <a:rect l="0" t="0" r="r" b="b"/>
                <a:pathLst>
                  <a:path w="242" h="310">
                    <a:moveTo>
                      <a:pt x="242" y="284"/>
                    </a:moveTo>
                    <a:lnTo>
                      <a:pt x="242" y="273"/>
                    </a:lnTo>
                    <a:lnTo>
                      <a:pt x="242" y="273"/>
                    </a:lnTo>
                    <a:lnTo>
                      <a:pt x="221" y="284"/>
                    </a:lnTo>
                    <a:lnTo>
                      <a:pt x="191" y="294"/>
                    </a:lnTo>
                    <a:lnTo>
                      <a:pt x="159" y="299"/>
                    </a:lnTo>
                    <a:lnTo>
                      <a:pt x="134" y="294"/>
                    </a:lnTo>
                    <a:lnTo>
                      <a:pt x="103" y="284"/>
                    </a:lnTo>
                    <a:lnTo>
                      <a:pt x="82" y="273"/>
                    </a:lnTo>
                    <a:lnTo>
                      <a:pt x="57" y="252"/>
                    </a:lnTo>
                    <a:lnTo>
                      <a:pt x="41" y="233"/>
                    </a:lnTo>
                    <a:lnTo>
                      <a:pt x="25" y="207"/>
                    </a:lnTo>
                    <a:lnTo>
                      <a:pt x="16" y="181"/>
                    </a:lnTo>
                    <a:lnTo>
                      <a:pt x="16" y="150"/>
                    </a:lnTo>
                    <a:lnTo>
                      <a:pt x="16" y="119"/>
                    </a:lnTo>
                    <a:lnTo>
                      <a:pt x="25" y="88"/>
                    </a:lnTo>
                    <a:lnTo>
                      <a:pt x="41" y="67"/>
                    </a:lnTo>
                    <a:lnTo>
                      <a:pt x="57" y="47"/>
                    </a:lnTo>
                    <a:lnTo>
                      <a:pt x="82" y="26"/>
                    </a:lnTo>
                    <a:lnTo>
                      <a:pt x="103" y="11"/>
                    </a:lnTo>
                    <a:lnTo>
                      <a:pt x="134" y="5"/>
                    </a:lnTo>
                    <a:lnTo>
                      <a:pt x="159" y="0"/>
                    </a:lnTo>
                    <a:lnTo>
                      <a:pt x="191" y="5"/>
                    </a:lnTo>
                    <a:lnTo>
                      <a:pt x="216" y="11"/>
                    </a:lnTo>
                    <a:lnTo>
                      <a:pt x="207" y="10"/>
                    </a:lnTo>
                    <a:lnTo>
                      <a:pt x="200" y="7"/>
                    </a:lnTo>
                    <a:lnTo>
                      <a:pt x="192" y="6"/>
                    </a:lnTo>
                    <a:lnTo>
                      <a:pt x="184" y="4"/>
                    </a:lnTo>
                    <a:lnTo>
                      <a:pt x="176" y="3"/>
                    </a:lnTo>
                    <a:lnTo>
                      <a:pt x="167" y="2"/>
                    </a:lnTo>
                    <a:lnTo>
                      <a:pt x="158" y="1"/>
                    </a:lnTo>
                    <a:lnTo>
                      <a:pt x="150" y="0"/>
                    </a:lnTo>
                    <a:lnTo>
                      <a:pt x="136" y="1"/>
                    </a:lnTo>
                    <a:lnTo>
                      <a:pt x="126" y="2"/>
                    </a:lnTo>
                    <a:lnTo>
                      <a:pt x="114" y="4"/>
                    </a:lnTo>
                    <a:lnTo>
                      <a:pt x="104" y="5"/>
                    </a:lnTo>
                    <a:lnTo>
                      <a:pt x="93" y="9"/>
                    </a:lnTo>
                    <a:lnTo>
                      <a:pt x="83" y="12"/>
                    </a:lnTo>
                    <a:lnTo>
                      <a:pt x="73" y="16"/>
                    </a:lnTo>
                    <a:lnTo>
                      <a:pt x="67" y="21"/>
                    </a:lnTo>
                    <a:lnTo>
                      <a:pt x="52" y="31"/>
                    </a:lnTo>
                    <a:lnTo>
                      <a:pt x="46" y="33"/>
                    </a:lnTo>
                    <a:lnTo>
                      <a:pt x="41" y="37"/>
                    </a:lnTo>
                    <a:lnTo>
                      <a:pt x="31" y="62"/>
                    </a:lnTo>
                    <a:lnTo>
                      <a:pt x="16" y="88"/>
                    </a:lnTo>
                    <a:lnTo>
                      <a:pt x="5" y="114"/>
                    </a:lnTo>
                    <a:lnTo>
                      <a:pt x="0" y="150"/>
                    </a:lnTo>
                    <a:lnTo>
                      <a:pt x="5" y="181"/>
                    </a:lnTo>
                    <a:lnTo>
                      <a:pt x="16" y="212"/>
                    </a:lnTo>
                    <a:lnTo>
                      <a:pt x="31" y="237"/>
                    </a:lnTo>
                    <a:lnTo>
                      <a:pt x="46" y="263"/>
                    </a:lnTo>
                    <a:lnTo>
                      <a:pt x="72" y="284"/>
                    </a:lnTo>
                    <a:lnTo>
                      <a:pt x="97" y="299"/>
                    </a:lnTo>
                    <a:lnTo>
                      <a:pt x="129" y="310"/>
                    </a:lnTo>
                    <a:lnTo>
                      <a:pt x="159" y="310"/>
                    </a:lnTo>
                    <a:lnTo>
                      <a:pt x="195" y="310"/>
                    </a:lnTo>
                    <a:lnTo>
                      <a:pt x="227" y="299"/>
                    </a:lnTo>
                    <a:lnTo>
                      <a:pt x="242" y="289"/>
                    </a:lnTo>
                    <a:lnTo>
                      <a:pt x="242" y="284"/>
                    </a:lnTo>
                    <a:close/>
                  </a:path>
                </a:pathLst>
              </a:custGeom>
              <a:solidFill>
                <a:srgbClr val="5C5C5C"/>
              </a:solidFill>
              <a:ln w="9525">
                <a:noFill/>
                <a:round/>
                <a:headEnd/>
                <a:tailEnd/>
              </a:ln>
            </p:spPr>
            <p:txBody>
              <a:bodyPr/>
              <a:lstStyle/>
              <a:p>
                <a:endParaRPr lang="tr-TR"/>
              </a:p>
            </p:txBody>
          </p:sp>
          <p:sp>
            <p:nvSpPr>
              <p:cNvPr id="43108" name="Freeform 100"/>
              <p:cNvSpPr>
                <a:spLocks/>
              </p:cNvSpPr>
              <p:nvPr/>
            </p:nvSpPr>
            <p:spPr bwMode="auto">
              <a:xfrm>
                <a:off x="4381" y="3838"/>
                <a:ext cx="42" cy="43"/>
              </a:xfrm>
              <a:custGeom>
                <a:avLst/>
                <a:gdLst/>
                <a:ahLst/>
                <a:cxnLst>
                  <a:cxn ang="0">
                    <a:pos x="179" y="5"/>
                  </a:cxn>
                  <a:cxn ang="0">
                    <a:pos x="231" y="29"/>
                  </a:cxn>
                  <a:cxn ang="0">
                    <a:pos x="269" y="68"/>
                  </a:cxn>
                  <a:cxn ang="0">
                    <a:pos x="291" y="121"/>
                  </a:cxn>
                  <a:cxn ang="0">
                    <a:pos x="289" y="150"/>
                  </a:cxn>
                  <a:cxn ang="0">
                    <a:pos x="279" y="98"/>
                  </a:cxn>
                  <a:cxn ang="0">
                    <a:pos x="247" y="52"/>
                  </a:cxn>
                  <a:cxn ang="0">
                    <a:pos x="206" y="21"/>
                  </a:cxn>
                  <a:cxn ang="0">
                    <a:pos x="149" y="11"/>
                  </a:cxn>
                  <a:cxn ang="0">
                    <a:pos x="98" y="21"/>
                  </a:cxn>
                  <a:cxn ang="0">
                    <a:pos x="57" y="52"/>
                  </a:cxn>
                  <a:cxn ang="0">
                    <a:pos x="26" y="98"/>
                  </a:cxn>
                  <a:cxn ang="0">
                    <a:pos x="15" y="150"/>
                  </a:cxn>
                  <a:cxn ang="0">
                    <a:pos x="26" y="201"/>
                  </a:cxn>
                  <a:cxn ang="0">
                    <a:pos x="57" y="248"/>
                  </a:cxn>
                  <a:cxn ang="0">
                    <a:pos x="98" y="273"/>
                  </a:cxn>
                  <a:cxn ang="0">
                    <a:pos x="149" y="284"/>
                  </a:cxn>
                  <a:cxn ang="0">
                    <a:pos x="206" y="273"/>
                  </a:cxn>
                  <a:cxn ang="0">
                    <a:pos x="247" y="248"/>
                  </a:cxn>
                  <a:cxn ang="0">
                    <a:pos x="279" y="201"/>
                  </a:cxn>
                  <a:cxn ang="0">
                    <a:pos x="289" y="150"/>
                  </a:cxn>
                  <a:cxn ang="0">
                    <a:pos x="294" y="156"/>
                  </a:cxn>
                  <a:cxn ang="0">
                    <a:pos x="292" y="178"/>
                  </a:cxn>
                  <a:cxn ang="0">
                    <a:pos x="289" y="199"/>
                  </a:cxn>
                  <a:cxn ang="0">
                    <a:pos x="282" y="219"/>
                  </a:cxn>
                  <a:cxn ang="0">
                    <a:pos x="273" y="237"/>
                  </a:cxn>
                  <a:cxn ang="0">
                    <a:pos x="237" y="273"/>
                  </a:cxn>
                  <a:cxn ang="0">
                    <a:pos x="181" y="299"/>
                  </a:cxn>
                  <a:cxn ang="0">
                    <a:pos x="124" y="299"/>
                  </a:cxn>
                  <a:cxn ang="0">
                    <a:pos x="68" y="273"/>
                  </a:cxn>
                  <a:cxn ang="0">
                    <a:pos x="26" y="233"/>
                  </a:cxn>
                  <a:cxn ang="0">
                    <a:pos x="6" y="181"/>
                  </a:cxn>
                  <a:cxn ang="0">
                    <a:pos x="6" y="119"/>
                  </a:cxn>
                  <a:cxn ang="0">
                    <a:pos x="26" y="62"/>
                  </a:cxn>
                  <a:cxn ang="0">
                    <a:pos x="68" y="21"/>
                  </a:cxn>
                  <a:cxn ang="0">
                    <a:pos x="124" y="0"/>
                  </a:cxn>
                </a:cxnLst>
                <a:rect l="0" t="0" r="r" b="b"/>
                <a:pathLst>
                  <a:path w="294" h="299">
                    <a:moveTo>
                      <a:pt x="149" y="0"/>
                    </a:moveTo>
                    <a:lnTo>
                      <a:pt x="179" y="5"/>
                    </a:lnTo>
                    <a:lnTo>
                      <a:pt x="206" y="15"/>
                    </a:lnTo>
                    <a:lnTo>
                      <a:pt x="231" y="29"/>
                    </a:lnTo>
                    <a:lnTo>
                      <a:pt x="253" y="47"/>
                    </a:lnTo>
                    <a:lnTo>
                      <a:pt x="269" y="68"/>
                    </a:lnTo>
                    <a:lnTo>
                      <a:pt x="282" y="93"/>
                    </a:lnTo>
                    <a:lnTo>
                      <a:pt x="291" y="121"/>
                    </a:lnTo>
                    <a:lnTo>
                      <a:pt x="294" y="150"/>
                    </a:lnTo>
                    <a:lnTo>
                      <a:pt x="289" y="150"/>
                    </a:lnTo>
                    <a:lnTo>
                      <a:pt x="283" y="124"/>
                    </a:lnTo>
                    <a:lnTo>
                      <a:pt x="279" y="98"/>
                    </a:lnTo>
                    <a:lnTo>
                      <a:pt x="268" y="73"/>
                    </a:lnTo>
                    <a:lnTo>
                      <a:pt x="247" y="52"/>
                    </a:lnTo>
                    <a:lnTo>
                      <a:pt x="227" y="31"/>
                    </a:lnTo>
                    <a:lnTo>
                      <a:pt x="206" y="21"/>
                    </a:lnTo>
                    <a:lnTo>
                      <a:pt x="181" y="16"/>
                    </a:lnTo>
                    <a:lnTo>
                      <a:pt x="149" y="11"/>
                    </a:lnTo>
                    <a:lnTo>
                      <a:pt x="124" y="16"/>
                    </a:lnTo>
                    <a:lnTo>
                      <a:pt x="98" y="21"/>
                    </a:lnTo>
                    <a:lnTo>
                      <a:pt x="77" y="31"/>
                    </a:lnTo>
                    <a:lnTo>
                      <a:pt x="57" y="52"/>
                    </a:lnTo>
                    <a:lnTo>
                      <a:pt x="36" y="73"/>
                    </a:lnTo>
                    <a:lnTo>
                      <a:pt x="26" y="98"/>
                    </a:lnTo>
                    <a:lnTo>
                      <a:pt x="21" y="124"/>
                    </a:lnTo>
                    <a:lnTo>
                      <a:pt x="15" y="150"/>
                    </a:lnTo>
                    <a:lnTo>
                      <a:pt x="21" y="175"/>
                    </a:lnTo>
                    <a:lnTo>
                      <a:pt x="26" y="201"/>
                    </a:lnTo>
                    <a:lnTo>
                      <a:pt x="36" y="222"/>
                    </a:lnTo>
                    <a:lnTo>
                      <a:pt x="57" y="248"/>
                    </a:lnTo>
                    <a:lnTo>
                      <a:pt x="77" y="263"/>
                    </a:lnTo>
                    <a:lnTo>
                      <a:pt x="98" y="273"/>
                    </a:lnTo>
                    <a:lnTo>
                      <a:pt x="124" y="284"/>
                    </a:lnTo>
                    <a:lnTo>
                      <a:pt x="149" y="284"/>
                    </a:lnTo>
                    <a:lnTo>
                      <a:pt x="181" y="284"/>
                    </a:lnTo>
                    <a:lnTo>
                      <a:pt x="206" y="273"/>
                    </a:lnTo>
                    <a:lnTo>
                      <a:pt x="227" y="263"/>
                    </a:lnTo>
                    <a:lnTo>
                      <a:pt x="247" y="248"/>
                    </a:lnTo>
                    <a:lnTo>
                      <a:pt x="268" y="222"/>
                    </a:lnTo>
                    <a:lnTo>
                      <a:pt x="279" y="201"/>
                    </a:lnTo>
                    <a:lnTo>
                      <a:pt x="283" y="175"/>
                    </a:lnTo>
                    <a:lnTo>
                      <a:pt x="289" y="150"/>
                    </a:lnTo>
                    <a:lnTo>
                      <a:pt x="294" y="150"/>
                    </a:lnTo>
                    <a:lnTo>
                      <a:pt x="294" y="156"/>
                    </a:lnTo>
                    <a:lnTo>
                      <a:pt x="293" y="167"/>
                    </a:lnTo>
                    <a:lnTo>
                      <a:pt x="292" y="178"/>
                    </a:lnTo>
                    <a:lnTo>
                      <a:pt x="290" y="189"/>
                    </a:lnTo>
                    <a:lnTo>
                      <a:pt x="289" y="199"/>
                    </a:lnTo>
                    <a:lnTo>
                      <a:pt x="285" y="209"/>
                    </a:lnTo>
                    <a:lnTo>
                      <a:pt x="282" y="219"/>
                    </a:lnTo>
                    <a:lnTo>
                      <a:pt x="278" y="228"/>
                    </a:lnTo>
                    <a:lnTo>
                      <a:pt x="273" y="237"/>
                    </a:lnTo>
                    <a:lnTo>
                      <a:pt x="258" y="258"/>
                    </a:lnTo>
                    <a:lnTo>
                      <a:pt x="237" y="273"/>
                    </a:lnTo>
                    <a:lnTo>
                      <a:pt x="211" y="289"/>
                    </a:lnTo>
                    <a:lnTo>
                      <a:pt x="181" y="299"/>
                    </a:lnTo>
                    <a:lnTo>
                      <a:pt x="149" y="299"/>
                    </a:lnTo>
                    <a:lnTo>
                      <a:pt x="124" y="299"/>
                    </a:lnTo>
                    <a:lnTo>
                      <a:pt x="93" y="289"/>
                    </a:lnTo>
                    <a:lnTo>
                      <a:pt x="68" y="273"/>
                    </a:lnTo>
                    <a:lnTo>
                      <a:pt x="47" y="258"/>
                    </a:lnTo>
                    <a:lnTo>
                      <a:pt x="26" y="233"/>
                    </a:lnTo>
                    <a:lnTo>
                      <a:pt x="10" y="207"/>
                    </a:lnTo>
                    <a:lnTo>
                      <a:pt x="6" y="181"/>
                    </a:lnTo>
                    <a:lnTo>
                      <a:pt x="0" y="150"/>
                    </a:lnTo>
                    <a:lnTo>
                      <a:pt x="6" y="119"/>
                    </a:lnTo>
                    <a:lnTo>
                      <a:pt x="10" y="88"/>
                    </a:lnTo>
                    <a:lnTo>
                      <a:pt x="26" y="62"/>
                    </a:lnTo>
                    <a:lnTo>
                      <a:pt x="47" y="41"/>
                    </a:lnTo>
                    <a:lnTo>
                      <a:pt x="68" y="21"/>
                    </a:lnTo>
                    <a:lnTo>
                      <a:pt x="93" y="5"/>
                    </a:lnTo>
                    <a:lnTo>
                      <a:pt x="124" y="0"/>
                    </a:lnTo>
                    <a:lnTo>
                      <a:pt x="149" y="0"/>
                    </a:lnTo>
                    <a:close/>
                  </a:path>
                </a:pathLst>
              </a:custGeom>
              <a:solidFill>
                <a:srgbClr val="6B6B6B"/>
              </a:solidFill>
              <a:ln w="9525">
                <a:noFill/>
                <a:round/>
                <a:headEnd/>
                <a:tailEnd/>
              </a:ln>
            </p:spPr>
            <p:txBody>
              <a:bodyPr/>
              <a:lstStyle/>
              <a:p>
                <a:endParaRPr lang="tr-TR"/>
              </a:p>
            </p:txBody>
          </p:sp>
          <p:sp>
            <p:nvSpPr>
              <p:cNvPr id="43109" name="Freeform 101"/>
              <p:cNvSpPr>
                <a:spLocks/>
              </p:cNvSpPr>
              <p:nvPr/>
            </p:nvSpPr>
            <p:spPr bwMode="auto">
              <a:xfrm>
                <a:off x="4383" y="3839"/>
                <a:ext cx="40" cy="40"/>
              </a:xfrm>
              <a:custGeom>
                <a:avLst/>
                <a:gdLst/>
                <a:ahLst/>
                <a:cxnLst>
                  <a:cxn ang="0">
                    <a:pos x="279" y="119"/>
                  </a:cxn>
                  <a:cxn ang="0">
                    <a:pos x="258" y="68"/>
                  </a:cxn>
                  <a:cxn ang="0">
                    <a:pos x="222" y="26"/>
                  </a:cxn>
                  <a:cxn ang="0">
                    <a:pos x="171" y="6"/>
                  </a:cxn>
                  <a:cxn ang="0">
                    <a:pos x="114" y="6"/>
                  </a:cxn>
                  <a:cxn ang="0">
                    <a:pos x="62" y="26"/>
                  </a:cxn>
                  <a:cxn ang="0">
                    <a:pos x="26" y="68"/>
                  </a:cxn>
                  <a:cxn ang="0">
                    <a:pos x="5" y="119"/>
                  </a:cxn>
                  <a:cxn ang="0">
                    <a:pos x="5" y="170"/>
                  </a:cxn>
                  <a:cxn ang="0">
                    <a:pos x="26" y="222"/>
                  </a:cxn>
                  <a:cxn ang="0">
                    <a:pos x="62" y="258"/>
                  </a:cxn>
                  <a:cxn ang="0">
                    <a:pos x="114" y="279"/>
                  </a:cxn>
                  <a:cxn ang="0">
                    <a:pos x="171" y="279"/>
                  </a:cxn>
                  <a:cxn ang="0">
                    <a:pos x="222" y="258"/>
                  </a:cxn>
                  <a:cxn ang="0">
                    <a:pos x="258" y="222"/>
                  </a:cxn>
                  <a:cxn ang="0">
                    <a:pos x="279" y="170"/>
                  </a:cxn>
                  <a:cxn ang="0">
                    <a:pos x="263" y="145"/>
                  </a:cxn>
                  <a:cxn ang="0">
                    <a:pos x="253" y="93"/>
                  </a:cxn>
                  <a:cxn ang="0">
                    <a:pos x="227" y="57"/>
                  </a:cxn>
                  <a:cxn ang="0">
                    <a:pos x="192" y="32"/>
                  </a:cxn>
                  <a:cxn ang="0">
                    <a:pos x="139" y="21"/>
                  </a:cxn>
                  <a:cxn ang="0">
                    <a:pos x="94" y="32"/>
                  </a:cxn>
                  <a:cxn ang="0">
                    <a:pos x="58" y="57"/>
                  </a:cxn>
                  <a:cxn ang="0">
                    <a:pos x="32" y="93"/>
                  </a:cxn>
                  <a:cxn ang="0">
                    <a:pos x="21" y="145"/>
                  </a:cxn>
                  <a:cxn ang="0">
                    <a:pos x="32" y="191"/>
                  </a:cxn>
                  <a:cxn ang="0">
                    <a:pos x="58" y="228"/>
                  </a:cxn>
                  <a:cxn ang="0">
                    <a:pos x="94" y="253"/>
                  </a:cxn>
                  <a:cxn ang="0">
                    <a:pos x="139" y="268"/>
                  </a:cxn>
                  <a:cxn ang="0">
                    <a:pos x="192" y="253"/>
                  </a:cxn>
                  <a:cxn ang="0">
                    <a:pos x="227" y="228"/>
                  </a:cxn>
                  <a:cxn ang="0">
                    <a:pos x="253" y="191"/>
                  </a:cxn>
                  <a:cxn ang="0">
                    <a:pos x="263" y="145"/>
                  </a:cxn>
                </a:cxnLst>
                <a:rect l="0" t="0" r="r" b="b"/>
                <a:pathLst>
                  <a:path w="284" h="284">
                    <a:moveTo>
                      <a:pt x="284" y="145"/>
                    </a:moveTo>
                    <a:lnTo>
                      <a:pt x="279" y="119"/>
                    </a:lnTo>
                    <a:lnTo>
                      <a:pt x="273" y="93"/>
                    </a:lnTo>
                    <a:lnTo>
                      <a:pt x="258" y="68"/>
                    </a:lnTo>
                    <a:lnTo>
                      <a:pt x="243" y="42"/>
                    </a:lnTo>
                    <a:lnTo>
                      <a:pt x="222" y="26"/>
                    </a:lnTo>
                    <a:lnTo>
                      <a:pt x="196" y="16"/>
                    </a:lnTo>
                    <a:lnTo>
                      <a:pt x="171" y="6"/>
                    </a:lnTo>
                    <a:lnTo>
                      <a:pt x="139" y="0"/>
                    </a:lnTo>
                    <a:lnTo>
                      <a:pt x="114" y="6"/>
                    </a:lnTo>
                    <a:lnTo>
                      <a:pt x="88" y="16"/>
                    </a:lnTo>
                    <a:lnTo>
                      <a:pt x="62" y="26"/>
                    </a:lnTo>
                    <a:lnTo>
                      <a:pt x="47" y="42"/>
                    </a:lnTo>
                    <a:lnTo>
                      <a:pt x="26" y="68"/>
                    </a:lnTo>
                    <a:lnTo>
                      <a:pt x="11" y="93"/>
                    </a:lnTo>
                    <a:lnTo>
                      <a:pt x="5" y="119"/>
                    </a:lnTo>
                    <a:lnTo>
                      <a:pt x="0" y="145"/>
                    </a:lnTo>
                    <a:lnTo>
                      <a:pt x="5" y="170"/>
                    </a:lnTo>
                    <a:lnTo>
                      <a:pt x="11" y="196"/>
                    </a:lnTo>
                    <a:lnTo>
                      <a:pt x="26" y="222"/>
                    </a:lnTo>
                    <a:lnTo>
                      <a:pt x="47" y="243"/>
                    </a:lnTo>
                    <a:lnTo>
                      <a:pt x="62" y="258"/>
                    </a:lnTo>
                    <a:lnTo>
                      <a:pt x="88" y="274"/>
                    </a:lnTo>
                    <a:lnTo>
                      <a:pt x="114" y="279"/>
                    </a:lnTo>
                    <a:lnTo>
                      <a:pt x="139" y="284"/>
                    </a:lnTo>
                    <a:lnTo>
                      <a:pt x="171" y="279"/>
                    </a:lnTo>
                    <a:lnTo>
                      <a:pt x="196" y="274"/>
                    </a:lnTo>
                    <a:lnTo>
                      <a:pt x="222" y="258"/>
                    </a:lnTo>
                    <a:lnTo>
                      <a:pt x="243" y="243"/>
                    </a:lnTo>
                    <a:lnTo>
                      <a:pt x="258" y="222"/>
                    </a:lnTo>
                    <a:lnTo>
                      <a:pt x="273" y="196"/>
                    </a:lnTo>
                    <a:lnTo>
                      <a:pt x="279" y="170"/>
                    </a:lnTo>
                    <a:lnTo>
                      <a:pt x="284" y="145"/>
                    </a:lnTo>
                    <a:lnTo>
                      <a:pt x="263" y="145"/>
                    </a:lnTo>
                    <a:lnTo>
                      <a:pt x="263" y="119"/>
                    </a:lnTo>
                    <a:lnTo>
                      <a:pt x="253" y="93"/>
                    </a:lnTo>
                    <a:lnTo>
                      <a:pt x="243" y="78"/>
                    </a:lnTo>
                    <a:lnTo>
                      <a:pt x="227" y="57"/>
                    </a:lnTo>
                    <a:lnTo>
                      <a:pt x="207" y="42"/>
                    </a:lnTo>
                    <a:lnTo>
                      <a:pt x="192" y="32"/>
                    </a:lnTo>
                    <a:lnTo>
                      <a:pt x="171" y="26"/>
                    </a:lnTo>
                    <a:lnTo>
                      <a:pt x="139" y="21"/>
                    </a:lnTo>
                    <a:lnTo>
                      <a:pt x="114" y="26"/>
                    </a:lnTo>
                    <a:lnTo>
                      <a:pt x="94" y="32"/>
                    </a:lnTo>
                    <a:lnTo>
                      <a:pt x="77" y="42"/>
                    </a:lnTo>
                    <a:lnTo>
                      <a:pt x="58" y="57"/>
                    </a:lnTo>
                    <a:lnTo>
                      <a:pt x="41" y="78"/>
                    </a:lnTo>
                    <a:lnTo>
                      <a:pt x="32" y="93"/>
                    </a:lnTo>
                    <a:lnTo>
                      <a:pt x="21" y="119"/>
                    </a:lnTo>
                    <a:lnTo>
                      <a:pt x="21" y="145"/>
                    </a:lnTo>
                    <a:lnTo>
                      <a:pt x="21" y="170"/>
                    </a:lnTo>
                    <a:lnTo>
                      <a:pt x="32" y="191"/>
                    </a:lnTo>
                    <a:lnTo>
                      <a:pt x="41" y="211"/>
                    </a:lnTo>
                    <a:lnTo>
                      <a:pt x="58" y="228"/>
                    </a:lnTo>
                    <a:lnTo>
                      <a:pt x="77" y="243"/>
                    </a:lnTo>
                    <a:lnTo>
                      <a:pt x="94" y="253"/>
                    </a:lnTo>
                    <a:lnTo>
                      <a:pt x="114" y="264"/>
                    </a:lnTo>
                    <a:lnTo>
                      <a:pt x="139" y="268"/>
                    </a:lnTo>
                    <a:lnTo>
                      <a:pt x="171" y="264"/>
                    </a:lnTo>
                    <a:lnTo>
                      <a:pt x="192" y="253"/>
                    </a:lnTo>
                    <a:lnTo>
                      <a:pt x="207" y="243"/>
                    </a:lnTo>
                    <a:lnTo>
                      <a:pt x="227" y="228"/>
                    </a:lnTo>
                    <a:lnTo>
                      <a:pt x="243" y="211"/>
                    </a:lnTo>
                    <a:lnTo>
                      <a:pt x="253" y="191"/>
                    </a:lnTo>
                    <a:lnTo>
                      <a:pt x="263" y="170"/>
                    </a:lnTo>
                    <a:lnTo>
                      <a:pt x="263" y="145"/>
                    </a:lnTo>
                    <a:lnTo>
                      <a:pt x="284" y="145"/>
                    </a:lnTo>
                    <a:close/>
                  </a:path>
                </a:pathLst>
              </a:custGeom>
              <a:solidFill>
                <a:srgbClr val="787878"/>
              </a:solidFill>
              <a:ln w="9525">
                <a:noFill/>
                <a:round/>
                <a:headEnd/>
                <a:tailEnd/>
              </a:ln>
            </p:spPr>
            <p:txBody>
              <a:bodyPr/>
              <a:lstStyle/>
              <a:p>
                <a:endParaRPr lang="tr-TR"/>
              </a:p>
            </p:txBody>
          </p:sp>
          <p:sp>
            <p:nvSpPr>
              <p:cNvPr id="43110" name="Freeform 102"/>
              <p:cNvSpPr>
                <a:spLocks/>
              </p:cNvSpPr>
              <p:nvPr/>
            </p:nvSpPr>
            <p:spPr bwMode="auto">
              <a:xfrm>
                <a:off x="4385" y="3841"/>
                <a:ext cx="36" cy="36"/>
              </a:xfrm>
              <a:custGeom>
                <a:avLst/>
                <a:gdLst/>
                <a:ahLst/>
                <a:cxnLst>
                  <a:cxn ang="0">
                    <a:pos x="247" y="103"/>
                  </a:cxn>
                  <a:cxn ang="0">
                    <a:pos x="232" y="57"/>
                  </a:cxn>
                  <a:cxn ang="0">
                    <a:pos x="196" y="26"/>
                  </a:cxn>
                  <a:cxn ang="0">
                    <a:pos x="155" y="5"/>
                  </a:cxn>
                  <a:cxn ang="0">
                    <a:pos x="98" y="5"/>
                  </a:cxn>
                  <a:cxn ang="0">
                    <a:pos x="57" y="26"/>
                  </a:cxn>
                  <a:cxn ang="0">
                    <a:pos x="21" y="57"/>
                  </a:cxn>
                  <a:cxn ang="0">
                    <a:pos x="5" y="103"/>
                  </a:cxn>
                  <a:cxn ang="0">
                    <a:pos x="5" y="154"/>
                  </a:cxn>
                  <a:cxn ang="0">
                    <a:pos x="21" y="195"/>
                  </a:cxn>
                  <a:cxn ang="0">
                    <a:pos x="57" y="231"/>
                  </a:cxn>
                  <a:cxn ang="0">
                    <a:pos x="98" y="252"/>
                  </a:cxn>
                  <a:cxn ang="0">
                    <a:pos x="155" y="252"/>
                  </a:cxn>
                  <a:cxn ang="0">
                    <a:pos x="196" y="231"/>
                  </a:cxn>
                  <a:cxn ang="0">
                    <a:pos x="232" y="195"/>
                  </a:cxn>
                  <a:cxn ang="0">
                    <a:pos x="247" y="154"/>
                  </a:cxn>
                  <a:cxn ang="0">
                    <a:pos x="237" y="129"/>
                  </a:cxn>
                  <a:cxn ang="0">
                    <a:pos x="232" y="88"/>
                  </a:cxn>
                  <a:cxn ang="0">
                    <a:pos x="206" y="52"/>
                  </a:cxn>
                  <a:cxn ang="0">
                    <a:pos x="165" y="26"/>
                  </a:cxn>
                  <a:cxn ang="0">
                    <a:pos x="123" y="16"/>
                  </a:cxn>
                  <a:cxn ang="0">
                    <a:pos x="87" y="26"/>
                  </a:cxn>
                  <a:cxn ang="0">
                    <a:pos x="46" y="52"/>
                  </a:cxn>
                  <a:cxn ang="0">
                    <a:pos x="21" y="88"/>
                  </a:cxn>
                  <a:cxn ang="0">
                    <a:pos x="16" y="129"/>
                  </a:cxn>
                  <a:cxn ang="0">
                    <a:pos x="21" y="170"/>
                  </a:cxn>
                  <a:cxn ang="0">
                    <a:pos x="46" y="206"/>
                  </a:cxn>
                  <a:cxn ang="0">
                    <a:pos x="87" y="231"/>
                  </a:cxn>
                  <a:cxn ang="0">
                    <a:pos x="123" y="237"/>
                  </a:cxn>
                  <a:cxn ang="0">
                    <a:pos x="165" y="231"/>
                  </a:cxn>
                  <a:cxn ang="0">
                    <a:pos x="206" y="206"/>
                  </a:cxn>
                  <a:cxn ang="0">
                    <a:pos x="232" y="170"/>
                  </a:cxn>
                  <a:cxn ang="0">
                    <a:pos x="237" y="129"/>
                  </a:cxn>
                </a:cxnLst>
                <a:rect l="0" t="0" r="r" b="b"/>
                <a:pathLst>
                  <a:path w="253" h="252">
                    <a:moveTo>
                      <a:pt x="253" y="129"/>
                    </a:moveTo>
                    <a:lnTo>
                      <a:pt x="247" y="103"/>
                    </a:lnTo>
                    <a:lnTo>
                      <a:pt x="242" y="77"/>
                    </a:lnTo>
                    <a:lnTo>
                      <a:pt x="232" y="57"/>
                    </a:lnTo>
                    <a:lnTo>
                      <a:pt x="217" y="41"/>
                    </a:lnTo>
                    <a:lnTo>
                      <a:pt x="196" y="26"/>
                    </a:lnTo>
                    <a:lnTo>
                      <a:pt x="176" y="10"/>
                    </a:lnTo>
                    <a:lnTo>
                      <a:pt x="155" y="5"/>
                    </a:lnTo>
                    <a:lnTo>
                      <a:pt x="123" y="0"/>
                    </a:lnTo>
                    <a:lnTo>
                      <a:pt x="98" y="5"/>
                    </a:lnTo>
                    <a:lnTo>
                      <a:pt x="78" y="10"/>
                    </a:lnTo>
                    <a:lnTo>
                      <a:pt x="57" y="26"/>
                    </a:lnTo>
                    <a:lnTo>
                      <a:pt x="36" y="41"/>
                    </a:lnTo>
                    <a:lnTo>
                      <a:pt x="21" y="57"/>
                    </a:lnTo>
                    <a:lnTo>
                      <a:pt x="10" y="77"/>
                    </a:lnTo>
                    <a:lnTo>
                      <a:pt x="5" y="103"/>
                    </a:lnTo>
                    <a:lnTo>
                      <a:pt x="0" y="129"/>
                    </a:lnTo>
                    <a:lnTo>
                      <a:pt x="5" y="154"/>
                    </a:lnTo>
                    <a:lnTo>
                      <a:pt x="10" y="175"/>
                    </a:lnTo>
                    <a:lnTo>
                      <a:pt x="21" y="195"/>
                    </a:lnTo>
                    <a:lnTo>
                      <a:pt x="36" y="216"/>
                    </a:lnTo>
                    <a:lnTo>
                      <a:pt x="57" y="231"/>
                    </a:lnTo>
                    <a:lnTo>
                      <a:pt x="78" y="242"/>
                    </a:lnTo>
                    <a:lnTo>
                      <a:pt x="98" y="252"/>
                    </a:lnTo>
                    <a:lnTo>
                      <a:pt x="123" y="252"/>
                    </a:lnTo>
                    <a:lnTo>
                      <a:pt x="155" y="252"/>
                    </a:lnTo>
                    <a:lnTo>
                      <a:pt x="176" y="242"/>
                    </a:lnTo>
                    <a:lnTo>
                      <a:pt x="196" y="231"/>
                    </a:lnTo>
                    <a:lnTo>
                      <a:pt x="217" y="216"/>
                    </a:lnTo>
                    <a:lnTo>
                      <a:pt x="232" y="195"/>
                    </a:lnTo>
                    <a:lnTo>
                      <a:pt x="242" y="175"/>
                    </a:lnTo>
                    <a:lnTo>
                      <a:pt x="247" y="154"/>
                    </a:lnTo>
                    <a:lnTo>
                      <a:pt x="253" y="129"/>
                    </a:lnTo>
                    <a:lnTo>
                      <a:pt x="237" y="129"/>
                    </a:lnTo>
                    <a:lnTo>
                      <a:pt x="232" y="103"/>
                    </a:lnTo>
                    <a:lnTo>
                      <a:pt x="232" y="88"/>
                    </a:lnTo>
                    <a:lnTo>
                      <a:pt x="217" y="67"/>
                    </a:lnTo>
                    <a:lnTo>
                      <a:pt x="206" y="52"/>
                    </a:lnTo>
                    <a:lnTo>
                      <a:pt x="191" y="37"/>
                    </a:lnTo>
                    <a:lnTo>
                      <a:pt x="165" y="26"/>
                    </a:lnTo>
                    <a:lnTo>
                      <a:pt x="149" y="20"/>
                    </a:lnTo>
                    <a:lnTo>
                      <a:pt x="123" y="16"/>
                    </a:lnTo>
                    <a:lnTo>
                      <a:pt x="103" y="20"/>
                    </a:lnTo>
                    <a:lnTo>
                      <a:pt x="87" y="26"/>
                    </a:lnTo>
                    <a:lnTo>
                      <a:pt x="61" y="37"/>
                    </a:lnTo>
                    <a:lnTo>
                      <a:pt x="46" y="52"/>
                    </a:lnTo>
                    <a:lnTo>
                      <a:pt x="31" y="67"/>
                    </a:lnTo>
                    <a:lnTo>
                      <a:pt x="21" y="88"/>
                    </a:lnTo>
                    <a:lnTo>
                      <a:pt x="21" y="103"/>
                    </a:lnTo>
                    <a:lnTo>
                      <a:pt x="16" y="129"/>
                    </a:lnTo>
                    <a:lnTo>
                      <a:pt x="21" y="150"/>
                    </a:lnTo>
                    <a:lnTo>
                      <a:pt x="21" y="170"/>
                    </a:lnTo>
                    <a:lnTo>
                      <a:pt x="31" y="191"/>
                    </a:lnTo>
                    <a:lnTo>
                      <a:pt x="46" y="206"/>
                    </a:lnTo>
                    <a:lnTo>
                      <a:pt x="61" y="222"/>
                    </a:lnTo>
                    <a:lnTo>
                      <a:pt x="87" y="231"/>
                    </a:lnTo>
                    <a:lnTo>
                      <a:pt x="103" y="237"/>
                    </a:lnTo>
                    <a:lnTo>
                      <a:pt x="123" y="237"/>
                    </a:lnTo>
                    <a:lnTo>
                      <a:pt x="149" y="237"/>
                    </a:lnTo>
                    <a:lnTo>
                      <a:pt x="165" y="231"/>
                    </a:lnTo>
                    <a:lnTo>
                      <a:pt x="191" y="222"/>
                    </a:lnTo>
                    <a:lnTo>
                      <a:pt x="206" y="206"/>
                    </a:lnTo>
                    <a:lnTo>
                      <a:pt x="217" y="191"/>
                    </a:lnTo>
                    <a:lnTo>
                      <a:pt x="232" y="170"/>
                    </a:lnTo>
                    <a:lnTo>
                      <a:pt x="232" y="150"/>
                    </a:lnTo>
                    <a:lnTo>
                      <a:pt x="237" y="129"/>
                    </a:lnTo>
                    <a:lnTo>
                      <a:pt x="253" y="129"/>
                    </a:lnTo>
                    <a:close/>
                  </a:path>
                </a:pathLst>
              </a:custGeom>
              <a:solidFill>
                <a:srgbClr val="878787"/>
              </a:solidFill>
              <a:ln w="9525">
                <a:noFill/>
                <a:round/>
                <a:headEnd/>
                <a:tailEnd/>
              </a:ln>
            </p:spPr>
            <p:txBody>
              <a:bodyPr/>
              <a:lstStyle/>
              <a:p>
                <a:endParaRPr lang="tr-TR"/>
              </a:p>
            </p:txBody>
          </p:sp>
          <p:sp>
            <p:nvSpPr>
              <p:cNvPr id="43111" name="Freeform 103"/>
              <p:cNvSpPr>
                <a:spLocks/>
              </p:cNvSpPr>
              <p:nvPr/>
            </p:nvSpPr>
            <p:spPr bwMode="auto">
              <a:xfrm>
                <a:off x="4386" y="3842"/>
                <a:ext cx="34" cy="34"/>
              </a:xfrm>
              <a:custGeom>
                <a:avLst/>
                <a:gdLst/>
                <a:ahLst/>
                <a:cxnLst>
                  <a:cxn ang="0">
                    <a:pos x="232" y="119"/>
                  </a:cxn>
                  <a:cxn ang="0">
                    <a:pos x="227" y="93"/>
                  </a:cxn>
                  <a:cxn ang="0">
                    <a:pos x="222" y="72"/>
                  </a:cxn>
                  <a:cxn ang="0">
                    <a:pos x="211" y="57"/>
                  </a:cxn>
                  <a:cxn ang="0">
                    <a:pos x="196" y="36"/>
                  </a:cxn>
                  <a:cxn ang="0">
                    <a:pos x="181" y="21"/>
                  </a:cxn>
                  <a:cxn ang="0">
                    <a:pos x="160" y="10"/>
                  </a:cxn>
                  <a:cxn ang="0">
                    <a:pos x="139" y="6"/>
                  </a:cxn>
                  <a:cxn ang="0">
                    <a:pos x="113" y="0"/>
                  </a:cxn>
                  <a:cxn ang="0">
                    <a:pos x="93" y="6"/>
                  </a:cxn>
                  <a:cxn ang="0">
                    <a:pos x="72" y="10"/>
                  </a:cxn>
                  <a:cxn ang="0">
                    <a:pos x="51" y="21"/>
                  </a:cxn>
                  <a:cxn ang="0">
                    <a:pos x="36" y="36"/>
                  </a:cxn>
                  <a:cxn ang="0">
                    <a:pos x="21" y="57"/>
                  </a:cxn>
                  <a:cxn ang="0">
                    <a:pos x="11" y="72"/>
                  </a:cxn>
                  <a:cxn ang="0">
                    <a:pos x="6" y="93"/>
                  </a:cxn>
                  <a:cxn ang="0">
                    <a:pos x="0" y="119"/>
                  </a:cxn>
                  <a:cxn ang="0">
                    <a:pos x="6" y="140"/>
                  </a:cxn>
                  <a:cxn ang="0">
                    <a:pos x="11" y="160"/>
                  </a:cxn>
                  <a:cxn ang="0">
                    <a:pos x="21" y="181"/>
                  </a:cxn>
                  <a:cxn ang="0">
                    <a:pos x="36" y="202"/>
                  </a:cxn>
                  <a:cxn ang="0">
                    <a:pos x="51" y="217"/>
                  </a:cxn>
                  <a:cxn ang="0">
                    <a:pos x="72" y="227"/>
                  </a:cxn>
                  <a:cxn ang="0">
                    <a:pos x="93" y="227"/>
                  </a:cxn>
                  <a:cxn ang="0">
                    <a:pos x="113" y="232"/>
                  </a:cxn>
                  <a:cxn ang="0">
                    <a:pos x="139" y="227"/>
                  </a:cxn>
                  <a:cxn ang="0">
                    <a:pos x="160" y="227"/>
                  </a:cxn>
                  <a:cxn ang="0">
                    <a:pos x="181" y="217"/>
                  </a:cxn>
                  <a:cxn ang="0">
                    <a:pos x="196" y="202"/>
                  </a:cxn>
                  <a:cxn ang="0">
                    <a:pos x="211" y="181"/>
                  </a:cxn>
                  <a:cxn ang="0">
                    <a:pos x="222" y="160"/>
                  </a:cxn>
                  <a:cxn ang="0">
                    <a:pos x="227" y="140"/>
                  </a:cxn>
                  <a:cxn ang="0">
                    <a:pos x="232" y="119"/>
                  </a:cxn>
                  <a:cxn ang="0">
                    <a:pos x="217" y="119"/>
                  </a:cxn>
                  <a:cxn ang="0">
                    <a:pos x="207" y="83"/>
                  </a:cxn>
                  <a:cxn ang="0">
                    <a:pos x="186" y="47"/>
                  </a:cxn>
                  <a:cxn ang="0">
                    <a:pos x="155" y="27"/>
                  </a:cxn>
                  <a:cxn ang="0">
                    <a:pos x="113" y="16"/>
                  </a:cxn>
                  <a:cxn ang="0">
                    <a:pos x="77" y="27"/>
                  </a:cxn>
                  <a:cxn ang="0">
                    <a:pos x="47" y="47"/>
                  </a:cxn>
                  <a:cxn ang="0">
                    <a:pos x="21" y="83"/>
                  </a:cxn>
                  <a:cxn ang="0">
                    <a:pos x="15" y="119"/>
                  </a:cxn>
                  <a:cxn ang="0">
                    <a:pos x="21" y="155"/>
                  </a:cxn>
                  <a:cxn ang="0">
                    <a:pos x="47" y="185"/>
                  </a:cxn>
                  <a:cxn ang="0">
                    <a:pos x="77" y="212"/>
                  </a:cxn>
                  <a:cxn ang="0">
                    <a:pos x="113" y="217"/>
                  </a:cxn>
                  <a:cxn ang="0">
                    <a:pos x="155" y="212"/>
                  </a:cxn>
                  <a:cxn ang="0">
                    <a:pos x="186" y="185"/>
                  </a:cxn>
                  <a:cxn ang="0">
                    <a:pos x="207" y="155"/>
                  </a:cxn>
                  <a:cxn ang="0">
                    <a:pos x="217" y="119"/>
                  </a:cxn>
                  <a:cxn ang="0">
                    <a:pos x="232" y="119"/>
                  </a:cxn>
                </a:cxnLst>
                <a:rect l="0" t="0" r="r" b="b"/>
                <a:pathLst>
                  <a:path w="232" h="232">
                    <a:moveTo>
                      <a:pt x="232" y="119"/>
                    </a:moveTo>
                    <a:lnTo>
                      <a:pt x="227" y="93"/>
                    </a:lnTo>
                    <a:lnTo>
                      <a:pt x="222" y="72"/>
                    </a:lnTo>
                    <a:lnTo>
                      <a:pt x="211" y="57"/>
                    </a:lnTo>
                    <a:lnTo>
                      <a:pt x="196" y="36"/>
                    </a:lnTo>
                    <a:lnTo>
                      <a:pt x="181" y="21"/>
                    </a:lnTo>
                    <a:lnTo>
                      <a:pt x="160" y="10"/>
                    </a:lnTo>
                    <a:lnTo>
                      <a:pt x="139" y="6"/>
                    </a:lnTo>
                    <a:lnTo>
                      <a:pt x="113" y="0"/>
                    </a:lnTo>
                    <a:lnTo>
                      <a:pt x="93" y="6"/>
                    </a:lnTo>
                    <a:lnTo>
                      <a:pt x="72" y="10"/>
                    </a:lnTo>
                    <a:lnTo>
                      <a:pt x="51" y="21"/>
                    </a:lnTo>
                    <a:lnTo>
                      <a:pt x="36" y="36"/>
                    </a:lnTo>
                    <a:lnTo>
                      <a:pt x="21" y="57"/>
                    </a:lnTo>
                    <a:lnTo>
                      <a:pt x="11" y="72"/>
                    </a:lnTo>
                    <a:lnTo>
                      <a:pt x="6" y="93"/>
                    </a:lnTo>
                    <a:lnTo>
                      <a:pt x="0" y="119"/>
                    </a:lnTo>
                    <a:lnTo>
                      <a:pt x="6" y="140"/>
                    </a:lnTo>
                    <a:lnTo>
                      <a:pt x="11" y="160"/>
                    </a:lnTo>
                    <a:lnTo>
                      <a:pt x="21" y="181"/>
                    </a:lnTo>
                    <a:lnTo>
                      <a:pt x="36" y="202"/>
                    </a:lnTo>
                    <a:lnTo>
                      <a:pt x="51" y="217"/>
                    </a:lnTo>
                    <a:lnTo>
                      <a:pt x="72" y="227"/>
                    </a:lnTo>
                    <a:lnTo>
                      <a:pt x="93" y="227"/>
                    </a:lnTo>
                    <a:lnTo>
                      <a:pt x="113" y="232"/>
                    </a:lnTo>
                    <a:lnTo>
                      <a:pt x="139" y="227"/>
                    </a:lnTo>
                    <a:lnTo>
                      <a:pt x="160" y="227"/>
                    </a:lnTo>
                    <a:lnTo>
                      <a:pt x="181" y="217"/>
                    </a:lnTo>
                    <a:lnTo>
                      <a:pt x="196" y="202"/>
                    </a:lnTo>
                    <a:lnTo>
                      <a:pt x="211" y="181"/>
                    </a:lnTo>
                    <a:lnTo>
                      <a:pt x="222" y="160"/>
                    </a:lnTo>
                    <a:lnTo>
                      <a:pt x="227" y="140"/>
                    </a:lnTo>
                    <a:lnTo>
                      <a:pt x="232" y="119"/>
                    </a:lnTo>
                    <a:lnTo>
                      <a:pt x="217" y="119"/>
                    </a:lnTo>
                    <a:lnTo>
                      <a:pt x="207" y="83"/>
                    </a:lnTo>
                    <a:lnTo>
                      <a:pt x="186" y="47"/>
                    </a:lnTo>
                    <a:lnTo>
                      <a:pt x="155" y="27"/>
                    </a:lnTo>
                    <a:lnTo>
                      <a:pt x="113" y="16"/>
                    </a:lnTo>
                    <a:lnTo>
                      <a:pt x="77" y="27"/>
                    </a:lnTo>
                    <a:lnTo>
                      <a:pt x="47" y="47"/>
                    </a:lnTo>
                    <a:lnTo>
                      <a:pt x="21" y="83"/>
                    </a:lnTo>
                    <a:lnTo>
                      <a:pt x="15" y="119"/>
                    </a:lnTo>
                    <a:lnTo>
                      <a:pt x="21" y="155"/>
                    </a:lnTo>
                    <a:lnTo>
                      <a:pt x="47" y="185"/>
                    </a:lnTo>
                    <a:lnTo>
                      <a:pt x="77" y="212"/>
                    </a:lnTo>
                    <a:lnTo>
                      <a:pt x="113" y="217"/>
                    </a:lnTo>
                    <a:lnTo>
                      <a:pt x="155" y="212"/>
                    </a:lnTo>
                    <a:lnTo>
                      <a:pt x="186" y="185"/>
                    </a:lnTo>
                    <a:lnTo>
                      <a:pt x="207" y="155"/>
                    </a:lnTo>
                    <a:lnTo>
                      <a:pt x="217" y="119"/>
                    </a:lnTo>
                    <a:lnTo>
                      <a:pt x="232" y="119"/>
                    </a:lnTo>
                    <a:close/>
                  </a:path>
                </a:pathLst>
              </a:custGeom>
              <a:solidFill>
                <a:srgbClr val="949494"/>
              </a:solidFill>
              <a:ln w="9525">
                <a:noFill/>
                <a:round/>
                <a:headEnd/>
                <a:tailEnd/>
              </a:ln>
            </p:spPr>
            <p:txBody>
              <a:bodyPr/>
              <a:lstStyle/>
              <a:p>
                <a:endParaRPr lang="tr-TR"/>
              </a:p>
            </p:txBody>
          </p:sp>
          <p:sp>
            <p:nvSpPr>
              <p:cNvPr id="43112" name="Freeform 104"/>
              <p:cNvSpPr>
                <a:spLocks/>
              </p:cNvSpPr>
              <p:nvPr/>
            </p:nvSpPr>
            <p:spPr bwMode="auto">
              <a:xfrm>
                <a:off x="4388" y="3845"/>
                <a:ext cx="30" cy="29"/>
              </a:xfrm>
              <a:custGeom>
                <a:avLst/>
                <a:gdLst/>
                <a:ahLst/>
                <a:cxnLst>
                  <a:cxn ang="0">
                    <a:pos x="211" y="103"/>
                  </a:cxn>
                  <a:cxn ang="0">
                    <a:pos x="200" y="62"/>
                  </a:cxn>
                  <a:cxn ang="0">
                    <a:pos x="180" y="26"/>
                  </a:cxn>
                  <a:cxn ang="0">
                    <a:pos x="144" y="5"/>
                  </a:cxn>
                  <a:cxn ang="0">
                    <a:pos x="102" y="0"/>
                  </a:cxn>
                  <a:cxn ang="0">
                    <a:pos x="66" y="5"/>
                  </a:cxn>
                  <a:cxn ang="0">
                    <a:pos x="30" y="26"/>
                  </a:cxn>
                  <a:cxn ang="0">
                    <a:pos x="10" y="62"/>
                  </a:cxn>
                  <a:cxn ang="0">
                    <a:pos x="0" y="103"/>
                  </a:cxn>
                  <a:cxn ang="0">
                    <a:pos x="10" y="144"/>
                  </a:cxn>
                  <a:cxn ang="0">
                    <a:pos x="30" y="175"/>
                  </a:cxn>
                  <a:cxn ang="0">
                    <a:pos x="66" y="201"/>
                  </a:cxn>
                  <a:cxn ang="0">
                    <a:pos x="102" y="205"/>
                  </a:cxn>
                  <a:cxn ang="0">
                    <a:pos x="144" y="201"/>
                  </a:cxn>
                  <a:cxn ang="0">
                    <a:pos x="180" y="175"/>
                  </a:cxn>
                  <a:cxn ang="0">
                    <a:pos x="200" y="144"/>
                  </a:cxn>
                  <a:cxn ang="0">
                    <a:pos x="211" y="103"/>
                  </a:cxn>
                  <a:cxn ang="0">
                    <a:pos x="196" y="103"/>
                  </a:cxn>
                  <a:cxn ang="0">
                    <a:pos x="185" y="67"/>
                  </a:cxn>
                  <a:cxn ang="0">
                    <a:pos x="170" y="41"/>
                  </a:cxn>
                  <a:cxn ang="0">
                    <a:pos x="138" y="20"/>
                  </a:cxn>
                  <a:cxn ang="0">
                    <a:pos x="102" y="15"/>
                  </a:cxn>
                  <a:cxn ang="0">
                    <a:pos x="72" y="20"/>
                  </a:cxn>
                  <a:cxn ang="0">
                    <a:pos x="40" y="41"/>
                  </a:cxn>
                  <a:cxn ang="0">
                    <a:pos x="25" y="67"/>
                  </a:cxn>
                  <a:cxn ang="0">
                    <a:pos x="15" y="103"/>
                  </a:cxn>
                  <a:cxn ang="0">
                    <a:pos x="25" y="134"/>
                  </a:cxn>
                  <a:cxn ang="0">
                    <a:pos x="40" y="165"/>
                  </a:cxn>
                  <a:cxn ang="0">
                    <a:pos x="72" y="186"/>
                  </a:cxn>
                  <a:cxn ang="0">
                    <a:pos x="102" y="190"/>
                  </a:cxn>
                  <a:cxn ang="0">
                    <a:pos x="138" y="186"/>
                  </a:cxn>
                  <a:cxn ang="0">
                    <a:pos x="170" y="165"/>
                  </a:cxn>
                  <a:cxn ang="0">
                    <a:pos x="185" y="134"/>
                  </a:cxn>
                  <a:cxn ang="0">
                    <a:pos x="196" y="103"/>
                  </a:cxn>
                  <a:cxn ang="0">
                    <a:pos x="211" y="103"/>
                  </a:cxn>
                </a:cxnLst>
                <a:rect l="0" t="0" r="r" b="b"/>
                <a:pathLst>
                  <a:path w="211" h="205">
                    <a:moveTo>
                      <a:pt x="211" y="103"/>
                    </a:moveTo>
                    <a:lnTo>
                      <a:pt x="200" y="62"/>
                    </a:lnTo>
                    <a:lnTo>
                      <a:pt x="180" y="26"/>
                    </a:lnTo>
                    <a:lnTo>
                      <a:pt x="144" y="5"/>
                    </a:lnTo>
                    <a:lnTo>
                      <a:pt x="102" y="0"/>
                    </a:lnTo>
                    <a:lnTo>
                      <a:pt x="66" y="5"/>
                    </a:lnTo>
                    <a:lnTo>
                      <a:pt x="30" y="26"/>
                    </a:lnTo>
                    <a:lnTo>
                      <a:pt x="10" y="62"/>
                    </a:lnTo>
                    <a:lnTo>
                      <a:pt x="0" y="103"/>
                    </a:lnTo>
                    <a:lnTo>
                      <a:pt x="10" y="144"/>
                    </a:lnTo>
                    <a:lnTo>
                      <a:pt x="30" y="175"/>
                    </a:lnTo>
                    <a:lnTo>
                      <a:pt x="66" y="201"/>
                    </a:lnTo>
                    <a:lnTo>
                      <a:pt x="102" y="205"/>
                    </a:lnTo>
                    <a:lnTo>
                      <a:pt x="144" y="201"/>
                    </a:lnTo>
                    <a:lnTo>
                      <a:pt x="180" y="175"/>
                    </a:lnTo>
                    <a:lnTo>
                      <a:pt x="200" y="144"/>
                    </a:lnTo>
                    <a:lnTo>
                      <a:pt x="211" y="103"/>
                    </a:lnTo>
                    <a:lnTo>
                      <a:pt x="196" y="103"/>
                    </a:lnTo>
                    <a:lnTo>
                      <a:pt x="185" y="67"/>
                    </a:lnTo>
                    <a:lnTo>
                      <a:pt x="170" y="41"/>
                    </a:lnTo>
                    <a:lnTo>
                      <a:pt x="138" y="20"/>
                    </a:lnTo>
                    <a:lnTo>
                      <a:pt x="102" y="15"/>
                    </a:lnTo>
                    <a:lnTo>
                      <a:pt x="72" y="20"/>
                    </a:lnTo>
                    <a:lnTo>
                      <a:pt x="40" y="41"/>
                    </a:lnTo>
                    <a:lnTo>
                      <a:pt x="25" y="67"/>
                    </a:lnTo>
                    <a:lnTo>
                      <a:pt x="15" y="103"/>
                    </a:lnTo>
                    <a:lnTo>
                      <a:pt x="25" y="134"/>
                    </a:lnTo>
                    <a:lnTo>
                      <a:pt x="40" y="165"/>
                    </a:lnTo>
                    <a:lnTo>
                      <a:pt x="72" y="186"/>
                    </a:lnTo>
                    <a:lnTo>
                      <a:pt x="102" y="190"/>
                    </a:lnTo>
                    <a:lnTo>
                      <a:pt x="138" y="186"/>
                    </a:lnTo>
                    <a:lnTo>
                      <a:pt x="170" y="165"/>
                    </a:lnTo>
                    <a:lnTo>
                      <a:pt x="185" y="134"/>
                    </a:lnTo>
                    <a:lnTo>
                      <a:pt x="196" y="103"/>
                    </a:lnTo>
                    <a:lnTo>
                      <a:pt x="211" y="103"/>
                    </a:lnTo>
                    <a:close/>
                  </a:path>
                </a:pathLst>
              </a:custGeom>
              <a:solidFill>
                <a:srgbClr val="A1A1A1"/>
              </a:solidFill>
              <a:ln w="9525">
                <a:noFill/>
                <a:round/>
                <a:headEnd/>
                <a:tailEnd/>
              </a:ln>
            </p:spPr>
            <p:txBody>
              <a:bodyPr/>
              <a:lstStyle/>
              <a:p>
                <a:endParaRPr lang="tr-TR"/>
              </a:p>
            </p:txBody>
          </p:sp>
          <p:sp>
            <p:nvSpPr>
              <p:cNvPr id="43113" name="Freeform 105"/>
              <p:cNvSpPr>
                <a:spLocks/>
              </p:cNvSpPr>
              <p:nvPr/>
            </p:nvSpPr>
            <p:spPr bwMode="auto">
              <a:xfrm>
                <a:off x="4389" y="3846"/>
                <a:ext cx="27" cy="27"/>
              </a:xfrm>
              <a:custGeom>
                <a:avLst/>
                <a:gdLst/>
                <a:ahLst/>
                <a:cxnLst>
                  <a:cxn ang="0">
                    <a:pos x="186" y="92"/>
                  </a:cxn>
                  <a:cxn ang="0">
                    <a:pos x="180" y="56"/>
                  </a:cxn>
                  <a:cxn ang="0">
                    <a:pos x="160" y="30"/>
                  </a:cxn>
                  <a:cxn ang="0">
                    <a:pos x="128" y="4"/>
                  </a:cxn>
                  <a:cxn ang="0">
                    <a:pos x="92" y="0"/>
                  </a:cxn>
                  <a:cxn ang="0">
                    <a:pos x="62" y="4"/>
                  </a:cxn>
                  <a:cxn ang="0">
                    <a:pos x="30" y="30"/>
                  </a:cxn>
                  <a:cxn ang="0">
                    <a:pos x="11" y="56"/>
                  </a:cxn>
                  <a:cxn ang="0">
                    <a:pos x="0" y="92"/>
                  </a:cxn>
                  <a:cxn ang="0">
                    <a:pos x="11" y="123"/>
                  </a:cxn>
                  <a:cxn ang="0">
                    <a:pos x="30" y="154"/>
                  </a:cxn>
                  <a:cxn ang="0">
                    <a:pos x="62" y="175"/>
                  </a:cxn>
                  <a:cxn ang="0">
                    <a:pos x="92" y="185"/>
                  </a:cxn>
                  <a:cxn ang="0">
                    <a:pos x="128" y="175"/>
                  </a:cxn>
                  <a:cxn ang="0">
                    <a:pos x="160" y="154"/>
                  </a:cxn>
                  <a:cxn ang="0">
                    <a:pos x="180" y="123"/>
                  </a:cxn>
                  <a:cxn ang="0">
                    <a:pos x="186" y="92"/>
                  </a:cxn>
                  <a:cxn ang="0">
                    <a:pos x="170" y="92"/>
                  </a:cxn>
                  <a:cxn ang="0">
                    <a:pos x="160" y="61"/>
                  </a:cxn>
                  <a:cxn ang="0">
                    <a:pos x="149" y="40"/>
                  </a:cxn>
                  <a:cxn ang="0">
                    <a:pos x="124" y="25"/>
                  </a:cxn>
                  <a:cxn ang="0">
                    <a:pos x="92" y="15"/>
                  </a:cxn>
                  <a:cxn ang="0">
                    <a:pos x="67" y="25"/>
                  </a:cxn>
                  <a:cxn ang="0">
                    <a:pos x="41" y="40"/>
                  </a:cxn>
                  <a:cxn ang="0">
                    <a:pos x="30" y="61"/>
                  </a:cxn>
                  <a:cxn ang="0">
                    <a:pos x="20" y="92"/>
                  </a:cxn>
                  <a:cxn ang="0">
                    <a:pos x="30" y="123"/>
                  </a:cxn>
                  <a:cxn ang="0">
                    <a:pos x="41" y="143"/>
                  </a:cxn>
                  <a:cxn ang="0">
                    <a:pos x="67" y="158"/>
                  </a:cxn>
                  <a:cxn ang="0">
                    <a:pos x="92" y="164"/>
                  </a:cxn>
                  <a:cxn ang="0">
                    <a:pos x="124" y="158"/>
                  </a:cxn>
                  <a:cxn ang="0">
                    <a:pos x="149" y="143"/>
                  </a:cxn>
                  <a:cxn ang="0">
                    <a:pos x="160" y="123"/>
                  </a:cxn>
                  <a:cxn ang="0">
                    <a:pos x="170" y="92"/>
                  </a:cxn>
                  <a:cxn ang="0">
                    <a:pos x="186" y="92"/>
                  </a:cxn>
                </a:cxnLst>
                <a:rect l="0" t="0" r="r" b="b"/>
                <a:pathLst>
                  <a:path w="186" h="185">
                    <a:moveTo>
                      <a:pt x="186" y="92"/>
                    </a:moveTo>
                    <a:lnTo>
                      <a:pt x="180" y="56"/>
                    </a:lnTo>
                    <a:lnTo>
                      <a:pt x="160" y="30"/>
                    </a:lnTo>
                    <a:lnTo>
                      <a:pt x="128" y="4"/>
                    </a:lnTo>
                    <a:lnTo>
                      <a:pt x="92" y="0"/>
                    </a:lnTo>
                    <a:lnTo>
                      <a:pt x="62" y="4"/>
                    </a:lnTo>
                    <a:lnTo>
                      <a:pt x="30" y="30"/>
                    </a:lnTo>
                    <a:lnTo>
                      <a:pt x="11" y="56"/>
                    </a:lnTo>
                    <a:lnTo>
                      <a:pt x="0" y="92"/>
                    </a:lnTo>
                    <a:lnTo>
                      <a:pt x="11" y="123"/>
                    </a:lnTo>
                    <a:lnTo>
                      <a:pt x="30" y="154"/>
                    </a:lnTo>
                    <a:lnTo>
                      <a:pt x="62" y="175"/>
                    </a:lnTo>
                    <a:lnTo>
                      <a:pt x="92" y="185"/>
                    </a:lnTo>
                    <a:lnTo>
                      <a:pt x="128" y="175"/>
                    </a:lnTo>
                    <a:lnTo>
                      <a:pt x="160" y="154"/>
                    </a:lnTo>
                    <a:lnTo>
                      <a:pt x="180" y="123"/>
                    </a:lnTo>
                    <a:lnTo>
                      <a:pt x="186" y="92"/>
                    </a:lnTo>
                    <a:lnTo>
                      <a:pt x="170" y="92"/>
                    </a:lnTo>
                    <a:lnTo>
                      <a:pt x="160" y="61"/>
                    </a:lnTo>
                    <a:lnTo>
                      <a:pt x="149" y="40"/>
                    </a:lnTo>
                    <a:lnTo>
                      <a:pt x="124" y="25"/>
                    </a:lnTo>
                    <a:lnTo>
                      <a:pt x="92" y="15"/>
                    </a:lnTo>
                    <a:lnTo>
                      <a:pt x="67" y="25"/>
                    </a:lnTo>
                    <a:lnTo>
                      <a:pt x="41" y="40"/>
                    </a:lnTo>
                    <a:lnTo>
                      <a:pt x="30" y="61"/>
                    </a:lnTo>
                    <a:lnTo>
                      <a:pt x="20" y="92"/>
                    </a:lnTo>
                    <a:lnTo>
                      <a:pt x="30" y="123"/>
                    </a:lnTo>
                    <a:lnTo>
                      <a:pt x="41" y="143"/>
                    </a:lnTo>
                    <a:lnTo>
                      <a:pt x="67" y="158"/>
                    </a:lnTo>
                    <a:lnTo>
                      <a:pt x="92" y="164"/>
                    </a:lnTo>
                    <a:lnTo>
                      <a:pt x="124" y="158"/>
                    </a:lnTo>
                    <a:lnTo>
                      <a:pt x="149" y="143"/>
                    </a:lnTo>
                    <a:lnTo>
                      <a:pt x="160" y="123"/>
                    </a:lnTo>
                    <a:lnTo>
                      <a:pt x="170" y="92"/>
                    </a:lnTo>
                    <a:lnTo>
                      <a:pt x="186" y="92"/>
                    </a:lnTo>
                    <a:close/>
                  </a:path>
                </a:pathLst>
              </a:custGeom>
              <a:solidFill>
                <a:srgbClr val="ADADAD"/>
              </a:solidFill>
              <a:ln w="9525">
                <a:noFill/>
                <a:round/>
                <a:headEnd/>
                <a:tailEnd/>
              </a:ln>
            </p:spPr>
            <p:txBody>
              <a:bodyPr/>
              <a:lstStyle/>
              <a:p>
                <a:endParaRPr lang="tr-TR"/>
              </a:p>
            </p:txBody>
          </p:sp>
          <p:sp>
            <p:nvSpPr>
              <p:cNvPr id="43114" name="Freeform 106"/>
              <p:cNvSpPr>
                <a:spLocks/>
              </p:cNvSpPr>
              <p:nvPr/>
            </p:nvSpPr>
            <p:spPr bwMode="auto">
              <a:xfrm>
                <a:off x="4392" y="3848"/>
                <a:ext cx="22" cy="22"/>
              </a:xfrm>
              <a:custGeom>
                <a:avLst/>
                <a:gdLst/>
                <a:ahLst/>
                <a:cxnLst>
                  <a:cxn ang="0">
                    <a:pos x="160" y="77"/>
                  </a:cxn>
                  <a:cxn ang="0">
                    <a:pos x="150" y="46"/>
                  </a:cxn>
                  <a:cxn ang="0">
                    <a:pos x="134" y="20"/>
                  </a:cxn>
                  <a:cxn ang="0">
                    <a:pos x="109" y="5"/>
                  </a:cxn>
                  <a:cxn ang="0">
                    <a:pos x="77" y="0"/>
                  </a:cxn>
                  <a:cxn ang="0">
                    <a:pos x="52" y="5"/>
                  </a:cxn>
                  <a:cxn ang="0">
                    <a:pos x="26" y="20"/>
                  </a:cxn>
                  <a:cxn ang="0">
                    <a:pos x="11" y="46"/>
                  </a:cxn>
                  <a:cxn ang="0">
                    <a:pos x="0" y="77"/>
                  </a:cxn>
                  <a:cxn ang="0">
                    <a:pos x="11" y="108"/>
                  </a:cxn>
                  <a:cxn ang="0">
                    <a:pos x="26" y="134"/>
                  </a:cxn>
                  <a:cxn ang="0">
                    <a:pos x="52" y="143"/>
                  </a:cxn>
                  <a:cxn ang="0">
                    <a:pos x="77" y="154"/>
                  </a:cxn>
                  <a:cxn ang="0">
                    <a:pos x="109" y="143"/>
                  </a:cxn>
                  <a:cxn ang="0">
                    <a:pos x="134" y="134"/>
                  </a:cxn>
                  <a:cxn ang="0">
                    <a:pos x="150" y="108"/>
                  </a:cxn>
                  <a:cxn ang="0">
                    <a:pos x="160" y="77"/>
                  </a:cxn>
                  <a:cxn ang="0">
                    <a:pos x="145" y="77"/>
                  </a:cxn>
                  <a:cxn ang="0">
                    <a:pos x="139" y="51"/>
                  </a:cxn>
                  <a:cxn ang="0">
                    <a:pos x="124" y="30"/>
                  </a:cxn>
                  <a:cxn ang="0">
                    <a:pos x="103" y="15"/>
                  </a:cxn>
                  <a:cxn ang="0">
                    <a:pos x="77" y="15"/>
                  </a:cxn>
                  <a:cxn ang="0">
                    <a:pos x="57" y="15"/>
                  </a:cxn>
                  <a:cxn ang="0">
                    <a:pos x="36" y="30"/>
                  </a:cxn>
                  <a:cxn ang="0">
                    <a:pos x="21" y="51"/>
                  </a:cxn>
                  <a:cxn ang="0">
                    <a:pos x="15" y="77"/>
                  </a:cxn>
                  <a:cxn ang="0">
                    <a:pos x="21" y="98"/>
                  </a:cxn>
                  <a:cxn ang="0">
                    <a:pos x="36" y="118"/>
                  </a:cxn>
                  <a:cxn ang="0">
                    <a:pos x="57" y="134"/>
                  </a:cxn>
                  <a:cxn ang="0">
                    <a:pos x="77" y="139"/>
                  </a:cxn>
                  <a:cxn ang="0">
                    <a:pos x="103" y="134"/>
                  </a:cxn>
                  <a:cxn ang="0">
                    <a:pos x="124" y="118"/>
                  </a:cxn>
                  <a:cxn ang="0">
                    <a:pos x="139" y="98"/>
                  </a:cxn>
                  <a:cxn ang="0">
                    <a:pos x="145" y="77"/>
                  </a:cxn>
                  <a:cxn ang="0">
                    <a:pos x="160" y="77"/>
                  </a:cxn>
                </a:cxnLst>
                <a:rect l="0" t="0" r="r" b="b"/>
                <a:pathLst>
                  <a:path w="160" h="154">
                    <a:moveTo>
                      <a:pt x="160" y="77"/>
                    </a:moveTo>
                    <a:lnTo>
                      <a:pt x="150" y="46"/>
                    </a:lnTo>
                    <a:lnTo>
                      <a:pt x="134" y="20"/>
                    </a:lnTo>
                    <a:lnTo>
                      <a:pt x="109" y="5"/>
                    </a:lnTo>
                    <a:lnTo>
                      <a:pt x="77" y="0"/>
                    </a:lnTo>
                    <a:lnTo>
                      <a:pt x="52" y="5"/>
                    </a:lnTo>
                    <a:lnTo>
                      <a:pt x="26" y="20"/>
                    </a:lnTo>
                    <a:lnTo>
                      <a:pt x="11" y="46"/>
                    </a:lnTo>
                    <a:lnTo>
                      <a:pt x="0" y="77"/>
                    </a:lnTo>
                    <a:lnTo>
                      <a:pt x="11" y="108"/>
                    </a:lnTo>
                    <a:lnTo>
                      <a:pt x="26" y="134"/>
                    </a:lnTo>
                    <a:lnTo>
                      <a:pt x="52" y="143"/>
                    </a:lnTo>
                    <a:lnTo>
                      <a:pt x="77" y="154"/>
                    </a:lnTo>
                    <a:lnTo>
                      <a:pt x="109" y="143"/>
                    </a:lnTo>
                    <a:lnTo>
                      <a:pt x="134" y="134"/>
                    </a:lnTo>
                    <a:lnTo>
                      <a:pt x="150" y="108"/>
                    </a:lnTo>
                    <a:lnTo>
                      <a:pt x="160" y="77"/>
                    </a:lnTo>
                    <a:lnTo>
                      <a:pt x="145" y="77"/>
                    </a:lnTo>
                    <a:lnTo>
                      <a:pt x="139" y="51"/>
                    </a:lnTo>
                    <a:lnTo>
                      <a:pt x="124" y="30"/>
                    </a:lnTo>
                    <a:lnTo>
                      <a:pt x="103" y="15"/>
                    </a:lnTo>
                    <a:lnTo>
                      <a:pt x="77" y="15"/>
                    </a:lnTo>
                    <a:lnTo>
                      <a:pt x="57" y="15"/>
                    </a:lnTo>
                    <a:lnTo>
                      <a:pt x="36" y="30"/>
                    </a:lnTo>
                    <a:lnTo>
                      <a:pt x="21" y="51"/>
                    </a:lnTo>
                    <a:lnTo>
                      <a:pt x="15" y="77"/>
                    </a:lnTo>
                    <a:lnTo>
                      <a:pt x="21" y="98"/>
                    </a:lnTo>
                    <a:lnTo>
                      <a:pt x="36" y="118"/>
                    </a:lnTo>
                    <a:lnTo>
                      <a:pt x="57" y="134"/>
                    </a:lnTo>
                    <a:lnTo>
                      <a:pt x="77" y="139"/>
                    </a:lnTo>
                    <a:lnTo>
                      <a:pt x="103" y="134"/>
                    </a:lnTo>
                    <a:lnTo>
                      <a:pt x="124" y="118"/>
                    </a:lnTo>
                    <a:lnTo>
                      <a:pt x="139" y="98"/>
                    </a:lnTo>
                    <a:lnTo>
                      <a:pt x="145" y="77"/>
                    </a:lnTo>
                    <a:lnTo>
                      <a:pt x="160" y="77"/>
                    </a:lnTo>
                    <a:close/>
                  </a:path>
                </a:pathLst>
              </a:custGeom>
              <a:solidFill>
                <a:srgbClr val="BABABA"/>
              </a:solidFill>
              <a:ln w="9525">
                <a:noFill/>
                <a:round/>
                <a:headEnd/>
                <a:tailEnd/>
              </a:ln>
            </p:spPr>
            <p:txBody>
              <a:bodyPr/>
              <a:lstStyle/>
              <a:p>
                <a:endParaRPr lang="tr-TR"/>
              </a:p>
            </p:txBody>
          </p:sp>
          <p:sp>
            <p:nvSpPr>
              <p:cNvPr id="43115" name="Freeform 107"/>
              <p:cNvSpPr>
                <a:spLocks/>
              </p:cNvSpPr>
              <p:nvPr/>
            </p:nvSpPr>
            <p:spPr bwMode="auto">
              <a:xfrm>
                <a:off x="4394" y="3850"/>
                <a:ext cx="18" cy="19"/>
              </a:xfrm>
              <a:custGeom>
                <a:avLst/>
                <a:gdLst/>
                <a:ahLst/>
                <a:cxnLst>
                  <a:cxn ang="0">
                    <a:pos x="130" y="67"/>
                  </a:cxn>
                  <a:cxn ang="0">
                    <a:pos x="124" y="41"/>
                  </a:cxn>
                  <a:cxn ang="0">
                    <a:pos x="109" y="20"/>
                  </a:cxn>
                  <a:cxn ang="0">
                    <a:pos x="94" y="5"/>
                  </a:cxn>
                  <a:cxn ang="0">
                    <a:pos x="62" y="0"/>
                  </a:cxn>
                  <a:cxn ang="0">
                    <a:pos x="37" y="5"/>
                  </a:cxn>
                  <a:cxn ang="0">
                    <a:pos x="21" y="20"/>
                  </a:cxn>
                  <a:cxn ang="0">
                    <a:pos x="6" y="41"/>
                  </a:cxn>
                  <a:cxn ang="0">
                    <a:pos x="0" y="67"/>
                  </a:cxn>
                  <a:cxn ang="0">
                    <a:pos x="6" y="92"/>
                  </a:cxn>
                  <a:cxn ang="0">
                    <a:pos x="21" y="108"/>
                  </a:cxn>
                  <a:cxn ang="0">
                    <a:pos x="37" y="124"/>
                  </a:cxn>
                  <a:cxn ang="0">
                    <a:pos x="62" y="133"/>
                  </a:cxn>
                  <a:cxn ang="0">
                    <a:pos x="94" y="124"/>
                  </a:cxn>
                  <a:cxn ang="0">
                    <a:pos x="109" y="108"/>
                  </a:cxn>
                  <a:cxn ang="0">
                    <a:pos x="124" y="92"/>
                  </a:cxn>
                  <a:cxn ang="0">
                    <a:pos x="130" y="67"/>
                  </a:cxn>
                  <a:cxn ang="0">
                    <a:pos x="119" y="67"/>
                  </a:cxn>
                  <a:cxn ang="0">
                    <a:pos x="115" y="46"/>
                  </a:cxn>
                  <a:cxn ang="0">
                    <a:pos x="104" y="31"/>
                  </a:cxn>
                  <a:cxn ang="0">
                    <a:pos x="83" y="15"/>
                  </a:cxn>
                  <a:cxn ang="0">
                    <a:pos x="62" y="15"/>
                  </a:cxn>
                  <a:cxn ang="0">
                    <a:pos x="47" y="15"/>
                  </a:cxn>
                  <a:cxn ang="0">
                    <a:pos x="26" y="31"/>
                  </a:cxn>
                  <a:cxn ang="0">
                    <a:pos x="17" y="46"/>
                  </a:cxn>
                  <a:cxn ang="0">
                    <a:pos x="11" y="67"/>
                  </a:cxn>
                  <a:cxn ang="0">
                    <a:pos x="17" y="82"/>
                  </a:cxn>
                  <a:cxn ang="0">
                    <a:pos x="26" y="103"/>
                  </a:cxn>
                  <a:cxn ang="0">
                    <a:pos x="47" y="113"/>
                  </a:cxn>
                  <a:cxn ang="0">
                    <a:pos x="62" y="118"/>
                  </a:cxn>
                  <a:cxn ang="0">
                    <a:pos x="83" y="113"/>
                  </a:cxn>
                  <a:cxn ang="0">
                    <a:pos x="104" y="103"/>
                  </a:cxn>
                  <a:cxn ang="0">
                    <a:pos x="115" y="82"/>
                  </a:cxn>
                  <a:cxn ang="0">
                    <a:pos x="119" y="67"/>
                  </a:cxn>
                  <a:cxn ang="0">
                    <a:pos x="130" y="67"/>
                  </a:cxn>
                </a:cxnLst>
                <a:rect l="0" t="0" r="r" b="b"/>
                <a:pathLst>
                  <a:path w="130" h="133">
                    <a:moveTo>
                      <a:pt x="130" y="67"/>
                    </a:moveTo>
                    <a:lnTo>
                      <a:pt x="124" y="41"/>
                    </a:lnTo>
                    <a:lnTo>
                      <a:pt x="109" y="20"/>
                    </a:lnTo>
                    <a:lnTo>
                      <a:pt x="94" y="5"/>
                    </a:lnTo>
                    <a:lnTo>
                      <a:pt x="62" y="0"/>
                    </a:lnTo>
                    <a:lnTo>
                      <a:pt x="37" y="5"/>
                    </a:lnTo>
                    <a:lnTo>
                      <a:pt x="21" y="20"/>
                    </a:lnTo>
                    <a:lnTo>
                      <a:pt x="6" y="41"/>
                    </a:lnTo>
                    <a:lnTo>
                      <a:pt x="0" y="67"/>
                    </a:lnTo>
                    <a:lnTo>
                      <a:pt x="6" y="92"/>
                    </a:lnTo>
                    <a:lnTo>
                      <a:pt x="21" y="108"/>
                    </a:lnTo>
                    <a:lnTo>
                      <a:pt x="37" y="124"/>
                    </a:lnTo>
                    <a:lnTo>
                      <a:pt x="62" y="133"/>
                    </a:lnTo>
                    <a:lnTo>
                      <a:pt x="94" y="124"/>
                    </a:lnTo>
                    <a:lnTo>
                      <a:pt x="109" y="108"/>
                    </a:lnTo>
                    <a:lnTo>
                      <a:pt x="124" y="92"/>
                    </a:lnTo>
                    <a:lnTo>
                      <a:pt x="130" y="67"/>
                    </a:lnTo>
                    <a:lnTo>
                      <a:pt x="119" y="67"/>
                    </a:lnTo>
                    <a:lnTo>
                      <a:pt x="115" y="46"/>
                    </a:lnTo>
                    <a:lnTo>
                      <a:pt x="104" y="31"/>
                    </a:lnTo>
                    <a:lnTo>
                      <a:pt x="83" y="15"/>
                    </a:lnTo>
                    <a:lnTo>
                      <a:pt x="62" y="15"/>
                    </a:lnTo>
                    <a:lnTo>
                      <a:pt x="47" y="15"/>
                    </a:lnTo>
                    <a:lnTo>
                      <a:pt x="26" y="31"/>
                    </a:lnTo>
                    <a:lnTo>
                      <a:pt x="17" y="46"/>
                    </a:lnTo>
                    <a:lnTo>
                      <a:pt x="11" y="67"/>
                    </a:lnTo>
                    <a:lnTo>
                      <a:pt x="17" y="82"/>
                    </a:lnTo>
                    <a:lnTo>
                      <a:pt x="26" y="103"/>
                    </a:lnTo>
                    <a:lnTo>
                      <a:pt x="47" y="113"/>
                    </a:lnTo>
                    <a:lnTo>
                      <a:pt x="62" y="118"/>
                    </a:lnTo>
                    <a:lnTo>
                      <a:pt x="83" y="113"/>
                    </a:lnTo>
                    <a:lnTo>
                      <a:pt x="104" y="103"/>
                    </a:lnTo>
                    <a:lnTo>
                      <a:pt x="115" y="82"/>
                    </a:lnTo>
                    <a:lnTo>
                      <a:pt x="119" y="67"/>
                    </a:lnTo>
                    <a:lnTo>
                      <a:pt x="130" y="67"/>
                    </a:lnTo>
                    <a:close/>
                  </a:path>
                </a:pathLst>
              </a:custGeom>
              <a:solidFill>
                <a:srgbClr val="C9C9C9"/>
              </a:solidFill>
              <a:ln w="9525">
                <a:noFill/>
                <a:round/>
                <a:headEnd/>
                <a:tailEnd/>
              </a:ln>
            </p:spPr>
            <p:txBody>
              <a:bodyPr/>
              <a:lstStyle/>
              <a:p>
                <a:endParaRPr lang="tr-TR"/>
              </a:p>
            </p:txBody>
          </p:sp>
          <p:sp>
            <p:nvSpPr>
              <p:cNvPr id="43116" name="Freeform 108"/>
              <p:cNvSpPr>
                <a:spLocks/>
              </p:cNvSpPr>
              <p:nvPr/>
            </p:nvSpPr>
            <p:spPr bwMode="auto">
              <a:xfrm>
                <a:off x="4395" y="3851"/>
                <a:ext cx="16" cy="17"/>
              </a:xfrm>
              <a:custGeom>
                <a:avLst/>
                <a:gdLst/>
                <a:ahLst/>
                <a:cxnLst>
                  <a:cxn ang="0">
                    <a:pos x="108" y="57"/>
                  </a:cxn>
                  <a:cxn ang="0">
                    <a:pos x="108" y="31"/>
                  </a:cxn>
                  <a:cxn ang="0">
                    <a:pos x="93" y="16"/>
                  </a:cxn>
                  <a:cxn ang="0">
                    <a:pos x="77" y="5"/>
                  </a:cxn>
                  <a:cxn ang="0">
                    <a:pos x="51" y="0"/>
                  </a:cxn>
                  <a:cxn ang="0">
                    <a:pos x="31" y="5"/>
                  </a:cxn>
                  <a:cxn ang="0">
                    <a:pos x="15" y="16"/>
                  </a:cxn>
                  <a:cxn ang="0">
                    <a:pos x="0" y="31"/>
                  </a:cxn>
                  <a:cxn ang="0">
                    <a:pos x="0" y="57"/>
                  </a:cxn>
                  <a:cxn ang="0">
                    <a:pos x="0" y="78"/>
                  </a:cxn>
                  <a:cxn ang="0">
                    <a:pos x="15" y="93"/>
                  </a:cxn>
                  <a:cxn ang="0">
                    <a:pos x="31" y="108"/>
                  </a:cxn>
                  <a:cxn ang="0">
                    <a:pos x="51" y="114"/>
                  </a:cxn>
                  <a:cxn ang="0">
                    <a:pos x="77" y="108"/>
                  </a:cxn>
                  <a:cxn ang="0">
                    <a:pos x="93" y="93"/>
                  </a:cxn>
                  <a:cxn ang="0">
                    <a:pos x="108" y="78"/>
                  </a:cxn>
                  <a:cxn ang="0">
                    <a:pos x="108" y="57"/>
                  </a:cxn>
                  <a:cxn ang="0">
                    <a:pos x="93" y="57"/>
                  </a:cxn>
                  <a:cxn ang="0">
                    <a:pos x="87" y="42"/>
                  </a:cxn>
                  <a:cxn ang="0">
                    <a:pos x="83" y="31"/>
                  </a:cxn>
                  <a:cxn ang="0">
                    <a:pos x="67" y="21"/>
                  </a:cxn>
                  <a:cxn ang="0">
                    <a:pos x="51" y="21"/>
                  </a:cxn>
                  <a:cxn ang="0">
                    <a:pos x="42" y="21"/>
                  </a:cxn>
                  <a:cxn ang="0">
                    <a:pos x="26" y="31"/>
                  </a:cxn>
                  <a:cxn ang="0">
                    <a:pos x="21" y="42"/>
                  </a:cxn>
                  <a:cxn ang="0">
                    <a:pos x="15" y="57"/>
                  </a:cxn>
                  <a:cxn ang="0">
                    <a:pos x="21" y="72"/>
                  </a:cxn>
                  <a:cxn ang="0">
                    <a:pos x="26" y="82"/>
                  </a:cxn>
                  <a:cxn ang="0">
                    <a:pos x="42" y="88"/>
                  </a:cxn>
                  <a:cxn ang="0">
                    <a:pos x="51" y="93"/>
                  </a:cxn>
                  <a:cxn ang="0">
                    <a:pos x="67" y="88"/>
                  </a:cxn>
                  <a:cxn ang="0">
                    <a:pos x="83" y="82"/>
                  </a:cxn>
                  <a:cxn ang="0">
                    <a:pos x="87" y="72"/>
                  </a:cxn>
                  <a:cxn ang="0">
                    <a:pos x="93" y="57"/>
                  </a:cxn>
                  <a:cxn ang="0">
                    <a:pos x="108" y="57"/>
                  </a:cxn>
                </a:cxnLst>
                <a:rect l="0" t="0" r="r" b="b"/>
                <a:pathLst>
                  <a:path w="108" h="114">
                    <a:moveTo>
                      <a:pt x="108" y="57"/>
                    </a:moveTo>
                    <a:lnTo>
                      <a:pt x="108" y="31"/>
                    </a:lnTo>
                    <a:lnTo>
                      <a:pt x="93" y="16"/>
                    </a:lnTo>
                    <a:lnTo>
                      <a:pt x="77" y="5"/>
                    </a:lnTo>
                    <a:lnTo>
                      <a:pt x="51" y="0"/>
                    </a:lnTo>
                    <a:lnTo>
                      <a:pt x="31" y="5"/>
                    </a:lnTo>
                    <a:lnTo>
                      <a:pt x="15" y="16"/>
                    </a:lnTo>
                    <a:lnTo>
                      <a:pt x="0" y="31"/>
                    </a:lnTo>
                    <a:lnTo>
                      <a:pt x="0" y="57"/>
                    </a:lnTo>
                    <a:lnTo>
                      <a:pt x="0" y="78"/>
                    </a:lnTo>
                    <a:lnTo>
                      <a:pt x="15" y="93"/>
                    </a:lnTo>
                    <a:lnTo>
                      <a:pt x="31" y="108"/>
                    </a:lnTo>
                    <a:lnTo>
                      <a:pt x="51" y="114"/>
                    </a:lnTo>
                    <a:lnTo>
                      <a:pt x="77" y="108"/>
                    </a:lnTo>
                    <a:lnTo>
                      <a:pt x="93" y="93"/>
                    </a:lnTo>
                    <a:lnTo>
                      <a:pt x="108" y="78"/>
                    </a:lnTo>
                    <a:lnTo>
                      <a:pt x="108" y="57"/>
                    </a:lnTo>
                    <a:lnTo>
                      <a:pt x="93" y="57"/>
                    </a:lnTo>
                    <a:lnTo>
                      <a:pt x="87" y="42"/>
                    </a:lnTo>
                    <a:lnTo>
                      <a:pt x="83" y="31"/>
                    </a:lnTo>
                    <a:lnTo>
                      <a:pt x="67" y="21"/>
                    </a:lnTo>
                    <a:lnTo>
                      <a:pt x="51" y="21"/>
                    </a:lnTo>
                    <a:lnTo>
                      <a:pt x="42" y="21"/>
                    </a:lnTo>
                    <a:lnTo>
                      <a:pt x="26" y="31"/>
                    </a:lnTo>
                    <a:lnTo>
                      <a:pt x="21" y="42"/>
                    </a:lnTo>
                    <a:lnTo>
                      <a:pt x="15" y="57"/>
                    </a:lnTo>
                    <a:lnTo>
                      <a:pt x="21" y="72"/>
                    </a:lnTo>
                    <a:lnTo>
                      <a:pt x="26" y="82"/>
                    </a:lnTo>
                    <a:lnTo>
                      <a:pt x="42" y="88"/>
                    </a:lnTo>
                    <a:lnTo>
                      <a:pt x="51" y="93"/>
                    </a:lnTo>
                    <a:lnTo>
                      <a:pt x="67" y="88"/>
                    </a:lnTo>
                    <a:lnTo>
                      <a:pt x="83" y="82"/>
                    </a:lnTo>
                    <a:lnTo>
                      <a:pt x="87" y="72"/>
                    </a:lnTo>
                    <a:lnTo>
                      <a:pt x="93" y="57"/>
                    </a:lnTo>
                    <a:lnTo>
                      <a:pt x="108" y="57"/>
                    </a:lnTo>
                    <a:close/>
                  </a:path>
                </a:pathLst>
              </a:custGeom>
              <a:solidFill>
                <a:srgbClr val="D6D6D6"/>
              </a:solidFill>
              <a:ln w="9525">
                <a:noFill/>
                <a:round/>
                <a:headEnd/>
                <a:tailEnd/>
              </a:ln>
            </p:spPr>
            <p:txBody>
              <a:bodyPr/>
              <a:lstStyle/>
              <a:p>
                <a:endParaRPr lang="tr-TR"/>
              </a:p>
            </p:txBody>
          </p:sp>
          <p:sp>
            <p:nvSpPr>
              <p:cNvPr id="43117" name="Freeform 109"/>
              <p:cNvSpPr>
                <a:spLocks/>
              </p:cNvSpPr>
              <p:nvPr/>
            </p:nvSpPr>
            <p:spPr bwMode="auto">
              <a:xfrm>
                <a:off x="4397" y="3854"/>
                <a:ext cx="12" cy="11"/>
              </a:xfrm>
              <a:custGeom>
                <a:avLst/>
                <a:gdLst/>
                <a:ahLst/>
                <a:cxnLst>
                  <a:cxn ang="0">
                    <a:pos x="78" y="41"/>
                  </a:cxn>
                  <a:cxn ang="0">
                    <a:pos x="78" y="26"/>
                  </a:cxn>
                  <a:cxn ang="0">
                    <a:pos x="68" y="10"/>
                  </a:cxn>
                  <a:cxn ang="0">
                    <a:pos x="52" y="5"/>
                  </a:cxn>
                  <a:cxn ang="0">
                    <a:pos x="36" y="0"/>
                  </a:cxn>
                  <a:cxn ang="0">
                    <a:pos x="27" y="5"/>
                  </a:cxn>
                  <a:cxn ang="0">
                    <a:pos x="11" y="10"/>
                  </a:cxn>
                  <a:cxn ang="0">
                    <a:pos x="0" y="26"/>
                  </a:cxn>
                  <a:cxn ang="0">
                    <a:pos x="0" y="41"/>
                  </a:cxn>
                  <a:cxn ang="0">
                    <a:pos x="0" y="56"/>
                  </a:cxn>
                  <a:cxn ang="0">
                    <a:pos x="11" y="72"/>
                  </a:cxn>
                  <a:cxn ang="0">
                    <a:pos x="27" y="77"/>
                  </a:cxn>
                  <a:cxn ang="0">
                    <a:pos x="36" y="82"/>
                  </a:cxn>
                  <a:cxn ang="0">
                    <a:pos x="52" y="77"/>
                  </a:cxn>
                  <a:cxn ang="0">
                    <a:pos x="68" y="72"/>
                  </a:cxn>
                  <a:cxn ang="0">
                    <a:pos x="78" y="56"/>
                  </a:cxn>
                  <a:cxn ang="0">
                    <a:pos x="78" y="41"/>
                  </a:cxn>
                  <a:cxn ang="0">
                    <a:pos x="68" y="41"/>
                  </a:cxn>
                  <a:cxn ang="0">
                    <a:pos x="62" y="30"/>
                  </a:cxn>
                  <a:cxn ang="0">
                    <a:pos x="57" y="20"/>
                  </a:cxn>
                  <a:cxn ang="0">
                    <a:pos x="47" y="15"/>
                  </a:cxn>
                  <a:cxn ang="0">
                    <a:pos x="36" y="15"/>
                  </a:cxn>
                  <a:cxn ang="0">
                    <a:pos x="32" y="15"/>
                  </a:cxn>
                  <a:cxn ang="0">
                    <a:pos x="21" y="20"/>
                  </a:cxn>
                  <a:cxn ang="0">
                    <a:pos x="16" y="30"/>
                  </a:cxn>
                  <a:cxn ang="0">
                    <a:pos x="11" y="41"/>
                  </a:cxn>
                  <a:cxn ang="0">
                    <a:pos x="16" y="47"/>
                  </a:cxn>
                  <a:cxn ang="0">
                    <a:pos x="21" y="56"/>
                  </a:cxn>
                  <a:cxn ang="0">
                    <a:pos x="32" y="62"/>
                  </a:cxn>
                  <a:cxn ang="0">
                    <a:pos x="36" y="66"/>
                  </a:cxn>
                  <a:cxn ang="0">
                    <a:pos x="47" y="62"/>
                  </a:cxn>
                  <a:cxn ang="0">
                    <a:pos x="57" y="56"/>
                  </a:cxn>
                  <a:cxn ang="0">
                    <a:pos x="62" y="47"/>
                  </a:cxn>
                  <a:cxn ang="0">
                    <a:pos x="68" y="41"/>
                  </a:cxn>
                  <a:cxn ang="0">
                    <a:pos x="78" y="41"/>
                  </a:cxn>
                </a:cxnLst>
                <a:rect l="0" t="0" r="r" b="b"/>
                <a:pathLst>
                  <a:path w="78" h="82">
                    <a:moveTo>
                      <a:pt x="78" y="41"/>
                    </a:moveTo>
                    <a:lnTo>
                      <a:pt x="78" y="26"/>
                    </a:lnTo>
                    <a:lnTo>
                      <a:pt x="68" y="10"/>
                    </a:lnTo>
                    <a:lnTo>
                      <a:pt x="52" y="5"/>
                    </a:lnTo>
                    <a:lnTo>
                      <a:pt x="36" y="0"/>
                    </a:lnTo>
                    <a:lnTo>
                      <a:pt x="27" y="5"/>
                    </a:lnTo>
                    <a:lnTo>
                      <a:pt x="11" y="10"/>
                    </a:lnTo>
                    <a:lnTo>
                      <a:pt x="0" y="26"/>
                    </a:lnTo>
                    <a:lnTo>
                      <a:pt x="0" y="41"/>
                    </a:lnTo>
                    <a:lnTo>
                      <a:pt x="0" y="56"/>
                    </a:lnTo>
                    <a:lnTo>
                      <a:pt x="11" y="72"/>
                    </a:lnTo>
                    <a:lnTo>
                      <a:pt x="27" y="77"/>
                    </a:lnTo>
                    <a:lnTo>
                      <a:pt x="36" y="82"/>
                    </a:lnTo>
                    <a:lnTo>
                      <a:pt x="52" y="77"/>
                    </a:lnTo>
                    <a:lnTo>
                      <a:pt x="68" y="72"/>
                    </a:lnTo>
                    <a:lnTo>
                      <a:pt x="78" y="56"/>
                    </a:lnTo>
                    <a:lnTo>
                      <a:pt x="78" y="41"/>
                    </a:lnTo>
                    <a:lnTo>
                      <a:pt x="68" y="41"/>
                    </a:lnTo>
                    <a:lnTo>
                      <a:pt x="62" y="30"/>
                    </a:lnTo>
                    <a:lnTo>
                      <a:pt x="57" y="20"/>
                    </a:lnTo>
                    <a:lnTo>
                      <a:pt x="47" y="15"/>
                    </a:lnTo>
                    <a:lnTo>
                      <a:pt x="36" y="15"/>
                    </a:lnTo>
                    <a:lnTo>
                      <a:pt x="32" y="15"/>
                    </a:lnTo>
                    <a:lnTo>
                      <a:pt x="21" y="20"/>
                    </a:lnTo>
                    <a:lnTo>
                      <a:pt x="16" y="30"/>
                    </a:lnTo>
                    <a:lnTo>
                      <a:pt x="11" y="41"/>
                    </a:lnTo>
                    <a:lnTo>
                      <a:pt x="16" y="47"/>
                    </a:lnTo>
                    <a:lnTo>
                      <a:pt x="21" y="56"/>
                    </a:lnTo>
                    <a:lnTo>
                      <a:pt x="32" y="62"/>
                    </a:lnTo>
                    <a:lnTo>
                      <a:pt x="36" y="66"/>
                    </a:lnTo>
                    <a:lnTo>
                      <a:pt x="47" y="62"/>
                    </a:lnTo>
                    <a:lnTo>
                      <a:pt x="57" y="56"/>
                    </a:lnTo>
                    <a:lnTo>
                      <a:pt x="62" y="47"/>
                    </a:lnTo>
                    <a:lnTo>
                      <a:pt x="68" y="41"/>
                    </a:lnTo>
                    <a:lnTo>
                      <a:pt x="78" y="41"/>
                    </a:lnTo>
                    <a:close/>
                  </a:path>
                </a:pathLst>
              </a:custGeom>
              <a:solidFill>
                <a:srgbClr val="E3E3E3"/>
              </a:solidFill>
              <a:ln w="9525">
                <a:noFill/>
                <a:round/>
                <a:headEnd/>
                <a:tailEnd/>
              </a:ln>
            </p:spPr>
            <p:txBody>
              <a:bodyPr/>
              <a:lstStyle/>
              <a:p>
                <a:endParaRPr lang="tr-TR"/>
              </a:p>
            </p:txBody>
          </p:sp>
          <p:sp>
            <p:nvSpPr>
              <p:cNvPr id="43118" name="Freeform 110"/>
              <p:cNvSpPr>
                <a:spLocks/>
              </p:cNvSpPr>
              <p:nvPr/>
            </p:nvSpPr>
            <p:spPr bwMode="auto">
              <a:xfrm>
                <a:off x="4399" y="3855"/>
                <a:ext cx="8" cy="9"/>
              </a:xfrm>
              <a:custGeom>
                <a:avLst/>
                <a:gdLst/>
                <a:ahLst/>
                <a:cxnLst>
                  <a:cxn ang="0">
                    <a:pos x="57" y="31"/>
                  </a:cxn>
                  <a:cxn ang="0">
                    <a:pos x="57" y="20"/>
                  </a:cxn>
                  <a:cxn ang="0">
                    <a:pos x="51" y="5"/>
                  </a:cxn>
                  <a:cxn ang="0">
                    <a:pos x="41" y="5"/>
                  </a:cxn>
                  <a:cxn ang="0">
                    <a:pos x="25" y="0"/>
                  </a:cxn>
                  <a:cxn ang="0">
                    <a:pos x="16" y="5"/>
                  </a:cxn>
                  <a:cxn ang="0">
                    <a:pos x="10" y="5"/>
                  </a:cxn>
                  <a:cxn ang="0">
                    <a:pos x="0" y="20"/>
                  </a:cxn>
                  <a:cxn ang="0">
                    <a:pos x="0" y="31"/>
                  </a:cxn>
                  <a:cxn ang="0">
                    <a:pos x="0" y="41"/>
                  </a:cxn>
                  <a:cxn ang="0">
                    <a:pos x="10" y="46"/>
                  </a:cxn>
                  <a:cxn ang="0">
                    <a:pos x="16" y="56"/>
                  </a:cxn>
                  <a:cxn ang="0">
                    <a:pos x="25" y="62"/>
                  </a:cxn>
                  <a:cxn ang="0">
                    <a:pos x="41" y="56"/>
                  </a:cxn>
                  <a:cxn ang="0">
                    <a:pos x="51" y="46"/>
                  </a:cxn>
                  <a:cxn ang="0">
                    <a:pos x="57" y="41"/>
                  </a:cxn>
                  <a:cxn ang="0">
                    <a:pos x="57" y="31"/>
                  </a:cxn>
                  <a:cxn ang="0">
                    <a:pos x="57" y="31"/>
                  </a:cxn>
                </a:cxnLst>
                <a:rect l="0" t="0" r="r" b="b"/>
                <a:pathLst>
                  <a:path w="57" h="62">
                    <a:moveTo>
                      <a:pt x="57" y="31"/>
                    </a:moveTo>
                    <a:lnTo>
                      <a:pt x="57" y="20"/>
                    </a:lnTo>
                    <a:lnTo>
                      <a:pt x="51" y="5"/>
                    </a:lnTo>
                    <a:lnTo>
                      <a:pt x="41" y="5"/>
                    </a:lnTo>
                    <a:lnTo>
                      <a:pt x="25" y="0"/>
                    </a:lnTo>
                    <a:lnTo>
                      <a:pt x="16" y="5"/>
                    </a:lnTo>
                    <a:lnTo>
                      <a:pt x="10" y="5"/>
                    </a:lnTo>
                    <a:lnTo>
                      <a:pt x="0" y="20"/>
                    </a:lnTo>
                    <a:lnTo>
                      <a:pt x="0" y="31"/>
                    </a:lnTo>
                    <a:lnTo>
                      <a:pt x="0" y="41"/>
                    </a:lnTo>
                    <a:lnTo>
                      <a:pt x="10" y="46"/>
                    </a:lnTo>
                    <a:lnTo>
                      <a:pt x="16" y="56"/>
                    </a:lnTo>
                    <a:lnTo>
                      <a:pt x="25" y="62"/>
                    </a:lnTo>
                    <a:lnTo>
                      <a:pt x="41" y="56"/>
                    </a:lnTo>
                    <a:lnTo>
                      <a:pt x="51" y="46"/>
                    </a:lnTo>
                    <a:lnTo>
                      <a:pt x="57" y="41"/>
                    </a:lnTo>
                    <a:lnTo>
                      <a:pt x="57" y="31"/>
                    </a:lnTo>
                    <a:lnTo>
                      <a:pt x="57" y="31"/>
                    </a:lnTo>
                    <a:close/>
                  </a:path>
                </a:pathLst>
              </a:custGeom>
              <a:solidFill>
                <a:srgbClr val="F2F2F2"/>
              </a:solidFill>
              <a:ln w="9525">
                <a:noFill/>
                <a:round/>
                <a:headEnd/>
                <a:tailEnd/>
              </a:ln>
            </p:spPr>
            <p:txBody>
              <a:bodyPr/>
              <a:lstStyle/>
              <a:p>
                <a:endParaRPr lang="tr-TR"/>
              </a:p>
            </p:txBody>
          </p:sp>
          <p:sp>
            <p:nvSpPr>
              <p:cNvPr id="43119" name="Freeform 111"/>
              <p:cNvSpPr>
                <a:spLocks/>
              </p:cNvSpPr>
              <p:nvPr/>
            </p:nvSpPr>
            <p:spPr bwMode="auto">
              <a:xfrm>
                <a:off x="4400" y="3856"/>
                <a:ext cx="6" cy="6"/>
              </a:xfrm>
              <a:custGeom>
                <a:avLst/>
                <a:gdLst/>
                <a:ahLst/>
                <a:cxnLst>
                  <a:cxn ang="0">
                    <a:pos x="36" y="21"/>
                  </a:cxn>
                  <a:cxn ang="0">
                    <a:pos x="36" y="10"/>
                  </a:cxn>
                  <a:cxn ang="0">
                    <a:pos x="31" y="10"/>
                  </a:cxn>
                  <a:cxn ang="0">
                    <a:pos x="26" y="0"/>
                  </a:cxn>
                  <a:cxn ang="0">
                    <a:pos x="15" y="0"/>
                  </a:cxn>
                  <a:cxn ang="0">
                    <a:pos x="11" y="0"/>
                  </a:cxn>
                  <a:cxn ang="0">
                    <a:pos x="6" y="10"/>
                  </a:cxn>
                  <a:cxn ang="0">
                    <a:pos x="6" y="10"/>
                  </a:cxn>
                  <a:cxn ang="0">
                    <a:pos x="0" y="21"/>
                  </a:cxn>
                  <a:cxn ang="0">
                    <a:pos x="6" y="27"/>
                  </a:cxn>
                  <a:cxn ang="0">
                    <a:pos x="6" y="31"/>
                  </a:cxn>
                  <a:cxn ang="0">
                    <a:pos x="11" y="36"/>
                  </a:cxn>
                  <a:cxn ang="0">
                    <a:pos x="15" y="36"/>
                  </a:cxn>
                  <a:cxn ang="0">
                    <a:pos x="26" y="36"/>
                  </a:cxn>
                  <a:cxn ang="0">
                    <a:pos x="31" y="31"/>
                  </a:cxn>
                  <a:cxn ang="0">
                    <a:pos x="36" y="27"/>
                  </a:cxn>
                  <a:cxn ang="0">
                    <a:pos x="36" y="21"/>
                  </a:cxn>
                  <a:cxn ang="0">
                    <a:pos x="36" y="21"/>
                  </a:cxn>
                </a:cxnLst>
                <a:rect l="0" t="0" r="r" b="b"/>
                <a:pathLst>
                  <a:path w="36" h="36">
                    <a:moveTo>
                      <a:pt x="36" y="21"/>
                    </a:moveTo>
                    <a:lnTo>
                      <a:pt x="36" y="10"/>
                    </a:lnTo>
                    <a:lnTo>
                      <a:pt x="31" y="10"/>
                    </a:lnTo>
                    <a:lnTo>
                      <a:pt x="26" y="0"/>
                    </a:lnTo>
                    <a:lnTo>
                      <a:pt x="15" y="0"/>
                    </a:lnTo>
                    <a:lnTo>
                      <a:pt x="11" y="0"/>
                    </a:lnTo>
                    <a:lnTo>
                      <a:pt x="6" y="10"/>
                    </a:lnTo>
                    <a:lnTo>
                      <a:pt x="6" y="10"/>
                    </a:lnTo>
                    <a:lnTo>
                      <a:pt x="0" y="21"/>
                    </a:lnTo>
                    <a:lnTo>
                      <a:pt x="6" y="27"/>
                    </a:lnTo>
                    <a:lnTo>
                      <a:pt x="6" y="31"/>
                    </a:lnTo>
                    <a:lnTo>
                      <a:pt x="11" y="36"/>
                    </a:lnTo>
                    <a:lnTo>
                      <a:pt x="15" y="36"/>
                    </a:lnTo>
                    <a:lnTo>
                      <a:pt x="26" y="36"/>
                    </a:lnTo>
                    <a:lnTo>
                      <a:pt x="31" y="31"/>
                    </a:lnTo>
                    <a:lnTo>
                      <a:pt x="36" y="27"/>
                    </a:lnTo>
                    <a:lnTo>
                      <a:pt x="36" y="21"/>
                    </a:lnTo>
                    <a:lnTo>
                      <a:pt x="36" y="21"/>
                    </a:lnTo>
                    <a:close/>
                  </a:path>
                </a:pathLst>
              </a:custGeom>
              <a:solidFill>
                <a:srgbClr val="FFFFFF"/>
              </a:solidFill>
              <a:ln w="9525">
                <a:noFill/>
                <a:round/>
                <a:headEnd/>
                <a:tailEnd/>
              </a:ln>
            </p:spPr>
            <p:txBody>
              <a:bodyPr/>
              <a:lstStyle/>
              <a:p>
                <a:endParaRPr lang="tr-TR"/>
              </a:p>
            </p:txBody>
          </p:sp>
          <p:sp>
            <p:nvSpPr>
              <p:cNvPr id="43120" name="Freeform 112"/>
              <p:cNvSpPr>
                <a:spLocks/>
              </p:cNvSpPr>
              <p:nvPr/>
            </p:nvSpPr>
            <p:spPr bwMode="auto">
              <a:xfrm>
                <a:off x="2034" y="3276"/>
                <a:ext cx="199" cy="606"/>
              </a:xfrm>
              <a:custGeom>
                <a:avLst/>
                <a:gdLst/>
                <a:ahLst/>
                <a:cxnLst>
                  <a:cxn ang="0">
                    <a:pos x="1212" y="7"/>
                  </a:cxn>
                  <a:cxn ang="0">
                    <a:pos x="1218" y="7"/>
                  </a:cxn>
                  <a:cxn ang="0">
                    <a:pos x="1261" y="22"/>
                  </a:cxn>
                  <a:cxn ang="0">
                    <a:pos x="1299" y="44"/>
                  </a:cxn>
                  <a:cxn ang="0">
                    <a:pos x="1332" y="73"/>
                  </a:cxn>
                  <a:cxn ang="0">
                    <a:pos x="1358" y="108"/>
                  </a:cxn>
                  <a:cxn ang="0">
                    <a:pos x="1376" y="149"/>
                  </a:cxn>
                  <a:cxn ang="0">
                    <a:pos x="1387" y="192"/>
                  </a:cxn>
                  <a:cxn ang="0">
                    <a:pos x="1390" y="239"/>
                  </a:cxn>
                  <a:cxn ang="0">
                    <a:pos x="1383" y="286"/>
                  </a:cxn>
                  <a:cxn ang="0">
                    <a:pos x="455" y="4058"/>
                  </a:cxn>
                  <a:cxn ang="0">
                    <a:pos x="440" y="4105"/>
                  </a:cxn>
                  <a:cxn ang="0">
                    <a:pos x="418" y="4144"/>
                  </a:cxn>
                  <a:cxn ang="0">
                    <a:pos x="387" y="4178"/>
                  </a:cxn>
                  <a:cxn ang="0">
                    <a:pos x="353" y="4204"/>
                  </a:cxn>
                  <a:cxn ang="0">
                    <a:pos x="311" y="4225"/>
                  </a:cxn>
                  <a:cxn ang="0">
                    <a:pos x="268" y="4235"/>
                  </a:cxn>
                  <a:cxn ang="0">
                    <a:pos x="222" y="4240"/>
                  </a:cxn>
                  <a:cxn ang="0">
                    <a:pos x="177" y="4233"/>
                  </a:cxn>
                  <a:cxn ang="0">
                    <a:pos x="177" y="4228"/>
                  </a:cxn>
                  <a:cxn ang="0">
                    <a:pos x="132" y="4213"/>
                  </a:cxn>
                  <a:cxn ang="0">
                    <a:pos x="93" y="4190"/>
                  </a:cxn>
                  <a:cxn ang="0">
                    <a:pos x="60" y="4160"/>
                  </a:cxn>
                  <a:cxn ang="0">
                    <a:pos x="34" y="4124"/>
                  </a:cxn>
                  <a:cxn ang="0">
                    <a:pos x="14" y="4086"/>
                  </a:cxn>
                  <a:cxn ang="0">
                    <a:pos x="2" y="4044"/>
                  </a:cxn>
                  <a:cxn ang="0">
                    <a:pos x="0" y="4000"/>
                  </a:cxn>
                  <a:cxn ang="0">
                    <a:pos x="8" y="3955"/>
                  </a:cxn>
                  <a:cxn ang="0">
                    <a:pos x="935" y="171"/>
                  </a:cxn>
                  <a:cxn ang="0">
                    <a:pos x="950" y="129"/>
                  </a:cxn>
                  <a:cxn ang="0">
                    <a:pos x="973" y="91"/>
                  </a:cxn>
                  <a:cxn ang="0">
                    <a:pos x="1002" y="58"/>
                  </a:cxn>
                  <a:cxn ang="0">
                    <a:pos x="1038" y="32"/>
                  </a:cxn>
                  <a:cxn ang="0">
                    <a:pos x="1077" y="14"/>
                  </a:cxn>
                  <a:cxn ang="0">
                    <a:pos x="1120" y="3"/>
                  </a:cxn>
                  <a:cxn ang="0">
                    <a:pos x="1166" y="0"/>
                  </a:cxn>
                  <a:cxn ang="0">
                    <a:pos x="1212" y="7"/>
                  </a:cxn>
                </a:cxnLst>
                <a:rect l="0" t="0" r="r" b="b"/>
                <a:pathLst>
                  <a:path w="1390" h="4240">
                    <a:moveTo>
                      <a:pt x="1212" y="7"/>
                    </a:moveTo>
                    <a:lnTo>
                      <a:pt x="1218" y="7"/>
                    </a:lnTo>
                    <a:lnTo>
                      <a:pt x="1261" y="22"/>
                    </a:lnTo>
                    <a:lnTo>
                      <a:pt x="1299" y="44"/>
                    </a:lnTo>
                    <a:lnTo>
                      <a:pt x="1332" y="73"/>
                    </a:lnTo>
                    <a:lnTo>
                      <a:pt x="1358" y="108"/>
                    </a:lnTo>
                    <a:lnTo>
                      <a:pt x="1376" y="149"/>
                    </a:lnTo>
                    <a:lnTo>
                      <a:pt x="1387" y="192"/>
                    </a:lnTo>
                    <a:lnTo>
                      <a:pt x="1390" y="239"/>
                    </a:lnTo>
                    <a:lnTo>
                      <a:pt x="1383" y="286"/>
                    </a:lnTo>
                    <a:lnTo>
                      <a:pt x="455" y="4058"/>
                    </a:lnTo>
                    <a:lnTo>
                      <a:pt x="440" y="4105"/>
                    </a:lnTo>
                    <a:lnTo>
                      <a:pt x="418" y="4144"/>
                    </a:lnTo>
                    <a:lnTo>
                      <a:pt x="387" y="4178"/>
                    </a:lnTo>
                    <a:lnTo>
                      <a:pt x="353" y="4204"/>
                    </a:lnTo>
                    <a:lnTo>
                      <a:pt x="311" y="4225"/>
                    </a:lnTo>
                    <a:lnTo>
                      <a:pt x="268" y="4235"/>
                    </a:lnTo>
                    <a:lnTo>
                      <a:pt x="222" y="4240"/>
                    </a:lnTo>
                    <a:lnTo>
                      <a:pt x="177" y="4233"/>
                    </a:lnTo>
                    <a:lnTo>
                      <a:pt x="177" y="4228"/>
                    </a:lnTo>
                    <a:lnTo>
                      <a:pt x="132" y="4213"/>
                    </a:lnTo>
                    <a:lnTo>
                      <a:pt x="93" y="4190"/>
                    </a:lnTo>
                    <a:lnTo>
                      <a:pt x="60" y="4160"/>
                    </a:lnTo>
                    <a:lnTo>
                      <a:pt x="34" y="4124"/>
                    </a:lnTo>
                    <a:lnTo>
                      <a:pt x="14" y="4086"/>
                    </a:lnTo>
                    <a:lnTo>
                      <a:pt x="2" y="4044"/>
                    </a:lnTo>
                    <a:lnTo>
                      <a:pt x="0" y="4000"/>
                    </a:lnTo>
                    <a:lnTo>
                      <a:pt x="8" y="3955"/>
                    </a:lnTo>
                    <a:lnTo>
                      <a:pt x="935" y="171"/>
                    </a:lnTo>
                    <a:lnTo>
                      <a:pt x="950" y="129"/>
                    </a:lnTo>
                    <a:lnTo>
                      <a:pt x="973" y="91"/>
                    </a:lnTo>
                    <a:lnTo>
                      <a:pt x="1002" y="58"/>
                    </a:lnTo>
                    <a:lnTo>
                      <a:pt x="1038" y="32"/>
                    </a:lnTo>
                    <a:lnTo>
                      <a:pt x="1077" y="14"/>
                    </a:lnTo>
                    <a:lnTo>
                      <a:pt x="1120" y="3"/>
                    </a:lnTo>
                    <a:lnTo>
                      <a:pt x="1166" y="0"/>
                    </a:lnTo>
                    <a:lnTo>
                      <a:pt x="1212" y="7"/>
                    </a:lnTo>
                    <a:close/>
                  </a:path>
                </a:pathLst>
              </a:custGeom>
              <a:solidFill>
                <a:srgbClr val="B38501"/>
              </a:solidFill>
              <a:ln w="23813">
                <a:solidFill>
                  <a:srgbClr val="000000"/>
                </a:solidFill>
                <a:prstDash val="solid"/>
                <a:round/>
                <a:headEnd/>
                <a:tailEnd/>
              </a:ln>
            </p:spPr>
            <p:txBody>
              <a:bodyPr/>
              <a:lstStyle/>
              <a:p>
                <a:endParaRPr lang="tr-TR"/>
              </a:p>
            </p:txBody>
          </p:sp>
          <p:sp>
            <p:nvSpPr>
              <p:cNvPr id="43121" name="Freeform 113"/>
              <p:cNvSpPr>
                <a:spLocks/>
              </p:cNvSpPr>
              <p:nvPr/>
            </p:nvSpPr>
            <p:spPr bwMode="auto">
              <a:xfrm>
                <a:off x="2373" y="3276"/>
                <a:ext cx="198" cy="606"/>
              </a:xfrm>
              <a:custGeom>
                <a:avLst/>
                <a:gdLst/>
                <a:ahLst/>
                <a:cxnLst>
                  <a:cxn ang="0">
                    <a:pos x="178" y="7"/>
                  </a:cxn>
                  <a:cxn ang="0">
                    <a:pos x="178" y="7"/>
                  </a:cxn>
                  <a:cxn ang="0">
                    <a:pos x="133" y="22"/>
                  </a:cxn>
                  <a:cxn ang="0">
                    <a:pos x="95" y="44"/>
                  </a:cxn>
                  <a:cxn ang="0">
                    <a:pos x="62" y="73"/>
                  </a:cxn>
                  <a:cxn ang="0">
                    <a:pos x="36" y="108"/>
                  </a:cxn>
                  <a:cxn ang="0">
                    <a:pos x="17" y="149"/>
                  </a:cxn>
                  <a:cxn ang="0">
                    <a:pos x="5" y="192"/>
                  </a:cxn>
                  <a:cxn ang="0">
                    <a:pos x="0" y="239"/>
                  </a:cxn>
                  <a:cxn ang="0">
                    <a:pos x="7" y="286"/>
                  </a:cxn>
                  <a:cxn ang="0">
                    <a:pos x="935" y="4058"/>
                  </a:cxn>
                  <a:cxn ang="0">
                    <a:pos x="951" y="4105"/>
                  </a:cxn>
                  <a:cxn ang="0">
                    <a:pos x="975" y="4144"/>
                  </a:cxn>
                  <a:cxn ang="0">
                    <a:pos x="1004" y="4178"/>
                  </a:cxn>
                  <a:cxn ang="0">
                    <a:pos x="1041" y="4204"/>
                  </a:cxn>
                  <a:cxn ang="0">
                    <a:pos x="1080" y="4225"/>
                  </a:cxn>
                  <a:cxn ang="0">
                    <a:pos x="1123" y="4235"/>
                  </a:cxn>
                  <a:cxn ang="0">
                    <a:pos x="1167" y="4240"/>
                  </a:cxn>
                  <a:cxn ang="0">
                    <a:pos x="1213" y="4233"/>
                  </a:cxn>
                  <a:cxn ang="0">
                    <a:pos x="1218" y="4228"/>
                  </a:cxn>
                  <a:cxn ang="0">
                    <a:pos x="1262" y="4213"/>
                  </a:cxn>
                  <a:cxn ang="0">
                    <a:pos x="1300" y="4190"/>
                  </a:cxn>
                  <a:cxn ang="0">
                    <a:pos x="1333" y="4160"/>
                  </a:cxn>
                  <a:cxn ang="0">
                    <a:pos x="1359" y="4124"/>
                  </a:cxn>
                  <a:cxn ang="0">
                    <a:pos x="1376" y="4086"/>
                  </a:cxn>
                  <a:cxn ang="0">
                    <a:pos x="1387" y="4044"/>
                  </a:cxn>
                  <a:cxn ang="0">
                    <a:pos x="1389" y="4000"/>
                  </a:cxn>
                  <a:cxn ang="0">
                    <a:pos x="1383" y="3955"/>
                  </a:cxn>
                  <a:cxn ang="0">
                    <a:pos x="455" y="171"/>
                  </a:cxn>
                  <a:cxn ang="0">
                    <a:pos x="440" y="129"/>
                  </a:cxn>
                  <a:cxn ang="0">
                    <a:pos x="418" y="91"/>
                  </a:cxn>
                  <a:cxn ang="0">
                    <a:pos x="388" y="58"/>
                  </a:cxn>
                  <a:cxn ang="0">
                    <a:pos x="353" y="32"/>
                  </a:cxn>
                  <a:cxn ang="0">
                    <a:pos x="312" y="14"/>
                  </a:cxn>
                  <a:cxn ang="0">
                    <a:pos x="268" y="3"/>
                  </a:cxn>
                  <a:cxn ang="0">
                    <a:pos x="222" y="0"/>
                  </a:cxn>
                  <a:cxn ang="0">
                    <a:pos x="178" y="7"/>
                  </a:cxn>
                </a:cxnLst>
                <a:rect l="0" t="0" r="r" b="b"/>
                <a:pathLst>
                  <a:path w="1389" h="4240">
                    <a:moveTo>
                      <a:pt x="178" y="7"/>
                    </a:moveTo>
                    <a:lnTo>
                      <a:pt x="178" y="7"/>
                    </a:lnTo>
                    <a:lnTo>
                      <a:pt x="133" y="22"/>
                    </a:lnTo>
                    <a:lnTo>
                      <a:pt x="95" y="44"/>
                    </a:lnTo>
                    <a:lnTo>
                      <a:pt x="62" y="73"/>
                    </a:lnTo>
                    <a:lnTo>
                      <a:pt x="36" y="108"/>
                    </a:lnTo>
                    <a:lnTo>
                      <a:pt x="17" y="149"/>
                    </a:lnTo>
                    <a:lnTo>
                      <a:pt x="5" y="192"/>
                    </a:lnTo>
                    <a:lnTo>
                      <a:pt x="0" y="239"/>
                    </a:lnTo>
                    <a:lnTo>
                      <a:pt x="7" y="286"/>
                    </a:lnTo>
                    <a:lnTo>
                      <a:pt x="935" y="4058"/>
                    </a:lnTo>
                    <a:lnTo>
                      <a:pt x="951" y="4105"/>
                    </a:lnTo>
                    <a:lnTo>
                      <a:pt x="975" y="4144"/>
                    </a:lnTo>
                    <a:lnTo>
                      <a:pt x="1004" y="4178"/>
                    </a:lnTo>
                    <a:lnTo>
                      <a:pt x="1041" y="4204"/>
                    </a:lnTo>
                    <a:lnTo>
                      <a:pt x="1080" y="4225"/>
                    </a:lnTo>
                    <a:lnTo>
                      <a:pt x="1123" y="4235"/>
                    </a:lnTo>
                    <a:lnTo>
                      <a:pt x="1167" y="4240"/>
                    </a:lnTo>
                    <a:lnTo>
                      <a:pt x="1213" y="4233"/>
                    </a:lnTo>
                    <a:lnTo>
                      <a:pt x="1218" y="4228"/>
                    </a:lnTo>
                    <a:lnTo>
                      <a:pt x="1262" y="4213"/>
                    </a:lnTo>
                    <a:lnTo>
                      <a:pt x="1300" y="4190"/>
                    </a:lnTo>
                    <a:lnTo>
                      <a:pt x="1333" y="4160"/>
                    </a:lnTo>
                    <a:lnTo>
                      <a:pt x="1359" y="4124"/>
                    </a:lnTo>
                    <a:lnTo>
                      <a:pt x="1376" y="4086"/>
                    </a:lnTo>
                    <a:lnTo>
                      <a:pt x="1387" y="4044"/>
                    </a:lnTo>
                    <a:lnTo>
                      <a:pt x="1389" y="4000"/>
                    </a:lnTo>
                    <a:lnTo>
                      <a:pt x="1383" y="3955"/>
                    </a:lnTo>
                    <a:lnTo>
                      <a:pt x="455" y="171"/>
                    </a:lnTo>
                    <a:lnTo>
                      <a:pt x="440" y="129"/>
                    </a:lnTo>
                    <a:lnTo>
                      <a:pt x="418" y="91"/>
                    </a:lnTo>
                    <a:lnTo>
                      <a:pt x="388" y="58"/>
                    </a:lnTo>
                    <a:lnTo>
                      <a:pt x="353" y="32"/>
                    </a:lnTo>
                    <a:lnTo>
                      <a:pt x="312" y="14"/>
                    </a:lnTo>
                    <a:lnTo>
                      <a:pt x="268" y="3"/>
                    </a:lnTo>
                    <a:lnTo>
                      <a:pt x="222" y="0"/>
                    </a:lnTo>
                    <a:lnTo>
                      <a:pt x="178" y="7"/>
                    </a:lnTo>
                    <a:close/>
                  </a:path>
                </a:pathLst>
              </a:custGeom>
              <a:solidFill>
                <a:srgbClr val="B38501"/>
              </a:solidFill>
              <a:ln w="23813">
                <a:solidFill>
                  <a:srgbClr val="000000"/>
                </a:solidFill>
                <a:prstDash val="solid"/>
                <a:round/>
                <a:headEnd/>
                <a:tailEnd/>
              </a:ln>
            </p:spPr>
            <p:txBody>
              <a:bodyPr/>
              <a:lstStyle/>
              <a:p>
                <a:endParaRPr lang="tr-TR"/>
              </a:p>
            </p:txBody>
          </p:sp>
          <p:sp>
            <p:nvSpPr>
              <p:cNvPr id="43122" name="Freeform 114"/>
              <p:cNvSpPr>
                <a:spLocks/>
              </p:cNvSpPr>
              <p:nvPr/>
            </p:nvSpPr>
            <p:spPr bwMode="auto">
              <a:xfrm>
                <a:off x="2110" y="3610"/>
                <a:ext cx="387" cy="74"/>
              </a:xfrm>
              <a:custGeom>
                <a:avLst/>
                <a:gdLst/>
                <a:ahLst/>
                <a:cxnLst>
                  <a:cxn ang="0">
                    <a:pos x="1360" y="0"/>
                  </a:cxn>
                  <a:cxn ang="0">
                    <a:pos x="1630" y="6"/>
                  </a:cxn>
                  <a:cxn ang="0">
                    <a:pos x="1883" y="22"/>
                  </a:cxn>
                  <a:cxn ang="0">
                    <a:pos x="2111" y="47"/>
                  </a:cxn>
                  <a:cxn ang="0">
                    <a:pos x="2313" y="77"/>
                  </a:cxn>
                  <a:cxn ang="0">
                    <a:pos x="2477" y="116"/>
                  </a:cxn>
                  <a:cxn ang="0">
                    <a:pos x="2602" y="161"/>
                  </a:cxn>
                  <a:cxn ang="0">
                    <a:pos x="2682" y="210"/>
                  </a:cxn>
                  <a:cxn ang="0">
                    <a:pos x="2710" y="262"/>
                  </a:cxn>
                  <a:cxn ang="0">
                    <a:pos x="2682" y="315"/>
                  </a:cxn>
                  <a:cxn ang="0">
                    <a:pos x="2602" y="364"/>
                  </a:cxn>
                  <a:cxn ang="0">
                    <a:pos x="2477" y="409"/>
                  </a:cxn>
                  <a:cxn ang="0">
                    <a:pos x="2313" y="446"/>
                  </a:cxn>
                  <a:cxn ang="0">
                    <a:pos x="2111" y="478"/>
                  </a:cxn>
                  <a:cxn ang="0">
                    <a:pos x="1883" y="501"/>
                  </a:cxn>
                  <a:cxn ang="0">
                    <a:pos x="1630" y="516"/>
                  </a:cxn>
                  <a:cxn ang="0">
                    <a:pos x="1360" y="520"/>
                  </a:cxn>
                  <a:cxn ang="0">
                    <a:pos x="1085" y="516"/>
                  </a:cxn>
                  <a:cxn ang="0">
                    <a:pos x="829" y="501"/>
                  </a:cxn>
                  <a:cxn ang="0">
                    <a:pos x="597" y="478"/>
                  </a:cxn>
                  <a:cxn ang="0">
                    <a:pos x="397" y="446"/>
                  </a:cxn>
                  <a:cxn ang="0">
                    <a:pos x="231" y="409"/>
                  </a:cxn>
                  <a:cxn ang="0">
                    <a:pos x="105" y="364"/>
                  </a:cxn>
                  <a:cxn ang="0">
                    <a:pos x="26" y="315"/>
                  </a:cxn>
                  <a:cxn ang="0">
                    <a:pos x="0" y="262"/>
                  </a:cxn>
                  <a:cxn ang="0">
                    <a:pos x="26" y="210"/>
                  </a:cxn>
                  <a:cxn ang="0">
                    <a:pos x="105" y="161"/>
                  </a:cxn>
                  <a:cxn ang="0">
                    <a:pos x="231" y="116"/>
                  </a:cxn>
                  <a:cxn ang="0">
                    <a:pos x="397" y="77"/>
                  </a:cxn>
                  <a:cxn ang="0">
                    <a:pos x="597" y="47"/>
                  </a:cxn>
                  <a:cxn ang="0">
                    <a:pos x="829" y="22"/>
                  </a:cxn>
                  <a:cxn ang="0">
                    <a:pos x="1085" y="6"/>
                  </a:cxn>
                  <a:cxn ang="0">
                    <a:pos x="1360" y="0"/>
                  </a:cxn>
                </a:cxnLst>
                <a:rect l="0" t="0" r="r" b="b"/>
                <a:pathLst>
                  <a:path w="2710" h="520">
                    <a:moveTo>
                      <a:pt x="1360" y="0"/>
                    </a:moveTo>
                    <a:lnTo>
                      <a:pt x="1630" y="6"/>
                    </a:lnTo>
                    <a:lnTo>
                      <a:pt x="1883" y="22"/>
                    </a:lnTo>
                    <a:lnTo>
                      <a:pt x="2111" y="47"/>
                    </a:lnTo>
                    <a:lnTo>
                      <a:pt x="2313" y="77"/>
                    </a:lnTo>
                    <a:lnTo>
                      <a:pt x="2477" y="116"/>
                    </a:lnTo>
                    <a:lnTo>
                      <a:pt x="2602" y="161"/>
                    </a:lnTo>
                    <a:lnTo>
                      <a:pt x="2682" y="210"/>
                    </a:lnTo>
                    <a:lnTo>
                      <a:pt x="2710" y="262"/>
                    </a:lnTo>
                    <a:lnTo>
                      <a:pt x="2682" y="315"/>
                    </a:lnTo>
                    <a:lnTo>
                      <a:pt x="2602" y="364"/>
                    </a:lnTo>
                    <a:lnTo>
                      <a:pt x="2477" y="409"/>
                    </a:lnTo>
                    <a:lnTo>
                      <a:pt x="2313" y="446"/>
                    </a:lnTo>
                    <a:lnTo>
                      <a:pt x="2111" y="478"/>
                    </a:lnTo>
                    <a:lnTo>
                      <a:pt x="1883" y="501"/>
                    </a:lnTo>
                    <a:lnTo>
                      <a:pt x="1630" y="516"/>
                    </a:lnTo>
                    <a:lnTo>
                      <a:pt x="1360" y="520"/>
                    </a:lnTo>
                    <a:lnTo>
                      <a:pt x="1085" y="516"/>
                    </a:lnTo>
                    <a:lnTo>
                      <a:pt x="829" y="501"/>
                    </a:lnTo>
                    <a:lnTo>
                      <a:pt x="597" y="478"/>
                    </a:lnTo>
                    <a:lnTo>
                      <a:pt x="397" y="446"/>
                    </a:lnTo>
                    <a:lnTo>
                      <a:pt x="231" y="409"/>
                    </a:lnTo>
                    <a:lnTo>
                      <a:pt x="105" y="364"/>
                    </a:lnTo>
                    <a:lnTo>
                      <a:pt x="26" y="315"/>
                    </a:lnTo>
                    <a:lnTo>
                      <a:pt x="0" y="262"/>
                    </a:lnTo>
                    <a:lnTo>
                      <a:pt x="26" y="210"/>
                    </a:lnTo>
                    <a:lnTo>
                      <a:pt x="105" y="161"/>
                    </a:lnTo>
                    <a:lnTo>
                      <a:pt x="231" y="116"/>
                    </a:lnTo>
                    <a:lnTo>
                      <a:pt x="397" y="77"/>
                    </a:lnTo>
                    <a:lnTo>
                      <a:pt x="597" y="47"/>
                    </a:lnTo>
                    <a:lnTo>
                      <a:pt x="829" y="22"/>
                    </a:lnTo>
                    <a:lnTo>
                      <a:pt x="1085" y="6"/>
                    </a:lnTo>
                    <a:lnTo>
                      <a:pt x="1360" y="0"/>
                    </a:lnTo>
                    <a:close/>
                  </a:path>
                </a:pathLst>
              </a:custGeom>
              <a:solidFill>
                <a:srgbClr val="B38501"/>
              </a:solidFill>
              <a:ln w="23813">
                <a:solidFill>
                  <a:srgbClr val="000000"/>
                </a:solidFill>
                <a:prstDash val="solid"/>
                <a:round/>
                <a:headEnd/>
                <a:tailEnd/>
              </a:ln>
            </p:spPr>
            <p:txBody>
              <a:bodyPr/>
              <a:lstStyle/>
              <a:p>
                <a:endParaRPr lang="tr-TR"/>
              </a:p>
            </p:txBody>
          </p:sp>
          <p:sp>
            <p:nvSpPr>
              <p:cNvPr id="43123" name="Freeform 115"/>
              <p:cNvSpPr>
                <a:spLocks/>
              </p:cNvSpPr>
              <p:nvPr/>
            </p:nvSpPr>
            <p:spPr bwMode="auto">
              <a:xfrm>
                <a:off x="2144" y="3627"/>
                <a:ext cx="307" cy="39"/>
              </a:xfrm>
              <a:custGeom>
                <a:avLst/>
                <a:gdLst/>
                <a:ahLst/>
                <a:cxnLst>
                  <a:cxn ang="0">
                    <a:pos x="1078" y="0"/>
                  </a:cxn>
                  <a:cxn ang="0">
                    <a:pos x="1293" y="4"/>
                  </a:cxn>
                  <a:cxn ang="0">
                    <a:pos x="1495" y="12"/>
                  </a:cxn>
                  <a:cxn ang="0">
                    <a:pos x="1677" y="25"/>
                  </a:cxn>
                  <a:cxn ang="0">
                    <a:pos x="1835" y="42"/>
                  </a:cxn>
                  <a:cxn ang="0">
                    <a:pos x="1966" y="64"/>
                  </a:cxn>
                  <a:cxn ang="0">
                    <a:pos x="2064" y="86"/>
                  </a:cxn>
                  <a:cxn ang="0">
                    <a:pos x="2126" y="113"/>
                  </a:cxn>
                  <a:cxn ang="0">
                    <a:pos x="2149" y="140"/>
                  </a:cxn>
                  <a:cxn ang="0">
                    <a:pos x="2126" y="167"/>
                  </a:cxn>
                  <a:cxn ang="0">
                    <a:pos x="2064" y="192"/>
                  </a:cxn>
                  <a:cxn ang="0">
                    <a:pos x="1966" y="215"/>
                  </a:cxn>
                  <a:cxn ang="0">
                    <a:pos x="1835" y="234"/>
                  </a:cxn>
                  <a:cxn ang="0">
                    <a:pos x="1677" y="251"/>
                  </a:cxn>
                  <a:cxn ang="0">
                    <a:pos x="1495" y="264"/>
                  </a:cxn>
                  <a:cxn ang="0">
                    <a:pos x="1293" y="272"/>
                  </a:cxn>
                  <a:cxn ang="0">
                    <a:pos x="1078" y="274"/>
                  </a:cxn>
                  <a:cxn ang="0">
                    <a:pos x="859" y="272"/>
                  </a:cxn>
                  <a:cxn ang="0">
                    <a:pos x="657" y="264"/>
                  </a:cxn>
                  <a:cxn ang="0">
                    <a:pos x="474" y="251"/>
                  </a:cxn>
                  <a:cxn ang="0">
                    <a:pos x="315" y="234"/>
                  </a:cxn>
                  <a:cxn ang="0">
                    <a:pos x="183" y="215"/>
                  </a:cxn>
                  <a:cxn ang="0">
                    <a:pos x="84" y="192"/>
                  </a:cxn>
                  <a:cxn ang="0">
                    <a:pos x="21" y="167"/>
                  </a:cxn>
                  <a:cxn ang="0">
                    <a:pos x="0" y="140"/>
                  </a:cxn>
                  <a:cxn ang="0">
                    <a:pos x="21" y="113"/>
                  </a:cxn>
                  <a:cxn ang="0">
                    <a:pos x="84" y="86"/>
                  </a:cxn>
                  <a:cxn ang="0">
                    <a:pos x="183" y="64"/>
                  </a:cxn>
                  <a:cxn ang="0">
                    <a:pos x="315" y="42"/>
                  </a:cxn>
                  <a:cxn ang="0">
                    <a:pos x="474" y="25"/>
                  </a:cxn>
                  <a:cxn ang="0">
                    <a:pos x="657" y="12"/>
                  </a:cxn>
                  <a:cxn ang="0">
                    <a:pos x="859" y="4"/>
                  </a:cxn>
                  <a:cxn ang="0">
                    <a:pos x="1078" y="0"/>
                  </a:cxn>
                </a:cxnLst>
                <a:rect l="0" t="0" r="r" b="b"/>
                <a:pathLst>
                  <a:path w="2149" h="274">
                    <a:moveTo>
                      <a:pt x="1078" y="0"/>
                    </a:moveTo>
                    <a:lnTo>
                      <a:pt x="1293" y="4"/>
                    </a:lnTo>
                    <a:lnTo>
                      <a:pt x="1495" y="12"/>
                    </a:lnTo>
                    <a:lnTo>
                      <a:pt x="1677" y="25"/>
                    </a:lnTo>
                    <a:lnTo>
                      <a:pt x="1835" y="42"/>
                    </a:lnTo>
                    <a:lnTo>
                      <a:pt x="1966" y="64"/>
                    </a:lnTo>
                    <a:lnTo>
                      <a:pt x="2064" y="86"/>
                    </a:lnTo>
                    <a:lnTo>
                      <a:pt x="2126" y="113"/>
                    </a:lnTo>
                    <a:lnTo>
                      <a:pt x="2149" y="140"/>
                    </a:lnTo>
                    <a:lnTo>
                      <a:pt x="2126" y="167"/>
                    </a:lnTo>
                    <a:lnTo>
                      <a:pt x="2064" y="192"/>
                    </a:lnTo>
                    <a:lnTo>
                      <a:pt x="1966" y="215"/>
                    </a:lnTo>
                    <a:lnTo>
                      <a:pt x="1835" y="234"/>
                    </a:lnTo>
                    <a:lnTo>
                      <a:pt x="1677" y="251"/>
                    </a:lnTo>
                    <a:lnTo>
                      <a:pt x="1495" y="264"/>
                    </a:lnTo>
                    <a:lnTo>
                      <a:pt x="1293" y="272"/>
                    </a:lnTo>
                    <a:lnTo>
                      <a:pt x="1078" y="274"/>
                    </a:lnTo>
                    <a:lnTo>
                      <a:pt x="859" y="272"/>
                    </a:lnTo>
                    <a:lnTo>
                      <a:pt x="657" y="264"/>
                    </a:lnTo>
                    <a:lnTo>
                      <a:pt x="474" y="251"/>
                    </a:lnTo>
                    <a:lnTo>
                      <a:pt x="315" y="234"/>
                    </a:lnTo>
                    <a:lnTo>
                      <a:pt x="183" y="215"/>
                    </a:lnTo>
                    <a:lnTo>
                      <a:pt x="84" y="192"/>
                    </a:lnTo>
                    <a:lnTo>
                      <a:pt x="21" y="167"/>
                    </a:lnTo>
                    <a:lnTo>
                      <a:pt x="0" y="140"/>
                    </a:lnTo>
                    <a:lnTo>
                      <a:pt x="21" y="113"/>
                    </a:lnTo>
                    <a:lnTo>
                      <a:pt x="84" y="86"/>
                    </a:lnTo>
                    <a:lnTo>
                      <a:pt x="183" y="64"/>
                    </a:lnTo>
                    <a:lnTo>
                      <a:pt x="315" y="42"/>
                    </a:lnTo>
                    <a:lnTo>
                      <a:pt x="474" y="25"/>
                    </a:lnTo>
                    <a:lnTo>
                      <a:pt x="657" y="12"/>
                    </a:lnTo>
                    <a:lnTo>
                      <a:pt x="859" y="4"/>
                    </a:lnTo>
                    <a:lnTo>
                      <a:pt x="1078" y="0"/>
                    </a:lnTo>
                    <a:close/>
                  </a:path>
                </a:pathLst>
              </a:custGeom>
              <a:solidFill>
                <a:srgbClr val="FFFFFF"/>
              </a:solidFill>
              <a:ln w="23813">
                <a:solidFill>
                  <a:srgbClr val="000000"/>
                </a:solidFill>
                <a:prstDash val="solid"/>
                <a:round/>
                <a:headEnd/>
                <a:tailEnd/>
              </a:ln>
            </p:spPr>
            <p:txBody>
              <a:bodyPr/>
              <a:lstStyle/>
              <a:p>
                <a:endParaRPr lang="tr-TR"/>
              </a:p>
            </p:txBody>
          </p:sp>
          <p:sp>
            <p:nvSpPr>
              <p:cNvPr id="43124" name="Freeform 116"/>
              <p:cNvSpPr>
                <a:spLocks/>
              </p:cNvSpPr>
              <p:nvPr/>
            </p:nvSpPr>
            <p:spPr bwMode="auto">
              <a:xfrm>
                <a:off x="2275" y="3298"/>
                <a:ext cx="67" cy="623"/>
              </a:xfrm>
              <a:custGeom>
                <a:avLst/>
                <a:gdLst/>
                <a:ahLst/>
                <a:cxnLst>
                  <a:cxn ang="0">
                    <a:pos x="232" y="0"/>
                  </a:cxn>
                  <a:cxn ang="0">
                    <a:pos x="237" y="0"/>
                  </a:cxn>
                  <a:cxn ang="0">
                    <a:pos x="282" y="6"/>
                  </a:cxn>
                  <a:cxn ang="0">
                    <a:pos x="323" y="19"/>
                  </a:cxn>
                  <a:cxn ang="0">
                    <a:pos x="361" y="40"/>
                  </a:cxn>
                  <a:cxn ang="0">
                    <a:pos x="396" y="69"/>
                  </a:cxn>
                  <a:cxn ang="0">
                    <a:pos x="423" y="104"/>
                  </a:cxn>
                  <a:cxn ang="0">
                    <a:pos x="445" y="143"/>
                  </a:cxn>
                  <a:cxn ang="0">
                    <a:pos x="458" y="186"/>
                  </a:cxn>
                  <a:cxn ang="0">
                    <a:pos x="464" y="232"/>
                  </a:cxn>
                  <a:cxn ang="0">
                    <a:pos x="464" y="4124"/>
                  </a:cxn>
                  <a:cxn ang="0">
                    <a:pos x="458" y="4171"/>
                  </a:cxn>
                  <a:cxn ang="0">
                    <a:pos x="445" y="4213"/>
                  </a:cxn>
                  <a:cxn ang="0">
                    <a:pos x="423" y="4253"/>
                  </a:cxn>
                  <a:cxn ang="0">
                    <a:pos x="396" y="4286"/>
                  </a:cxn>
                  <a:cxn ang="0">
                    <a:pos x="361" y="4316"/>
                  </a:cxn>
                  <a:cxn ang="0">
                    <a:pos x="323" y="4337"/>
                  </a:cxn>
                  <a:cxn ang="0">
                    <a:pos x="282" y="4352"/>
                  </a:cxn>
                  <a:cxn ang="0">
                    <a:pos x="237" y="4356"/>
                  </a:cxn>
                  <a:cxn ang="0">
                    <a:pos x="232" y="4356"/>
                  </a:cxn>
                  <a:cxn ang="0">
                    <a:pos x="185" y="4352"/>
                  </a:cxn>
                  <a:cxn ang="0">
                    <a:pos x="142" y="4337"/>
                  </a:cxn>
                  <a:cxn ang="0">
                    <a:pos x="102" y="4316"/>
                  </a:cxn>
                  <a:cxn ang="0">
                    <a:pos x="68" y="4286"/>
                  </a:cxn>
                  <a:cxn ang="0">
                    <a:pos x="39" y="4253"/>
                  </a:cxn>
                  <a:cxn ang="0">
                    <a:pos x="17" y="4213"/>
                  </a:cxn>
                  <a:cxn ang="0">
                    <a:pos x="4" y="4171"/>
                  </a:cxn>
                  <a:cxn ang="0">
                    <a:pos x="0" y="4124"/>
                  </a:cxn>
                  <a:cxn ang="0">
                    <a:pos x="0" y="232"/>
                  </a:cxn>
                  <a:cxn ang="0">
                    <a:pos x="4" y="186"/>
                  </a:cxn>
                  <a:cxn ang="0">
                    <a:pos x="17" y="143"/>
                  </a:cxn>
                  <a:cxn ang="0">
                    <a:pos x="39" y="104"/>
                  </a:cxn>
                  <a:cxn ang="0">
                    <a:pos x="68" y="69"/>
                  </a:cxn>
                  <a:cxn ang="0">
                    <a:pos x="102" y="40"/>
                  </a:cxn>
                  <a:cxn ang="0">
                    <a:pos x="142" y="19"/>
                  </a:cxn>
                  <a:cxn ang="0">
                    <a:pos x="185" y="6"/>
                  </a:cxn>
                  <a:cxn ang="0">
                    <a:pos x="232" y="0"/>
                  </a:cxn>
                </a:cxnLst>
                <a:rect l="0" t="0" r="r" b="b"/>
                <a:pathLst>
                  <a:path w="464" h="4356">
                    <a:moveTo>
                      <a:pt x="232" y="0"/>
                    </a:moveTo>
                    <a:lnTo>
                      <a:pt x="237" y="0"/>
                    </a:lnTo>
                    <a:lnTo>
                      <a:pt x="282" y="6"/>
                    </a:lnTo>
                    <a:lnTo>
                      <a:pt x="323" y="19"/>
                    </a:lnTo>
                    <a:lnTo>
                      <a:pt x="361" y="40"/>
                    </a:lnTo>
                    <a:lnTo>
                      <a:pt x="396" y="69"/>
                    </a:lnTo>
                    <a:lnTo>
                      <a:pt x="423" y="104"/>
                    </a:lnTo>
                    <a:lnTo>
                      <a:pt x="445" y="143"/>
                    </a:lnTo>
                    <a:lnTo>
                      <a:pt x="458" y="186"/>
                    </a:lnTo>
                    <a:lnTo>
                      <a:pt x="464" y="232"/>
                    </a:lnTo>
                    <a:lnTo>
                      <a:pt x="464" y="4124"/>
                    </a:lnTo>
                    <a:lnTo>
                      <a:pt x="458" y="4171"/>
                    </a:lnTo>
                    <a:lnTo>
                      <a:pt x="445" y="4213"/>
                    </a:lnTo>
                    <a:lnTo>
                      <a:pt x="423" y="4253"/>
                    </a:lnTo>
                    <a:lnTo>
                      <a:pt x="396" y="4286"/>
                    </a:lnTo>
                    <a:lnTo>
                      <a:pt x="361" y="4316"/>
                    </a:lnTo>
                    <a:lnTo>
                      <a:pt x="323" y="4337"/>
                    </a:lnTo>
                    <a:lnTo>
                      <a:pt x="282" y="4352"/>
                    </a:lnTo>
                    <a:lnTo>
                      <a:pt x="237" y="4356"/>
                    </a:lnTo>
                    <a:lnTo>
                      <a:pt x="232" y="4356"/>
                    </a:lnTo>
                    <a:lnTo>
                      <a:pt x="185" y="4352"/>
                    </a:lnTo>
                    <a:lnTo>
                      <a:pt x="142" y="4337"/>
                    </a:lnTo>
                    <a:lnTo>
                      <a:pt x="102" y="4316"/>
                    </a:lnTo>
                    <a:lnTo>
                      <a:pt x="68" y="4286"/>
                    </a:lnTo>
                    <a:lnTo>
                      <a:pt x="39" y="4253"/>
                    </a:lnTo>
                    <a:lnTo>
                      <a:pt x="17" y="4213"/>
                    </a:lnTo>
                    <a:lnTo>
                      <a:pt x="4" y="4171"/>
                    </a:lnTo>
                    <a:lnTo>
                      <a:pt x="0" y="4124"/>
                    </a:lnTo>
                    <a:lnTo>
                      <a:pt x="0" y="232"/>
                    </a:lnTo>
                    <a:lnTo>
                      <a:pt x="4" y="186"/>
                    </a:lnTo>
                    <a:lnTo>
                      <a:pt x="17" y="143"/>
                    </a:lnTo>
                    <a:lnTo>
                      <a:pt x="39" y="104"/>
                    </a:lnTo>
                    <a:lnTo>
                      <a:pt x="68" y="69"/>
                    </a:lnTo>
                    <a:lnTo>
                      <a:pt x="102" y="40"/>
                    </a:lnTo>
                    <a:lnTo>
                      <a:pt x="142" y="19"/>
                    </a:lnTo>
                    <a:lnTo>
                      <a:pt x="185" y="6"/>
                    </a:lnTo>
                    <a:lnTo>
                      <a:pt x="232" y="0"/>
                    </a:lnTo>
                    <a:close/>
                  </a:path>
                </a:pathLst>
              </a:custGeom>
              <a:solidFill>
                <a:srgbClr val="B38501"/>
              </a:solidFill>
              <a:ln w="23813">
                <a:solidFill>
                  <a:srgbClr val="000000"/>
                </a:solidFill>
                <a:prstDash val="solid"/>
                <a:round/>
                <a:headEnd/>
                <a:tailEnd/>
              </a:ln>
            </p:spPr>
            <p:txBody>
              <a:bodyPr/>
              <a:lstStyle/>
              <a:p>
                <a:endParaRPr lang="tr-TR"/>
              </a:p>
            </p:txBody>
          </p:sp>
          <p:sp>
            <p:nvSpPr>
              <p:cNvPr id="43125" name="Rectangle 117"/>
              <p:cNvSpPr>
                <a:spLocks noChangeArrowheads="1"/>
              </p:cNvSpPr>
              <p:nvPr/>
            </p:nvSpPr>
            <p:spPr bwMode="auto">
              <a:xfrm>
                <a:off x="921" y="1566"/>
                <a:ext cx="2684" cy="1720"/>
              </a:xfrm>
              <a:prstGeom prst="rect">
                <a:avLst/>
              </a:prstGeom>
              <a:solidFill>
                <a:srgbClr val="B38501"/>
              </a:solidFill>
              <a:ln w="23813">
                <a:solidFill>
                  <a:srgbClr val="000000"/>
                </a:solidFill>
                <a:miter lim="800000"/>
                <a:headEnd/>
                <a:tailEnd/>
              </a:ln>
            </p:spPr>
            <p:txBody>
              <a:bodyPr/>
              <a:lstStyle/>
              <a:p>
                <a:endParaRPr lang="tr-TR"/>
              </a:p>
            </p:txBody>
          </p:sp>
          <p:sp>
            <p:nvSpPr>
              <p:cNvPr id="43126" name="Rectangle 118"/>
              <p:cNvSpPr>
                <a:spLocks noChangeArrowheads="1"/>
              </p:cNvSpPr>
              <p:nvPr/>
            </p:nvSpPr>
            <p:spPr bwMode="auto">
              <a:xfrm>
                <a:off x="977" y="1620"/>
                <a:ext cx="2578" cy="1623"/>
              </a:xfrm>
              <a:prstGeom prst="rect">
                <a:avLst/>
              </a:prstGeom>
              <a:solidFill>
                <a:srgbClr val="FFFF99"/>
              </a:solidFill>
              <a:ln w="23813">
                <a:solidFill>
                  <a:srgbClr val="000000"/>
                </a:solidFill>
                <a:miter lim="800000"/>
                <a:headEnd/>
                <a:tailEnd/>
              </a:ln>
            </p:spPr>
            <p:txBody>
              <a:bodyPr/>
              <a:lstStyle/>
              <a:p>
                <a:endParaRPr lang="tr-TR"/>
              </a:p>
            </p:txBody>
          </p:sp>
          <p:sp>
            <p:nvSpPr>
              <p:cNvPr id="43127" name="Freeform 119"/>
              <p:cNvSpPr>
                <a:spLocks/>
              </p:cNvSpPr>
              <p:nvPr/>
            </p:nvSpPr>
            <p:spPr bwMode="auto">
              <a:xfrm>
                <a:off x="1426" y="2636"/>
                <a:ext cx="187" cy="162"/>
              </a:xfrm>
              <a:custGeom>
                <a:avLst/>
                <a:gdLst/>
                <a:ahLst/>
                <a:cxnLst>
                  <a:cxn ang="0">
                    <a:pos x="289" y="0"/>
                  </a:cxn>
                  <a:cxn ang="0">
                    <a:pos x="353" y="63"/>
                  </a:cxn>
                  <a:cxn ang="0">
                    <a:pos x="417" y="125"/>
                  </a:cxn>
                  <a:cxn ang="0">
                    <a:pos x="480" y="188"/>
                  </a:cxn>
                  <a:cxn ang="0">
                    <a:pos x="544" y="251"/>
                  </a:cxn>
                  <a:cxn ang="0">
                    <a:pos x="607" y="315"/>
                  </a:cxn>
                  <a:cxn ang="0">
                    <a:pos x="671" y="379"/>
                  </a:cxn>
                  <a:cxn ang="0">
                    <a:pos x="735" y="442"/>
                  </a:cxn>
                  <a:cxn ang="0">
                    <a:pos x="799" y="505"/>
                  </a:cxn>
                  <a:cxn ang="0">
                    <a:pos x="862" y="568"/>
                  </a:cxn>
                  <a:cxn ang="0">
                    <a:pos x="926" y="630"/>
                  </a:cxn>
                  <a:cxn ang="0">
                    <a:pos x="989" y="693"/>
                  </a:cxn>
                  <a:cxn ang="0">
                    <a:pos x="1053" y="756"/>
                  </a:cxn>
                  <a:cxn ang="0">
                    <a:pos x="1117" y="821"/>
                  </a:cxn>
                  <a:cxn ang="0">
                    <a:pos x="1181" y="884"/>
                  </a:cxn>
                  <a:cxn ang="0">
                    <a:pos x="1245" y="947"/>
                  </a:cxn>
                  <a:cxn ang="0">
                    <a:pos x="1309" y="1010"/>
                  </a:cxn>
                  <a:cxn ang="0">
                    <a:pos x="1276" y="1026"/>
                  </a:cxn>
                  <a:cxn ang="0">
                    <a:pos x="1242" y="1041"/>
                  </a:cxn>
                  <a:cxn ang="0">
                    <a:pos x="1208" y="1056"/>
                  </a:cxn>
                  <a:cxn ang="0">
                    <a:pos x="1175" y="1070"/>
                  </a:cxn>
                  <a:cxn ang="0">
                    <a:pos x="1141" y="1085"/>
                  </a:cxn>
                  <a:cxn ang="0">
                    <a:pos x="1107" y="1099"/>
                  </a:cxn>
                  <a:cxn ang="0">
                    <a:pos x="1074" y="1115"/>
                  </a:cxn>
                  <a:cxn ang="0">
                    <a:pos x="1042" y="1129"/>
                  </a:cxn>
                  <a:cxn ang="0">
                    <a:pos x="0" y="103"/>
                  </a:cxn>
                  <a:cxn ang="0">
                    <a:pos x="35" y="91"/>
                  </a:cxn>
                  <a:cxn ang="0">
                    <a:pos x="71" y="78"/>
                  </a:cxn>
                  <a:cxn ang="0">
                    <a:pos x="107" y="65"/>
                  </a:cxn>
                  <a:cxn ang="0">
                    <a:pos x="142" y="52"/>
                  </a:cxn>
                  <a:cxn ang="0">
                    <a:pos x="178" y="40"/>
                  </a:cxn>
                  <a:cxn ang="0">
                    <a:pos x="215" y="27"/>
                  </a:cxn>
                  <a:cxn ang="0">
                    <a:pos x="252" y="14"/>
                  </a:cxn>
                  <a:cxn ang="0">
                    <a:pos x="289" y="0"/>
                  </a:cxn>
                </a:cxnLst>
                <a:rect l="0" t="0" r="r" b="b"/>
                <a:pathLst>
                  <a:path w="1309" h="1129">
                    <a:moveTo>
                      <a:pt x="289" y="0"/>
                    </a:moveTo>
                    <a:lnTo>
                      <a:pt x="353" y="63"/>
                    </a:lnTo>
                    <a:lnTo>
                      <a:pt x="417" y="125"/>
                    </a:lnTo>
                    <a:lnTo>
                      <a:pt x="480" y="188"/>
                    </a:lnTo>
                    <a:lnTo>
                      <a:pt x="544" y="251"/>
                    </a:lnTo>
                    <a:lnTo>
                      <a:pt x="607" y="315"/>
                    </a:lnTo>
                    <a:lnTo>
                      <a:pt x="671" y="379"/>
                    </a:lnTo>
                    <a:lnTo>
                      <a:pt x="735" y="442"/>
                    </a:lnTo>
                    <a:lnTo>
                      <a:pt x="799" y="505"/>
                    </a:lnTo>
                    <a:lnTo>
                      <a:pt x="862" y="568"/>
                    </a:lnTo>
                    <a:lnTo>
                      <a:pt x="926" y="630"/>
                    </a:lnTo>
                    <a:lnTo>
                      <a:pt x="989" y="693"/>
                    </a:lnTo>
                    <a:lnTo>
                      <a:pt x="1053" y="756"/>
                    </a:lnTo>
                    <a:lnTo>
                      <a:pt x="1117" y="821"/>
                    </a:lnTo>
                    <a:lnTo>
                      <a:pt x="1181" y="884"/>
                    </a:lnTo>
                    <a:lnTo>
                      <a:pt x="1245" y="947"/>
                    </a:lnTo>
                    <a:lnTo>
                      <a:pt x="1309" y="1010"/>
                    </a:lnTo>
                    <a:lnTo>
                      <a:pt x="1276" y="1026"/>
                    </a:lnTo>
                    <a:lnTo>
                      <a:pt x="1242" y="1041"/>
                    </a:lnTo>
                    <a:lnTo>
                      <a:pt x="1208" y="1056"/>
                    </a:lnTo>
                    <a:lnTo>
                      <a:pt x="1175" y="1070"/>
                    </a:lnTo>
                    <a:lnTo>
                      <a:pt x="1141" y="1085"/>
                    </a:lnTo>
                    <a:lnTo>
                      <a:pt x="1107" y="1099"/>
                    </a:lnTo>
                    <a:lnTo>
                      <a:pt x="1074" y="1115"/>
                    </a:lnTo>
                    <a:lnTo>
                      <a:pt x="1042" y="1129"/>
                    </a:lnTo>
                    <a:lnTo>
                      <a:pt x="0" y="103"/>
                    </a:lnTo>
                    <a:lnTo>
                      <a:pt x="35" y="91"/>
                    </a:lnTo>
                    <a:lnTo>
                      <a:pt x="71" y="78"/>
                    </a:lnTo>
                    <a:lnTo>
                      <a:pt x="107" y="65"/>
                    </a:lnTo>
                    <a:lnTo>
                      <a:pt x="142" y="52"/>
                    </a:lnTo>
                    <a:lnTo>
                      <a:pt x="178" y="40"/>
                    </a:lnTo>
                    <a:lnTo>
                      <a:pt x="215" y="27"/>
                    </a:lnTo>
                    <a:lnTo>
                      <a:pt x="252" y="14"/>
                    </a:lnTo>
                    <a:lnTo>
                      <a:pt x="289" y="0"/>
                    </a:lnTo>
                    <a:close/>
                  </a:path>
                </a:pathLst>
              </a:custGeom>
              <a:solidFill>
                <a:srgbClr val="175C1C"/>
              </a:solidFill>
              <a:ln w="9525">
                <a:noFill/>
                <a:round/>
                <a:headEnd/>
                <a:tailEnd/>
              </a:ln>
            </p:spPr>
            <p:txBody>
              <a:bodyPr/>
              <a:lstStyle/>
              <a:p>
                <a:endParaRPr lang="tr-TR"/>
              </a:p>
            </p:txBody>
          </p:sp>
          <p:sp>
            <p:nvSpPr>
              <p:cNvPr id="43128" name="Freeform 120"/>
              <p:cNvSpPr>
                <a:spLocks/>
              </p:cNvSpPr>
              <p:nvPr/>
            </p:nvSpPr>
            <p:spPr bwMode="auto">
              <a:xfrm>
                <a:off x="1387" y="2637"/>
                <a:ext cx="224" cy="177"/>
              </a:xfrm>
              <a:custGeom>
                <a:avLst/>
                <a:gdLst/>
                <a:ahLst/>
                <a:cxnLst>
                  <a:cxn ang="0">
                    <a:pos x="1056" y="1237"/>
                  </a:cxn>
                  <a:cxn ang="0">
                    <a:pos x="1119" y="1209"/>
                  </a:cxn>
                  <a:cxn ang="0">
                    <a:pos x="1183" y="1180"/>
                  </a:cxn>
                  <a:cxn ang="0">
                    <a:pos x="1246" y="1152"/>
                  </a:cxn>
                  <a:cxn ang="0">
                    <a:pos x="1310" y="1123"/>
                  </a:cxn>
                  <a:cxn ang="0">
                    <a:pos x="1373" y="1095"/>
                  </a:cxn>
                  <a:cxn ang="0">
                    <a:pos x="1438" y="1068"/>
                  </a:cxn>
                  <a:cxn ang="0">
                    <a:pos x="1502" y="1042"/>
                  </a:cxn>
                  <a:cxn ang="0">
                    <a:pos x="1566" y="1015"/>
                  </a:cxn>
                  <a:cxn ang="0">
                    <a:pos x="541" y="0"/>
                  </a:cxn>
                  <a:cxn ang="0">
                    <a:pos x="470" y="24"/>
                  </a:cxn>
                  <a:cxn ang="0">
                    <a:pos x="403" y="48"/>
                  </a:cxn>
                  <a:cxn ang="0">
                    <a:pos x="334" y="73"/>
                  </a:cxn>
                  <a:cxn ang="0">
                    <a:pos x="268" y="97"/>
                  </a:cxn>
                  <a:cxn ang="0">
                    <a:pos x="200" y="122"/>
                  </a:cxn>
                  <a:cxn ang="0">
                    <a:pos x="134" y="147"/>
                  </a:cxn>
                  <a:cxn ang="0">
                    <a:pos x="66" y="172"/>
                  </a:cxn>
                  <a:cxn ang="0">
                    <a:pos x="0" y="196"/>
                  </a:cxn>
                  <a:cxn ang="0">
                    <a:pos x="1056" y="1237"/>
                  </a:cxn>
                </a:cxnLst>
                <a:rect l="0" t="0" r="r" b="b"/>
                <a:pathLst>
                  <a:path w="1566" h="1237">
                    <a:moveTo>
                      <a:pt x="1056" y="1237"/>
                    </a:moveTo>
                    <a:lnTo>
                      <a:pt x="1119" y="1209"/>
                    </a:lnTo>
                    <a:lnTo>
                      <a:pt x="1183" y="1180"/>
                    </a:lnTo>
                    <a:lnTo>
                      <a:pt x="1246" y="1152"/>
                    </a:lnTo>
                    <a:lnTo>
                      <a:pt x="1310" y="1123"/>
                    </a:lnTo>
                    <a:lnTo>
                      <a:pt x="1373" y="1095"/>
                    </a:lnTo>
                    <a:lnTo>
                      <a:pt x="1438" y="1068"/>
                    </a:lnTo>
                    <a:lnTo>
                      <a:pt x="1502" y="1042"/>
                    </a:lnTo>
                    <a:lnTo>
                      <a:pt x="1566" y="1015"/>
                    </a:lnTo>
                    <a:lnTo>
                      <a:pt x="541" y="0"/>
                    </a:lnTo>
                    <a:lnTo>
                      <a:pt x="470" y="24"/>
                    </a:lnTo>
                    <a:lnTo>
                      <a:pt x="403" y="48"/>
                    </a:lnTo>
                    <a:lnTo>
                      <a:pt x="334" y="73"/>
                    </a:lnTo>
                    <a:lnTo>
                      <a:pt x="268" y="97"/>
                    </a:lnTo>
                    <a:lnTo>
                      <a:pt x="200" y="122"/>
                    </a:lnTo>
                    <a:lnTo>
                      <a:pt x="134" y="147"/>
                    </a:lnTo>
                    <a:lnTo>
                      <a:pt x="66" y="172"/>
                    </a:lnTo>
                    <a:lnTo>
                      <a:pt x="0" y="196"/>
                    </a:lnTo>
                    <a:lnTo>
                      <a:pt x="1056" y="1237"/>
                    </a:lnTo>
                    <a:close/>
                  </a:path>
                </a:pathLst>
              </a:custGeom>
              <a:solidFill>
                <a:srgbClr val="175C1C"/>
              </a:solidFill>
              <a:ln w="9525">
                <a:noFill/>
                <a:round/>
                <a:headEnd/>
                <a:tailEnd/>
              </a:ln>
            </p:spPr>
            <p:txBody>
              <a:bodyPr/>
              <a:lstStyle/>
              <a:p>
                <a:endParaRPr lang="tr-TR"/>
              </a:p>
            </p:txBody>
          </p:sp>
          <p:sp>
            <p:nvSpPr>
              <p:cNvPr id="43129" name="Freeform 121"/>
              <p:cNvSpPr>
                <a:spLocks/>
              </p:cNvSpPr>
              <p:nvPr/>
            </p:nvSpPr>
            <p:spPr bwMode="auto">
              <a:xfrm>
                <a:off x="1350" y="2651"/>
                <a:ext cx="225" cy="179"/>
              </a:xfrm>
              <a:custGeom>
                <a:avLst/>
                <a:gdLst/>
                <a:ahLst/>
                <a:cxnLst>
                  <a:cxn ang="0">
                    <a:pos x="1072" y="1252"/>
                  </a:cxn>
                  <a:cxn ang="0">
                    <a:pos x="1131" y="1224"/>
                  </a:cxn>
                  <a:cxn ang="0">
                    <a:pos x="1193" y="1196"/>
                  </a:cxn>
                  <a:cxn ang="0">
                    <a:pos x="1254" y="1167"/>
                  </a:cxn>
                  <a:cxn ang="0">
                    <a:pos x="1317" y="1138"/>
                  </a:cxn>
                  <a:cxn ang="0">
                    <a:pos x="1379" y="1110"/>
                  </a:cxn>
                  <a:cxn ang="0">
                    <a:pos x="1443" y="1081"/>
                  </a:cxn>
                  <a:cxn ang="0">
                    <a:pos x="1507" y="1054"/>
                  </a:cxn>
                  <a:cxn ang="0">
                    <a:pos x="1572" y="1026"/>
                  </a:cxn>
                  <a:cxn ang="0">
                    <a:pos x="530" y="0"/>
                  </a:cxn>
                  <a:cxn ang="0">
                    <a:pos x="460" y="24"/>
                  </a:cxn>
                  <a:cxn ang="0">
                    <a:pos x="393" y="48"/>
                  </a:cxn>
                  <a:cxn ang="0">
                    <a:pos x="324" y="73"/>
                  </a:cxn>
                  <a:cxn ang="0">
                    <a:pos x="259" y="97"/>
                  </a:cxn>
                  <a:cxn ang="0">
                    <a:pos x="193" y="123"/>
                  </a:cxn>
                  <a:cxn ang="0">
                    <a:pos x="127" y="148"/>
                  </a:cxn>
                  <a:cxn ang="0">
                    <a:pos x="63" y="174"/>
                  </a:cxn>
                  <a:cxn ang="0">
                    <a:pos x="0" y="201"/>
                  </a:cxn>
                  <a:cxn ang="0">
                    <a:pos x="1072" y="1252"/>
                  </a:cxn>
                </a:cxnLst>
                <a:rect l="0" t="0" r="r" b="b"/>
                <a:pathLst>
                  <a:path w="1572" h="1252">
                    <a:moveTo>
                      <a:pt x="1072" y="1252"/>
                    </a:moveTo>
                    <a:lnTo>
                      <a:pt x="1131" y="1224"/>
                    </a:lnTo>
                    <a:lnTo>
                      <a:pt x="1193" y="1196"/>
                    </a:lnTo>
                    <a:lnTo>
                      <a:pt x="1254" y="1167"/>
                    </a:lnTo>
                    <a:lnTo>
                      <a:pt x="1317" y="1138"/>
                    </a:lnTo>
                    <a:lnTo>
                      <a:pt x="1379" y="1110"/>
                    </a:lnTo>
                    <a:lnTo>
                      <a:pt x="1443" y="1081"/>
                    </a:lnTo>
                    <a:lnTo>
                      <a:pt x="1507" y="1054"/>
                    </a:lnTo>
                    <a:lnTo>
                      <a:pt x="1572" y="1026"/>
                    </a:lnTo>
                    <a:lnTo>
                      <a:pt x="530" y="0"/>
                    </a:lnTo>
                    <a:lnTo>
                      <a:pt x="460" y="24"/>
                    </a:lnTo>
                    <a:lnTo>
                      <a:pt x="393" y="48"/>
                    </a:lnTo>
                    <a:lnTo>
                      <a:pt x="324" y="73"/>
                    </a:lnTo>
                    <a:lnTo>
                      <a:pt x="259" y="97"/>
                    </a:lnTo>
                    <a:lnTo>
                      <a:pt x="193" y="123"/>
                    </a:lnTo>
                    <a:lnTo>
                      <a:pt x="127" y="148"/>
                    </a:lnTo>
                    <a:lnTo>
                      <a:pt x="63" y="174"/>
                    </a:lnTo>
                    <a:lnTo>
                      <a:pt x="0" y="201"/>
                    </a:lnTo>
                    <a:lnTo>
                      <a:pt x="1072" y="1252"/>
                    </a:lnTo>
                    <a:close/>
                  </a:path>
                </a:pathLst>
              </a:custGeom>
              <a:solidFill>
                <a:srgbClr val="216326"/>
              </a:solidFill>
              <a:ln w="9525">
                <a:noFill/>
                <a:round/>
                <a:headEnd/>
                <a:tailEnd/>
              </a:ln>
            </p:spPr>
            <p:txBody>
              <a:bodyPr/>
              <a:lstStyle/>
              <a:p>
                <a:endParaRPr lang="tr-TR"/>
              </a:p>
            </p:txBody>
          </p:sp>
          <p:sp>
            <p:nvSpPr>
              <p:cNvPr id="43130" name="Freeform 122"/>
              <p:cNvSpPr>
                <a:spLocks/>
              </p:cNvSpPr>
              <p:nvPr/>
            </p:nvSpPr>
            <p:spPr bwMode="auto">
              <a:xfrm>
                <a:off x="1312" y="2665"/>
                <a:ext cx="226" cy="182"/>
              </a:xfrm>
              <a:custGeom>
                <a:avLst/>
                <a:gdLst/>
                <a:ahLst/>
                <a:cxnLst>
                  <a:cxn ang="0">
                    <a:pos x="1083" y="1273"/>
                  </a:cxn>
                  <a:cxn ang="0">
                    <a:pos x="1142" y="1243"/>
                  </a:cxn>
                  <a:cxn ang="0">
                    <a:pos x="1204" y="1213"/>
                  </a:cxn>
                  <a:cxn ang="0">
                    <a:pos x="1265" y="1184"/>
                  </a:cxn>
                  <a:cxn ang="0">
                    <a:pos x="1328" y="1153"/>
                  </a:cxn>
                  <a:cxn ang="0">
                    <a:pos x="1390" y="1125"/>
                  </a:cxn>
                  <a:cxn ang="0">
                    <a:pos x="1452" y="1096"/>
                  </a:cxn>
                  <a:cxn ang="0">
                    <a:pos x="1514" y="1069"/>
                  </a:cxn>
                  <a:cxn ang="0">
                    <a:pos x="1578" y="1041"/>
                  </a:cxn>
                  <a:cxn ang="0">
                    <a:pos x="522" y="0"/>
                  </a:cxn>
                  <a:cxn ang="0">
                    <a:pos x="455" y="26"/>
                  </a:cxn>
                  <a:cxn ang="0">
                    <a:pos x="390" y="51"/>
                  </a:cxn>
                  <a:cxn ang="0">
                    <a:pos x="325" y="77"/>
                  </a:cxn>
                  <a:cxn ang="0">
                    <a:pos x="260" y="103"/>
                  </a:cxn>
                  <a:cxn ang="0">
                    <a:pos x="194" y="130"/>
                  </a:cxn>
                  <a:cxn ang="0">
                    <a:pos x="129" y="156"/>
                  </a:cxn>
                  <a:cxn ang="0">
                    <a:pos x="64" y="184"/>
                  </a:cxn>
                  <a:cxn ang="0">
                    <a:pos x="0" y="211"/>
                  </a:cxn>
                  <a:cxn ang="0">
                    <a:pos x="1083" y="1273"/>
                  </a:cxn>
                </a:cxnLst>
                <a:rect l="0" t="0" r="r" b="b"/>
                <a:pathLst>
                  <a:path w="1578" h="1273">
                    <a:moveTo>
                      <a:pt x="1083" y="1273"/>
                    </a:moveTo>
                    <a:lnTo>
                      <a:pt x="1142" y="1243"/>
                    </a:lnTo>
                    <a:lnTo>
                      <a:pt x="1204" y="1213"/>
                    </a:lnTo>
                    <a:lnTo>
                      <a:pt x="1265" y="1184"/>
                    </a:lnTo>
                    <a:lnTo>
                      <a:pt x="1328" y="1153"/>
                    </a:lnTo>
                    <a:lnTo>
                      <a:pt x="1390" y="1125"/>
                    </a:lnTo>
                    <a:lnTo>
                      <a:pt x="1452" y="1096"/>
                    </a:lnTo>
                    <a:lnTo>
                      <a:pt x="1514" y="1069"/>
                    </a:lnTo>
                    <a:lnTo>
                      <a:pt x="1578" y="1041"/>
                    </a:lnTo>
                    <a:lnTo>
                      <a:pt x="522" y="0"/>
                    </a:lnTo>
                    <a:lnTo>
                      <a:pt x="455" y="26"/>
                    </a:lnTo>
                    <a:lnTo>
                      <a:pt x="390" y="51"/>
                    </a:lnTo>
                    <a:lnTo>
                      <a:pt x="325" y="77"/>
                    </a:lnTo>
                    <a:lnTo>
                      <a:pt x="260" y="103"/>
                    </a:lnTo>
                    <a:lnTo>
                      <a:pt x="194" y="130"/>
                    </a:lnTo>
                    <a:lnTo>
                      <a:pt x="129" y="156"/>
                    </a:lnTo>
                    <a:lnTo>
                      <a:pt x="64" y="184"/>
                    </a:lnTo>
                    <a:lnTo>
                      <a:pt x="0" y="211"/>
                    </a:lnTo>
                    <a:lnTo>
                      <a:pt x="1083" y="1273"/>
                    </a:lnTo>
                    <a:close/>
                  </a:path>
                </a:pathLst>
              </a:custGeom>
              <a:solidFill>
                <a:srgbClr val="316E36"/>
              </a:solidFill>
              <a:ln w="9525">
                <a:noFill/>
                <a:round/>
                <a:headEnd/>
                <a:tailEnd/>
              </a:ln>
            </p:spPr>
            <p:txBody>
              <a:bodyPr/>
              <a:lstStyle/>
              <a:p>
                <a:endParaRPr lang="tr-TR"/>
              </a:p>
            </p:txBody>
          </p:sp>
          <p:sp>
            <p:nvSpPr>
              <p:cNvPr id="43131" name="Freeform 123"/>
              <p:cNvSpPr>
                <a:spLocks/>
              </p:cNvSpPr>
              <p:nvPr/>
            </p:nvSpPr>
            <p:spPr bwMode="auto">
              <a:xfrm>
                <a:off x="1278" y="2680"/>
                <a:ext cx="225" cy="185"/>
              </a:xfrm>
              <a:custGeom>
                <a:avLst/>
                <a:gdLst/>
                <a:ahLst/>
                <a:cxnLst>
                  <a:cxn ang="0">
                    <a:pos x="1087" y="1294"/>
                  </a:cxn>
                  <a:cxn ang="0">
                    <a:pos x="1146" y="1263"/>
                  </a:cxn>
                  <a:cxn ang="0">
                    <a:pos x="1206" y="1233"/>
                  </a:cxn>
                  <a:cxn ang="0">
                    <a:pos x="1266" y="1202"/>
                  </a:cxn>
                  <a:cxn ang="0">
                    <a:pos x="1328" y="1171"/>
                  </a:cxn>
                  <a:cxn ang="0">
                    <a:pos x="1388" y="1142"/>
                  </a:cxn>
                  <a:cxn ang="0">
                    <a:pos x="1450" y="1111"/>
                  </a:cxn>
                  <a:cxn ang="0">
                    <a:pos x="1512" y="1082"/>
                  </a:cxn>
                  <a:cxn ang="0">
                    <a:pos x="1577" y="1051"/>
                  </a:cxn>
                  <a:cxn ang="0">
                    <a:pos x="505" y="0"/>
                  </a:cxn>
                  <a:cxn ang="0">
                    <a:pos x="438" y="27"/>
                  </a:cxn>
                  <a:cxn ang="0">
                    <a:pos x="373" y="53"/>
                  </a:cxn>
                  <a:cxn ang="0">
                    <a:pos x="309" y="80"/>
                  </a:cxn>
                  <a:cxn ang="0">
                    <a:pos x="246" y="107"/>
                  </a:cxn>
                  <a:cxn ang="0">
                    <a:pos x="183" y="137"/>
                  </a:cxn>
                  <a:cxn ang="0">
                    <a:pos x="121" y="165"/>
                  </a:cxn>
                  <a:cxn ang="0">
                    <a:pos x="59" y="193"/>
                  </a:cxn>
                  <a:cxn ang="0">
                    <a:pos x="0" y="222"/>
                  </a:cxn>
                  <a:cxn ang="0">
                    <a:pos x="1087" y="1294"/>
                  </a:cxn>
                </a:cxnLst>
                <a:rect l="0" t="0" r="r" b="b"/>
                <a:pathLst>
                  <a:path w="1577" h="1294">
                    <a:moveTo>
                      <a:pt x="1087" y="1294"/>
                    </a:moveTo>
                    <a:lnTo>
                      <a:pt x="1146" y="1263"/>
                    </a:lnTo>
                    <a:lnTo>
                      <a:pt x="1206" y="1233"/>
                    </a:lnTo>
                    <a:lnTo>
                      <a:pt x="1266" y="1202"/>
                    </a:lnTo>
                    <a:lnTo>
                      <a:pt x="1328" y="1171"/>
                    </a:lnTo>
                    <a:lnTo>
                      <a:pt x="1388" y="1142"/>
                    </a:lnTo>
                    <a:lnTo>
                      <a:pt x="1450" y="1111"/>
                    </a:lnTo>
                    <a:lnTo>
                      <a:pt x="1512" y="1082"/>
                    </a:lnTo>
                    <a:lnTo>
                      <a:pt x="1577" y="1051"/>
                    </a:lnTo>
                    <a:lnTo>
                      <a:pt x="505" y="0"/>
                    </a:lnTo>
                    <a:lnTo>
                      <a:pt x="438" y="27"/>
                    </a:lnTo>
                    <a:lnTo>
                      <a:pt x="373" y="53"/>
                    </a:lnTo>
                    <a:lnTo>
                      <a:pt x="309" y="80"/>
                    </a:lnTo>
                    <a:lnTo>
                      <a:pt x="246" y="107"/>
                    </a:lnTo>
                    <a:lnTo>
                      <a:pt x="183" y="137"/>
                    </a:lnTo>
                    <a:lnTo>
                      <a:pt x="121" y="165"/>
                    </a:lnTo>
                    <a:lnTo>
                      <a:pt x="59" y="193"/>
                    </a:lnTo>
                    <a:lnTo>
                      <a:pt x="0" y="222"/>
                    </a:lnTo>
                    <a:lnTo>
                      <a:pt x="1087" y="1294"/>
                    </a:lnTo>
                    <a:close/>
                  </a:path>
                </a:pathLst>
              </a:custGeom>
              <a:solidFill>
                <a:srgbClr val="407845"/>
              </a:solidFill>
              <a:ln w="9525">
                <a:noFill/>
                <a:round/>
                <a:headEnd/>
                <a:tailEnd/>
              </a:ln>
            </p:spPr>
            <p:txBody>
              <a:bodyPr/>
              <a:lstStyle/>
              <a:p>
                <a:endParaRPr lang="tr-TR"/>
              </a:p>
            </p:txBody>
          </p:sp>
          <p:sp>
            <p:nvSpPr>
              <p:cNvPr id="43132" name="Freeform 124"/>
              <p:cNvSpPr>
                <a:spLocks/>
              </p:cNvSpPr>
              <p:nvPr/>
            </p:nvSpPr>
            <p:spPr bwMode="auto">
              <a:xfrm>
                <a:off x="1243" y="2695"/>
                <a:ext cx="224" cy="189"/>
              </a:xfrm>
              <a:custGeom>
                <a:avLst/>
                <a:gdLst/>
                <a:ahLst/>
                <a:cxnLst>
                  <a:cxn ang="0">
                    <a:pos x="1097" y="1320"/>
                  </a:cxn>
                  <a:cxn ang="0">
                    <a:pos x="1155" y="1287"/>
                  </a:cxn>
                  <a:cxn ang="0">
                    <a:pos x="1213" y="1255"/>
                  </a:cxn>
                  <a:cxn ang="0">
                    <a:pos x="1272" y="1222"/>
                  </a:cxn>
                  <a:cxn ang="0">
                    <a:pos x="1332" y="1189"/>
                  </a:cxn>
                  <a:cxn ang="0">
                    <a:pos x="1391" y="1158"/>
                  </a:cxn>
                  <a:cxn ang="0">
                    <a:pos x="1451" y="1125"/>
                  </a:cxn>
                  <a:cxn ang="0">
                    <a:pos x="1510" y="1093"/>
                  </a:cxn>
                  <a:cxn ang="0">
                    <a:pos x="1571" y="1062"/>
                  </a:cxn>
                  <a:cxn ang="0">
                    <a:pos x="488" y="0"/>
                  </a:cxn>
                  <a:cxn ang="0">
                    <a:pos x="426" y="30"/>
                  </a:cxn>
                  <a:cxn ang="0">
                    <a:pos x="364" y="59"/>
                  </a:cxn>
                  <a:cxn ang="0">
                    <a:pos x="302" y="89"/>
                  </a:cxn>
                  <a:cxn ang="0">
                    <a:pos x="241" y="118"/>
                  </a:cxn>
                  <a:cxn ang="0">
                    <a:pos x="179" y="148"/>
                  </a:cxn>
                  <a:cxn ang="0">
                    <a:pos x="120" y="178"/>
                  </a:cxn>
                  <a:cxn ang="0">
                    <a:pos x="59" y="208"/>
                  </a:cxn>
                  <a:cxn ang="0">
                    <a:pos x="0" y="238"/>
                  </a:cxn>
                  <a:cxn ang="0">
                    <a:pos x="1097" y="1320"/>
                  </a:cxn>
                </a:cxnLst>
                <a:rect l="0" t="0" r="r" b="b"/>
                <a:pathLst>
                  <a:path w="1571" h="1320">
                    <a:moveTo>
                      <a:pt x="1097" y="1320"/>
                    </a:moveTo>
                    <a:lnTo>
                      <a:pt x="1155" y="1287"/>
                    </a:lnTo>
                    <a:lnTo>
                      <a:pt x="1213" y="1255"/>
                    </a:lnTo>
                    <a:lnTo>
                      <a:pt x="1272" y="1222"/>
                    </a:lnTo>
                    <a:lnTo>
                      <a:pt x="1332" y="1189"/>
                    </a:lnTo>
                    <a:lnTo>
                      <a:pt x="1391" y="1158"/>
                    </a:lnTo>
                    <a:lnTo>
                      <a:pt x="1451" y="1125"/>
                    </a:lnTo>
                    <a:lnTo>
                      <a:pt x="1510" y="1093"/>
                    </a:lnTo>
                    <a:lnTo>
                      <a:pt x="1571" y="1062"/>
                    </a:lnTo>
                    <a:lnTo>
                      <a:pt x="488" y="0"/>
                    </a:lnTo>
                    <a:lnTo>
                      <a:pt x="426" y="30"/>
                    </a:lnTo>
                    <a:lnTo>
                      <a:pt x="364" y="59"/>
                    </a:lnTo>
                    <a:lnTo>
                      <a:pt x="302" y="89"/>
                    </a:lnTo>
                    <a:lnTo>
                      <a:pt x="241" y="118"/>
                    </a:lnTo>
                    <a:lnTo>
                      <a:pt x="179" y="148"/>
                    </a:lnTo>
                    <a:lnTo>
                      <a:pt x="120" y="178"/>
                    </a:lnTo>
                    <a:lnTo>
                      <a:pt x="59" y="208"/>
                    </a:lnTo>
                    <a:lnTo>
                      <a:pt x="0" y="238"/>
                    </a:lnTo>
                    <a:lnTo>
                      <a:pt x="1097" y="1320"/>
                    </a:lnTo>
                    <a:close/>
                  </a:path>
                </a:pathLst>
              </a:custGeom>
              <a:solidFill>
                <a:srgbClr val="4C8252"/>
              </a:solidFill>
              <a:ln w="9525">
                <a:noFill/>
                <a:round/>
                <a:headEnd/>
                <a:tailEnd/>
              </a:ln>
            </p:spPr>
            <p:txBody>
              <a:bodyPr/>
              <a:lstStyle/>
              <a:p>
                <a:endParaRPr lang="tr-TR"/>
              </a:p>
            </p:txBody>
          </p:sp>
          <p:sp>
            <p:nvSpPr>
              <p:cNvPr id="43133" name="Freeform 125"/>
              <p:cNvSpPr>
                <a:spLocks/>
              </p:cNvSpPr>
              <p:nvPr/>
            </p:nvSpPr>
            <p:spPr bwMode="auto">
              <a:xfrm>
                <a:off x="1209" y="2712"/>
                <a:ext cx="224" cy="192"/>
              </a:xfrm>
              <a:custGeom>
                <a:avLst/>
                <a:gdLst/>
                <a:ahLst/>
                <a:cxnLst>
                  <a:cxn ang="0">
                    <a:pos x="1566" y="1072"/>
                  </a:cxn>
                  <a:cxn ang="0">
                    <a:pos x="1511" y="1104"/>
                  </a:cxn>
                  <a:cxn ang="0">
                    <a:pos x="1456" y="1134"/>
                  </a:cxn>
                  <a:cxn ang="0">
                    <a:pos x="1402" y="1166"/>
                  </a:cxn>
                  <a:cxn ang="0">
                    <a:pos x="1347" y="1196"/>
                  </a:cxn>
                  <a:cxn ang="0">
                    <a:pos x="1292" y="1229"/>
                  </a:cxn>
                  <a:cxn ang="0">
                    <a:pos x="1239" y="1260"/>
                  </a:cxn>
                  <a:cxn ang="0">
                    <a:pos x="1185" y="1293"/>
                  </a:cxn>
                  <a:cxn ang="0">
                    <a:pos x="1133" y="1325"/>
                  </a:cxn>
                  <a:cxn ang="0">
                    <a:pos x="1126" y="1329"/>
                  </a:cxn>
                  <a:cxn ang="0">
                    <a:pos x="1119" y="1333"/>
                  </a:cxn>
                  <a:cxn ang="0">
                    <a:pos x="1110" y="1339"/>
                  </a:cxn>
                  <a:cxn ang="0">
                    <a:pos x="1103" y="1345"/>
                  </a:cxn>
                  <a:cxn ang="0">
                    <a:pos x="0" y="258"/>
                  </a:cxn>
                  <a:cxn ang="0">
                    <a:pos x="6" y="254"/>
                  </a:cxn>
                  <a:cxn ang="0">
                    <a:pos x="15" y="250"/>
                  </a:cxn>
                  <a:cxn ang="0">
                    <a:pos x="22" y="246"/>
                  </a:cxn>
                  <a:cxn ang="0">
                    <a:pos x="30" y="241"/>
                  </a:cxn>
                  <a:cxn ang="0">
                    <a:pos x="84" y="210"/>
                  </a:cxn>
                  <a:cxn ang="0">
                    <a:pos x="139" y="177"/>
                  </a:cxn>
                  <a:cxn ang="0">
                    <a:pos x="195" y="147"/>
                  </a:cxn>
                  <a:cxn ang="0">
                    <a:pos x="250" y="115"/>
                  </a:cxn>
                  <a:cxn ang="0">
                    <a:pos x="306" y="86"/>
                  </a:cxn>
                  <a:cxn ang="0">
                    <a:pos x="363" y="56"/>
                  </a:cxn>
                  <a:cxn ang="0">
                    <a:pos x="420" y="28"/>
                  </a:cxn>
                  <a:cxn ang="0">
                    <a:pos x="479" y="0"/>
                  </a:cxn>
                  <a:cxn ang="0">
                    <a:pos x="1566" y="1072"/>
                  </a:cxn>
                </a:cxnLst>
                <a:rect l="0" t="0" r="r" b="b"/>
                <a:pathLst>
                  <a:path w="1566" h="1345">
                    <a:moveTo>
                      <a:pt x="1566" y="1072"/>
                    </a:moveTo>
                    <a:lnTo>
                      <a:pt x="1511" y="1104"/>
                    </a:lnTo>
                    <a:lnTo>
                      <a:pt x="1456" y="1134"/>
                    </a:lnTo>
                    <a:lnTo>
                      <a:pt x="1402" y="1166"/>
                    </a:lnTo>
                    <a:lnTo>
                      <a:pt x="1347" y="1196"/>
                    </a:lnTo>
                    <a:lnTo>
                      <a:pt x="1292" y="1229"/>
                    </a:lnTo>
                    <a:lnTo>
                      <a:pt x="1239" y="1260"/>
                    </a:lnTo>
                    <a:lnTo>
                      <a:pt x="1185" y="1293"/>
                    </a:lnTo>
                    <a:lnTo>
                      <a:pt x="1133" y="1325"/>
                    </a:lnTo>
                    <a:lnTo>
                      <a:pt x="1126" y="1329"/>
                    </a:lnTo>
                    <a:lnTo>
                      <a:pt x="1119" y="1333"/>
                    </a:lnTo>
                    <a:lnTo>
                      <a:pt x="1110" y="1339"/>
                    </a:lnTo>
                    <a:lnTo>
                      <a:pt x="1103" y="1345"/>
                    </a:lnTo>
                    <a:lnTo>
                      <a:pt x="0" y="258"/>
                    </a:lnTo>
                    <a:lnTo>
                      <a:pt x="6" y="254"/>
                    </a:lnTo>
                    <a:lnTo>
                      <a:pt x="15" y="250"/>
                    </a:lnTo>
                    <a:lnTo>
                      <a:pt x="22" y="246"/>
                    </a:lnTo>
                    <a:lnTo>
                      <a:pt x="30" y="241"/>
                    </a:lnTo>
                    <a:lnTo>
                      <a:pt x="84" y="210"/>
                    </a:lnTo>
                    <a:lnTo>
                      <a:pt x="139" y="177"/>
                    </a:lnTo>
                    <a:lnTo>
                      <a:pt x="195" y="147"/>
                    </a:lnTo>
                    <a:lnTo>
                      <a:pt x="250" y="115"/>
                    </a:lnTo>
                    <a:lnTo>
                      <a:pt x="306" y="86"/>
                    </a:lnTo>
                    <a:lnTo>
                      <a:pt x="363" y="56"/>
                    </a:lnTo>
                    <a:lnTo>
                      <a:pt x="420" y="28"/>
                    </a:lnTo>
                    <a:lnTo>
                      <a:pt x="479" y="0"/>
                    </a:lnTo>
                    <a:lnTo>
                      <a:pt x="1566" y="1072"/>
                    </a:lnTo>
                    <a:close/>
                  </a:path>
                </a:pathLst>
              </a:custGeom>
              <a:solidFill>
                <a:srgbClr val="598C5E"/>
              </a:solidFill>
              <a:ln w="9525">
                <a:noFill/>
                <a:round/>
                <a:headEnd/>
                <a:tailEnd/>
              </a:ln>
            </p:spPr>
            <p:txBody>
              <a:bodyPr/>
              <a:lstStyle/>
              <a:p>
                <a:endParaRPr lang="tr-TR"/>
              </a:p>
            </p:txBody>
          </p:sp>
          <p:sp>
            <p:nvSpPr>
              <p:cNvPr id="43134" name="Freeform 126"/>
              <p:cNvSpPr>
                <a:spLocks/>
              </p:cNvSpPr>
              <p:nvPr/>
            </p:nvSpPr>
            <p:spPr bwMode="auto">
              <a:xfrm>
                <a:off x="1178" y="2729"/>
                <a:ext cx="221" cy="195"/>
              </a:xfrm>
              <a:custGeom>
                <a:avLst/>
                <a:gdLst/>
                <a:ahLst/>
                <a:cxnLst>
                  <a:cxn ang="0">
                    <a:pos x="1551" y="1082"/>
                  </a:cxn>
                  <a:cxn ang="0">
                    <a:pos x="1525" y="1097"/>
                  </a:cxn>
                  <a:cxn ang="0">
                    <a:pos x="1501" y="1111"/>
                  </a:cxn>
                  <a:cxn ang="0">
                    <a:pos x="1476" y="1125"/>
                  </a:cxn>
                  <a:cxn ang="0">
                    <a:pos x="1453" y="1140"/>
                  </a:cxn>
                  <a:cxn ang="0">
                    <a:pos x="1428" y="1155"/>
                  </a:cxn>
                  <a:cxn ang="0">
                    <a:pos x="1404" y="1170"/>
                  </a:cxn>
                  <a:cxn ang="0">
                    <a:pos x="1379" y="1185"/>
                  </a:cxn>
                  <a:cxn ang="0">
                    <a:pos x="1355" y="1201"/>
                  </a:cxn>
                  <a:cxn ang="0">
                    <a:pos x="1323" y="1221"/>
                  </a:cxn>
                  <a:cxn ang="0">
                    <a:pos x="1293" y="1241"/>
                  </a:cxn>
                  <a:cxn ang="0">
                    <a:pos x="1261" y="1261"/>
                  </a:cxn>
                  <a:cxn ang="0">
                    <a:pos x="1232" y="1281"/>
                  </a:cxn>
                  <a:cxn ang="0">
                    <a:pos x="1202" y="1303"/>
                  </a:cxn>
                  <a:cxn ang="0">
                    <a:pos x="1171" y="1324"/>
                  </a:cxn>
                  <a:cxn ang="0">
                    <a:pos x="1142" y="1344"/>
                  </a:cxn>
                  <a:cxn ang="0">
                    <a:pos x="1113" y="1365"/>
                  </a:cxn>
                  <a:cxn ang="0">
                    <a:pos x="0" y="272"/>
                  </a:cxn>
                  <a:cxn ang="0">
                    <a:pos x="30" y="252"/>
                  </a:cxn>
                  <a:cxn ang="0">
                    <a:pos x="61" y="232"/>
                  </a:cxn>
                  <a:cxn ang="0">
                    <a:pos x="91" y="212"/>
                  </a:cxn>
                  <a:cxn ang="0">
                    <a:pos x="124" y="191"/>
                  </a:cxn>
                  <a:cxn ang="0">
                    <a:pos x="154" y="173"/>
                  </a:cxn>
                  <a:cxn ang="0">
                    <a:pos x="186" y="154"/>
                  </a:cxn>
                  <a:cxn ang="0">
                    <a:pos x="219" y="136"/>
                  </a:cxn>
                  <a:cxn ang="0">
                    <a:pos x="252" y="117"/>
                  </a:cxn>
                  <a:cxn ang="0">
                    <a:pos x="275" y="103"/>
                  </a:cxn>
                  <a:cxn ang="0">
                    <a:pos x="299" y="88"/>
                  </a:cxn>
                  <a:cxn ang="0">
                    <a:pos x="324" y="74"/>
                  </a:cxn>
                  <a:cxn ang="0">
                    <a:pos x="350" y="58"/>
                  </a:cxn>
                  <a:cxn ang="0">
                    <a:pos x="375" y="45"/>
                  </a:cxn>
                  <a:cxn ang="0">
                    <a:pos x="402" y="30"/>
                  </a:cxn>
                  <a:cxn ang="0">
                    <a:pos x="428" y="16"/>
                  </a:cxn>
                  <a:cxn ang="0">
                    <a:pos x="454" y="0"/>
                  </a:cxn>
                  <a:cxn ang="0">
                    <a:pos x="1551" y="1082"/>
                  </a:cxn>
                </a:cxnLst>
                <a:rect l="0" t="0" r="r" b="b"/>
                <a:pathLst>
                  <a:path w="1551" h="1365">
                    <a:moveTo>
                      <a:pt x="1551" y="1082"/>
                    </a:moveTo>
                    <a:lnTo>
                      <a:pt x="1525" y="1097"/>
                    </a:lnTo>
                    <a:lnTo>
                      <a:pt x="1501" y="1111"/>
                    </a:lnTo>
                    <a:lnTo>
                      <a:pt x="1476" y="1125"/>
                    </a:lnTo>
                    <a:lnTo>
                      <a:pt x="1453" y="1140"/>
                    </a:lnTo>
                    <a:lnTo>
                      <a:pt x="1428" y="1155"/>
                    </a:lnTo>
                    <a:lnTo>
                      <a:pt x="1404" y="1170"/>
                    </a:lnTo>
                    <a:lnTo>
                      <a:pt x="1379" y="1185"/>
                    </a:lnTo>
                    <a:lnTo>
                      <a:pt x="1355" y="1201"/>
                    </a:lnTo>
                    <a:lnTo>
                      <a:pt x="1323" y="1221"/>
                    </a:lnTo>
                    <a:lnTo>
                      <a:pt x="1293" y="1241"/>
                    </a:lnTo>
                    <a:lnTo>
                      <a:pt x="1261" y="1261"/>
                    </a:lnTo>
                    <a:lnTo>
                      <a:pt x="1232" y="1281"/>
                    </a:lnTo>
                    <a:lnTo>
                      <a:pt x="1202" y="1303"/>
                    </a:lnTo>
                    <a:lnTo>
                      <a:pt x="1171" y="1324"/>
                    </a:lnTo>
                    <a:lnTo>
                      <a:pt x="1142" y="1344"/>
                    </a:lnTo>
                    <a:lnTo>
                      <a:pt x="1113" y="1365"/>
                    </a:lnTo>
                    <a:lnTo>
                      <a:pt x="0" y="272"/>
                    </a:lnTo>
                    <a:lnTo>
                      <a:pt x="30" y="252"/>
                    </a:lnTo>
                    <a:lnTo>
                      <a:pt x="61" y="232"/>
                    </a:lnTo>
                    <a:lnTo>
                      <a:pt x="91" y="212"/>
                    </a:lnTo>
                    <a:lnTo>
                      <a:pt x="124" y="191"/>
                    </a:lnTo>
                    <a:lnTo>
                      <a:pt x="154" y="173"/>
                    </a:lnTo>
                    <a:lnTo>
                      <a:pt x="186" y="154"/>
                    </a:lnTo>
                    <a:lnTo>
                      <a:pt x="219" y="136"/>
                    </a:lnTo>
                    <a:lnTo>
                      <a:pt x="252" y="117"/>
                    </a:lnTo>
                    <a:lnTo>
                      <a:pt x="275" y="103"/>
                    </a:lnTo>
                    <a:lnTo>
                      <a:pt x="299" y="88"/>
                    </a:lnTo>
                    <a:lnTo>
                      <a:pt x="324" y="74"/>
                    </a:lnTo>
                    <a:lnTo>
                      <a:pt x="350" y="58"/>
                    </a:lnTo>
                    <a:lnTo>
                      <a:pt x="375" y="45"/>
                    </a:lnTo>
                    <a:lnTo>
                      <a:pt x="402" y="30"/>
                    </a:lnTo>
                    <a:lnTo>
                      <a:pt x="428" y="16"/>
                    </a:lnTo>
                    <a:lnTo>
                      <a:pt x="454" y="0"/>
                    </a:lnTo>
                    <a:lnTo>
                      <a:pt x="1551" y="1082"/>
                    </a:lnTo>
                    <a:close/>
                  </a:path>
                </a:pathLst>
              </a:custGeom>
              <a:solidFill>
                <a:srgbClr val="66946B"/>
              </a:solidFill>
              <a:ln w="9525">
                <a:noFill/>
                <a:round/>
                <a:headEnd/>
                <a:tailEnd/>
              </a:ln>
            </p:spPr>
            <p:txBody>
              <a:bodyPr/>
              <a:lstStyle/>
              <a:p>
                <a:endParaRPr lang="tr-TR"/>
              </a:p>
            </p:txBody>
          </p:sp>
          <p:sp>
            <p:nvSpPr>
              <p:cNvPr id="43135" name="Freeform 127"/>
              <p:cNvSpPr>
                <a:spLocks/>
              </p:cNvSpPr>
              <p:nvPr/>
            </p:nvSpPr>
            <p:spPr bwMode="auto">
              <a:xfrm>
                <a:off x="1147" y="2748"/>
                <a:ext cx="220" cy="199"/>
              </a:xfrm>
              <a:custGeom>
                <a:avLst/>
                <a:gdLst/>
                <a:ahLst/>
                <a:cxnLst>
                  <a:cxn ang="0">
                    <a:pos x="1119" y="1391"/>
                  </a:cxn>
                  <a:cxn ang="0">
                    <a:pos x="1168" y="1352"/>
                  </a:cxn>
                  <a:cxn ang="0">
                    <a:pos x="1220" y="1311"/>
                  </a:cxn>
                  <a:cxn ang="0">
                    <a:pos x="1273" y="1272"/>
                  </a:cxn>
                  <a:cxn ang="0">
                    <a:pos x="1326" y="1233"/>
                  </a:cxn>
                  <a:cxn ang="0">
                    <a:pos x="1378" y="1196"/>
                  </a:cxn>
                  <a:cxn ang="0">
                    <a:pos x="1433" y="1159"/>
                  </a:cxn>
                  <a:cxn ang="0">
                    <a:pos x="1486" y="1123"/>
                  </a:cxn>
                  <a:cxn ang="0">
                    <a:pos x="1542" y="1087"/>
                  </a:cxn>
                  <a:cxn ang="0">
                    <a:pos x="439" y="0"/>
                  </a:cxn>
                  <a:cxn ang="0">
                    <a:pos x="380" y="36"/>
                  </a:cxn>
                  <a:cxn ang="0">
                    <a:pos x="325" y="70"/>
                  </a:cxn>
                  <a:cxn ang="0">
                    <a:pos x="268" y="105"/>
                  </a:cxn>
                  <a:cxn ang="0">
                    <a:pos x="214" y="140"/>
                  </a:cxn>
                  <a:cxn ang="0">
                    <a:pos x="158" y="177"/>
                  </a:cxn>
                  <a:cxn ang="0">
                    <a:pos x="105" y="213"/>
                  </a:cxn>
                  <a:cxn ang="0">
                    <a:pos x="53" y="251"/>
                  </a:cxn>
                  <a:cxn ang="0">
                    <a:pos x="0" y="288"/>
                  </a:cxn>
                  <a:cxn ang="0">
                    <a:pos x="1119" y="1391"/>
                  </a:cxn>
                </a:cxnLst>
                <a:rect l="0" t="0" r="r" b="b"/>
                <a:pathLst>
                  <a:path w="1542" h="1391">
                    <a:moveTo>
                      <a:pt x="1119" y="1391"/>
                    </a:moveTo>
                    <a:lnTo>
                      <a:pt x="1168" y="1352"/>
                    </a:lnTo>
                    <a:lnTo>
                      <a:pt x="1220" y="1311"/>
                    </a:lnTo>
                    <a:lnTo>
                      <a:pt x="1273" y="1272"/>
                    </a:lnTo>
                    <a:lnTo>
                      <a:pt x="1326" y="1233"/>
                    </a:lnTo>
                    <a:lnTo>
                      <a:pt x="1378" y="1196"/>
                    </a:lnTo>
                    <a:lnTo>
                      <a:pt x="1433" y="1159"/>
                    </a:lnTo>
                    <a:lnTo>
                      <a:pt x="1486" y="1123"/>
                    </a:lnTo>
                    <a:lnTo>
                      <a:pt x="1542" y="1087"/>
                    </a:lnTo>
                    <a:lnTo>
                      <a:pt x="439" y="0"/>
                    </a:lnTo>
                    <a:lnTo>
                      <a:pt x="380" y="36"/>
                    </a:lnTo>
                    <a:lnTo>
                      <a:pt x="325" y="70"/>
                    </a:lnTo>
                    <a:lnTo>
                      <a:pt x="268" y="105"/>
                    </a:lnTo>
                    <a:lnTo>
                      <a:pt x="214" y="140"/>
                    </a:lnTo>
                    <a:lnTo>
                      <a:pt x="158" y="177"/>
                    </a:lnTo>
                    <a:lnTo>
                      <a:pt x="105" y="213"/>
                    </a:lnTo>
                    <a:lnTo>
                      <a:pt x="53" y="251"/>
                    </a:lnTo>
                    <a:lnTo>
                      <a:pt x="0" y="288"/>
                    </a:lnTo>
                    <a:lnTo>
                      <a:pt x="1119" y="1391"/>
                    </a:lnTo>
                    <a:close/>
                  </a:path>
                </a:pathLst>
              </a:custGeom>
              <a:solidFill>
                <a:srgbClr val="759E78"/>
              </a:solidFill>
              <a:ln w="9525">
                <a:noFill/>
                <a:round/>
                <a:headEnd/>
                <a:tailEnd/>
              </a:ln>
            </p:spPr>
            <p:txBody>
              <a:bodyPr/>
              <a:lstStyle/>
              <a:p>
                <a:endParaRPr lang="tr-TR"/>
              </a:p>
            </p:txBody>
          </p:sp>
          <p:sp>
            <p:nvSpPr>
              <p:cNvPr id="43136" name="Freeform 128"/>
              <p:cNvSpPr>
                <a:spLocks/>
              </p:cNvSpPr>
              <p:nvPr/>
            </p:nvSpPr>
            <p:spPr bwMode="auto">
              <a:xfrm>
                <a:off x="1117" y="2768"/>
                <a:ext cx="220" cy="201"/>
              </a:xfrm>
              <a:custGeom>
                <a:avLst/>
                <a:gdLst/>
                <a:ahLst/>
                <a:cxnLst>
                  <a:cxn ang="0">
                    <a:pos x="1129" y="1408"/>
                  </a:cxn>
                  <a:cxn ang="0">
                    <a:pos x="1178" y="1368"/>
                  </a:cxn>
                  <a:cxn ang="0">
                    <a:pos x="1229" y="1328"/>
                  </a:cxn>
                  <a:cxn ang="0">
                    <a:pos x="1279" y="1289"/>
                  </a:cxn>
                  <a:cxn ang="0">
                    <a:pos x="1330" y="1249"/>
                  </a:cxn>
                  <a:cxn ang="0">
                    <a:pos x="1381" y="1210"/>
                  </a:cxn>
                  <a:cxn ang="0">
                    <a:pos x="1434" y="1171"/>
                  </a:cxn>
                  <a:cxn ang="0">
                    <a:pos x="1486" y="1132"/>
                  </a:cxn>
                  <a:cxn ang="0">
                    <a:pos x="1541" y="1093"/>
                  </a:cxn>
                  <a:cxn ang="0">
                    <a:pos x="428" y="0"/>
                  </a:cxn>
                  <a:cxn ang="0">
                    <a:pos x="371" y="37"/>
                  </a:cxn>
                  <a:cxn ang="0">
                    <a:pos x="317" y="74"/>
                  </a:cxn>
                  <a:cxn ang="0">
                    <a:pos x="262" y="112"/>
                  </a:cxn>
                  <a:cxn ang="0">
                    <a:pos x="210" y="149"/>
                  </a:cxn>
                  <a:cxn ang="0">
                    <a:pos x="157" y="187"/>
                  </a:cxn>
                  <a:cxn ang="0">
                    <a:pos x="105" y="225"/>
                  </a:cxn>
                  <a:cxn ang="0">
                    <a:pos x="52" y="266"/>
                  </a:cxn>
                  <a:cxn ang="0">
                    <a:pos x="0" y="305"/>
                  </a:cxn>
                  <a:cxn ang="0">
                    <a:pos x="1129" y="1408"/>
                  </a:cxn>
                </a:cxnLst>
                <a:rect l="0" t="0" r="r" b="b"/>
                <a:pathLst>
                  <a:path w="1541" h="1408">
                    <a:moveTo>
                      <a:pt x="1129" y="1408"/>
                    </a:moveTo>
                    <a:lnTo>
                      <a:pt x="1178" y="1368"/>
                    </a:lnTo>
                    <a:lnTo>
                      <a:pt x="1229" y="1328"/>
                    </a:lnTo>
                    <a:lnTo>
                      <a:pt x="1279" y="1289"/>
                    </a:lnTo>
                    <a:lnTo>
                      <a:pt x="1330" y="1249"/>
                    </a:lnTo>
                    <a:lnTo>
                      <a:pt x="1381" y="1210"/>
                    </a:lnTo>
                    <a:lnTo>
                      <a:pt x="1434" y="1171"/>
                    </a:lnTo>
                    <a:lnTo>
                      <a:pt x="1486" y="1132"/>
                    </a:lnTo>
                    <a:lnTo>
                      <a:pt x="1541" y="1093"/>
                    </a:lnTo>
                    <a:lnTo>
                      <a:pt x="428" y="0"/>
                    </a:lnTo>
                    <a:lnTo>
                      <a:pt x="371" y="37"/>
                    </a:lnTo>
                    <a:lnTo>
                      <a:pt x="317" y="74"/>
                    </a:lnTo>
                    <a:lnTo>
                      <a:pt x="262" y="112"/>
                    </a:lnTo>
                    <a:lnTo>
                      <a:pt x="210" y="149"/>
                    </a:lnTo>
                    <a:lnTo>
                      <a:pt x="157" y="187"/>
                    </a:lnTo>
                    <a:lnTo>
                      <a:pt x="105" y="225"/>
                    </a:lnTo>
                    <a:lnTo>
                      <a:pt x="52" y="266"/>
                    </a:lnTo>
                    <a:lnTo>
                      <a:pt x="0" y="305"/>
                    </a:lnTo>
                    <a:lnTo>
                      <a:pt x="1129" y="1408"/>
                    </a:lnTo>
                    <a:close/>
                  </a:path>
                </a:pathLst>
              </a:custGeom>
              <a:solidFill>
                <a:srgbClr val="82A887"/>
              </a:solidFill>
              <a:ln w="9525">
                <a:noFill/>
                <a:round/>
                <a:headEnd/>
                <a:tailEnd/>
              </a:ln>
            </p:spPr>
            <p:txBody>
              <a:bodyPr/>
              <a:lstStyle/>
              <a:p>
                <a:endParaRPr lang="tr-TR"/>
              </a:p>
            </p:txBody>
          </p:sp>
          <p:sp>
            <p:nvSpPr>
              <p:cNvPr id="43137" name="Freeform 129"/>
              <p:cNvSpPr>
                <a:spLocks/>
              </p:cNvSpPr>
              <p:nvPr/>
            </p:nvSpPr>
            <p:spPr bwMode="auto">
              <a:xfrm>
                <a:off x="1088" y="2790"/>
                <a:ext cx="219" cy="203"/>
              </a:xfrm>
              <a:custGeom>
                <a:avLst/>
                <a:gdLst/>
                <a:ahLst/>
                <a:cxnLst>
                  <a:cxn ang="0">
                    <a:pos x="1128" y="1422"/>
                  </a:cxn>
                  <a:cxn ang="0">
                    <a:pos x="1176" y="1383"/>
                  </a:cxn>
                  <a:cxn ang="0">
                    <a:pos x="1225" y="1341"/>
                  </a:cxn>
                  <a:cxn ang="0">
                    <a:pos x="1275" y="1302"/>
                  </a:cxn>
                  <a:cxn ang="0">
                    <a:pos x="1325" y="1261"/>
                  </a:cxn>
                  <a:cxn ang="0">
                    <a:pos x="1376" y="1222"/>
                  </a:cxn>
                  <a:cxn ang="0">
                    <a:pos x="1427" y="1182"/>
                  </a:cxn>
                  <a:cxn ang="0">
                    <a:pos x="1479" y="1143"/>
                  </a:cxn>
                  <a:cxn ang="0">
                    <a:pos x="1531" y="1103"/>
                  </a:cxn>
                  <a:cxn ang="0">
                    <a:pos x="412" y="0"/>
                  </a:cxn>
                  <a:cxn ang="0">
                    <a:pos x="358" y="38"/>
                  </a:cxn>
                  <a:cxn ang="0">
                    <a:pos x="306" y="76"/>
                  </a:cxn>
                  <a:cxn ang="0">
                    <a:pos x="253" y="116"/>
                  </a:cxn>
                  <a:cxn ang="0">
                    <a:pos x="202" y="155"/>
                  </a:cxn>
                  <a:cxn ang="0">
                    <a:pos x="150" y="196"/>
                  </a:cxn>
                  <a:cxn ang="0">
                    <a:pos x="100" y="236"/>
                  </a:cxn>
                  <a:cxn ang="0">
                    <a:pos x="49" y="278"/>
                  </a:cxn>
                  <a:cxn ang="0">
                    <a:pos x="0" y="319"/>
                  </a:cxn>
                  <a:cxn ang="0">
                    <a:pos x="1128" y="1422"/>
                  </a:cxn>
                </a:cxnLst>
                <a:rect l="0" t="0" r="r" b="b"/>
                <a:pathLst>
                  <a:path w="1531" h="1422">
                    <a:moveTo>
                      <a:pt x="1128" y="1422"/>
                    </a:moveTo>
                    <a:lnTo>
                      <a:pt x="1176" y="1383"/>
                    </a:lnTo>
                    <a:lnTo>
                      <a:pt x="1225" y="1341"/>
                    </a:lnTo>
                    <a:lnTo>
                      <a:pt x="1275" y="1302"/>
                    </a:lnTo>
                    <a:lnTo>
                      <a:pt x="1325" y="1261"/>
                    </a:lnTo>
                    <a:lnTo>
                      <a:pt x="1376" y="1222"/>
                    </a:lnTo>
                    <a:lnTo>
                      <a:pt x="1427" y="1182"/>
                    </a:lnTo>
                    <a:lnTo>
                      <a:pt x="1479" y="1143"/>
                    </a:lnTo>
                    <a:lnTo>
                      <a:pt x="1531" y="1103"/>
                    </a:lnTo>
                    <a:lnTo>
                      <a:pt x="412" y="0"/>
                    </a:lnTo>
                    <a:lnTo>
                      <a:pt x="358" y="38"/>
                    </a:lnTo>
                    <a:lnTo>
                      <a:pt x="306" y="76"/>
                    </a:lnTo>
                    <a:lnTo>
                      <a:pt x="253" y="116"/>
                    </a:lnTo>
                    <a:lnTo>
                      <a:pt x="202" y="155"/>
                    </a:lnTo>
                    <a:lnTo>
                      <a:pt x="150" y="196"/>
                    </a:lnTo>
                    <a:lnTo>
                      <a:pt x="100" y="236"/>
                    </a:lnTo>
                    <a:lnTo>
                      <a:pt x="49" y="278"/>
                    </a:lnTo>
                    <a:lnTo>
                      <a:pt x="0" y="319"/>
                    </a:lnTo>
                    <a:lnTo>
                      <a:pt x="1128" y="1422"/>
                    </a:lnTo>
                    <a:close/>
                  </a:path>
                </a:pathLst>
              </a:custGeom>
              <a:solidFill>
                <a:srgbClr val="8FB091"/>
              </a:solidFill>
              <a:ln w="9525">
                <a:noFill/>
                <a:round/>
                <a:headEnd/>
                <a:tailEnd/>
              </a:ln>
            </p:spPr>
            <p:txBody>
              <a:bodyPr/>
              <a:lstStyle/>
              <a:p>
                <a:endParaRPr lang="tr-TR"/>
              </a:p>
            </p:txBody>
          </p:sp>
          <p:sp>
            <p:nvSpPr>
              <p:cNvPr id="43138" name="Freeform 130"/>
              <p:cNvSpPr>
                <a:spLocks/>
              </p:cNvSpPr>
              <p:nvPr/>
            </p:nvSpPr>
            <p:spPr bwMode="auto">
              <a:xfrm>
                <a:off x="1060" y="2812"/>
                <a:ext cx="218" cy="205"/>
              </a:xfrm>
              <a:custGeom>
                <a:avLst/>
                <a:gdLst/>
                <a:ahLst/>
                <a:cxnLst>
                  <a:cxn ang="0">
                    <a:pos x="1129" y="1438"/>
                  </a:cxn>
                  <a:cxn ang="0">
                    <a:pos x="1176" y="1396"/>
                  </a:cxn>
                  <a:cxn ang="0">
                    <a:pos x="1224" y="1354"/>
                  </a:cxn>
                  <a:cxn ang="0">
                    <a:pos x="1273" y="1313"/>
                  </a:cxn>
                  <a:cxn ang="0">
                    <a:pos x="1323" y="1270"/>
                  </a:cxn>
                  <a:cxn ang="0">
                    <a:pos x="1372" y="1229"/>
                  </a:cxn>
                  <a:cxn ang="0">
                    <a:pos x="1422" y="1187"/>
                  </a:cxn>
                  <a:cxn ang="0">
                    <a:pos x="1474" y="1145"/>
                  </a:cxn>
                  <a:cxn ang="0">
                    <a:pos x="1526" y="1103"/>
                  </a:cxn>
                  <a:cxn ang="0">
                    <a:pos x="397" y="0"/>
                  </a:cxn>
                  <a:cxn ang="0">
                    <a:pos x="346" y="40"/>
                  </a:cxn>
                  <a:cxn ang="0">
                    <a:pos x="296" y="79"/>
                  </a:cxn>
                  <a:cxn ang="0">
                    <a:pos x="246" y="121"/>
                  </a:cxn>
                  <a:cxn ang="0">
                    <a:pos x="197" y="161"/>
                  </a:cxn>
                  <a:cxn ang="0">
                    <a:pos x="147" y="203"/>
                  </a:cxn>
                  <a:cxn ang="0">
                    <a:pos x="97" y="246"/>
                  </a:cxn>
                  <a:cxn ang="0">
                    <a:pos x="48" y="288"/>
                  </a:cxn>
                  <a:cxn ang="0">
                    <a:pos x="0" y="330"/>
                  </a:cxn>
                  <a:cxn ang="0">
                    <a:pos x="1129" y="1438"/>
                  </a:cxn>
                </a:cxnLst>
                <a:rect l="0" t="0" r="r" b="b"/>
                <a:pathLst>
                  <a:path w="1526" h="1438">
                    <a:moveTo>
                      <a:pt x="1129" y="1438"/>
                    </a:moveTo>
                    <a:lnTo>
                      <a:pt x="1176" y="1396"/>
                    </a:lnTo>
                    <a:lnTo>
                      <a:pt x="1224" y="1354"/>
                    </a:lnTo>
                    <a:lnTo>
                      <a:pt x="1273" y="1313"/>
                    </a:lnTo>
                    <a:lnTo>
                      <a:pt x="1323" y="1270"/>
                    </a:lnTo>
                    <a:lnTo>
                      <a:pt x="1372" y="1229"/>
                    </a:lnTo>
                    <a:lnTo>
                      <a:pt x="1422" y="1187"/>
                    </a:lnTo>
                    <a:lnTo>
                      <a:pt x="1474" y="1145"/>
                    </a:lnTo>
                    <a:lnTo>
                      <a:pt x="1526" y="1103"/>
                    </a:lnTo>
                    <a:lnTo>
                      <a:pt x="397" y="0"/>
                    </a:lnTo>
                    <a:lnTo>
                      <a:pt x="346" y="40"/>
                    </a:lnTo>
                    <a:lnTo>
                      <a:pt x="296" y="79"/>
                    </a:lnTo>
                    <a:lnTo>
                      <a:pt x="246" y="121"/>
                    </a:lnTo>
                    <a:lnTo>
                      <a:pt x="197" y="161"/>
                    </a:lnTo>
                    <a:lnTo>
                      <a:pt x="147" y="203"/>
                    </a:lnTo>
                    <a:lnTo>
                      <a:pt x="97" y="246"/>
                    </a:lnTo>
                    <a:lnTo>
                      <a:pt x="48" y="288"/>
                    </a:lnTo>
                    <a:lnTo>
                      <a:pt x="0" y="330"/>
                    </a:lnTo>
                    <a:lnTo>
                      <a:pt x="1129" y="1438"/>
                    </a:lnTo>
                    <a:close/>
                  </a:path>
                </a:pathLst>
              </a:custGeom>
              <a:solidFill>
                <a:srgbClr val="9EBAA1"/>
              </a:solidFill>
              <a:ln w="9525">
                <a:noFill/>
                <a:round/>
                <a:headEnd/>
                <a:tailEnd/>
              </a:ln>
            </p:spPr>
            <p:txBody>
              <a:bodyPr/>
              <a:lstStyle/>
              <a:p>
                <a:endParaRPr lang="tr-TR"/>
              </a:p>
            </p:txBody>
          </p:sp>
          <p:sp>
            <p:nvSpPr>
              <p:cNvPr id="43139" name="Freeform 131"/>
              <p:cNvSpPr>
                <a:spLocks/>
              </p:cNvSpPr>
              <p:nvPr/>
            </p:nvSpPr>
            <p:spPr bwMode="auto">
              <a:xfrm>
                <a:off x="1032" y="2835"/>
                <a:ext cx="217" cy="207"/>
              </a:xfrm>
              <a:custGeom>
                <a:avLst/>
                <a:gdLst/>
                <a:ahLst/>
                <a:cxnLst>
                  <a:cxn ang="0">
                    <a:pos x="1133" y="1449"/>
                  </a:cxn>
                  <a:cxn ang="0">
                    <a:pos x="1179" y="1406"/>
                  </a:cxn>
                  <a:cxn ang="0">
                    <a:pos x="1227" y="1362"/>
                  </a:cxn>
                  <a:cxn ang="0">
                    <a:pos x="1274" y="1318"/>
                  </a:cxn>
                  <a:cxn ang="0">
                    <a:pos x="1322" y="1275"/>
                  </a:cxn>
                  <a:cxn ang="0">
                    <a:pos x="1370" y="1232"/>
                  </a:cxn>
                  <a:cxn ang="0">
                    <a:pos x="1419" y="1189"/>
                  </a:cxn>
                  <a:cxn ang="0">
                    <a:pos x="1468" y="1146"/>
                  </a:cxn>
                  <a:cxn ang="0">
                    <a:pos x="1519" y="1103"/>
                  </a:cxn>
                  <a:cxn ang="0">
                    <a:pos x="391" y="0"/>
                  </a:cxn>
                  <a:cxn ang="0">
                    <a:pos x="340" y="41"/>
                  </a:cxn>
                  <a:cxn ang="0">
                    <a:pos x="291" y="83"/>
                  </a:cxn>
                  <a:cxn ang="0">
                    <a:pos x="242" y="125"/>
                  </a:cxn>
                  <a:cxn ang="0">
                    <a:pos x="193" y="167"/>
                  </a:cxn>
                  <a:cxn ang="0">
                    <a:pos x="144" y="209"/>
                  </a:cxn>
                  <a:cxn ang="0">
                    <a:pos x="96" y="252"/>
                  </a:cxn>
                  <a:cxn ang="0">
                    <a:pos x="48" y="294"/>
                  </a:cxn>
                  <a:cxn ang="0">
                    <a:pos x="0" y="335"/>
                  </a:cxn>
                  <a:cxn ang="0">
                    <a:pos x="1133" y="1449"/>
                  </a:cxn>
                </a:cxnLst>
                <a:rect l="0" t="0" r="r" b="b"/>
                <a:pathLst>
                  <a:path w="1519" h="1449">
                    <a:moveTo>
                      <a:pt x="1133" y="1449"/>
                    </a:moveTo>
                    <a:lnTo>
                      <a:pt x="1179" y="1406"/>
                    </a:lnTo>
                    <a:lnTo>
                      <a:pt x="1227" y="1362"/>
                    </a:lnTo>
                    <a:lnTo>
                      <a:pt x="1274" y="1318"/>
                    </a:lnTo>
                    <a:lnTo>
                      <a:pt x="1322" y="1275"/>
                    </a:lnTo>
                    <a:lnTo>
                      <a:pt x="1370" y="1232"/>
                    </a:lnTo>
                    <a:lnTo>
                      <a:pt x="1419" y="1189"/>
                    </a:lnTo>
                    <a:lnTo>
                      <a:pt x="1468" y="1146"/>
                    </a:lnTo>
                    <a:lnTo>
                      <a:pt x="1519" y="1103"/>
                    </a:lnTo>
                    <a:lnTo>
                      <a:pt x="391" y="0"/>
                    </a:lnTo>
                    <a:lnTo>
                      <a:pt x="340" y="41"/>
                    </a:lnTo>
                    <a:lnTo>
                      <a:pt x="291" y="83"/>
                    </a:lnTo>
                    <a:lnTo>
                      <a:pt x="242" y="125"/>
                    </a:lnTo>
                    <a:lnTo>
                      <a:pt x="193" y="167"/>
                    </a:lnTo>
                    <a:lnTo>
                      <a:pt x="144" y="209"/>
                    </a:lnTo>
                    <a:lnTo>
                      <a:pt x="96" y="252"/>
                    </a:lnTo>
                    <a:lnTo>
                      <a:pt x="48" y="294"/>
                    </a:lnTo>
                    <a:lnTo>
                      <a:pt x="0" y="335"/>
                    </a:lnTo>
                    <a:lnTo>
                      <a:pt x="1133" y="1449"/>
                    </a:lnTo>
                    <a:close/>
                  </a:path>
                </a:pathLst>
              </a:custGeom>
              <a:solidFill>
                <a:srgbClr val="ABC4AD"/>
              </a:solidFill>
              <a:ln w="9525">
                <a:noFill/>
                <a:round/>
                <a:headEnd/>
                <a:tailEnd/>
              </a:ln>
            </p:spPr>
            <p:txBody>
              <a:bodyPr/>
              <a:lstStyle/>
              <a:p>
                <a:endParaRPr lang="tr-TR"/>
              </a:p>
            </p:txBody>
          </p:sp>
          <p:sp>
            <p:nvSpPr>
              <p:cNvPr id="43140" name="Freeform 132"/>
              <p:cNvSpPr>
                <a:spLocks/>
              </p:cNvSpPr>
              <p:nvPr/>
            </p:nvSpPr>
            <p:spPr bwMode="auto">
              <a:xfrm>
                <a:off x="1011" y="2859"/>
                <a:ext cx="210" cy="202"/>
              </a:xfrm>
              <a:custGeom>
                <a:avLst/>
                <a:gdLst/>
                <a:ahLst/>
                <a:cxnLst>
                  <a:cxn ang="0">
                    <a:pos x="1474" y="1108"/>
                  </a:cxn>
                  <a:cxn ang="0">
                    <a:pos x="1431" y="1147"/>
                  </a:cxn>
                  <a:cxn ang="0">
                    <a:pos x="1389" y="1184"/>
                  </a:cxn>
                  <a:cxn ang="0">
                    <a:pos x="1346" y="1223"/>
                  </a:cxn>
                  <a:cxn ang="0">
                    <a:pos x="1304" y="1260"/>
                  </a:cxn>
                  <a:cxn ang="0">
                    <a:pos x="1261" y="1298"/>
                  </a:cxn>
                  <a:cxn ang="0">
                    <a:pos x="1220" y="1336"/>
                  </a:cxn>
                  <a:cxn ang="0">
                    <a:pos x="1179" y="1375"/>
                  </a:cxn>
                  <a:cxn ang="0">
                    <a:pos x="1139" y="1412"/>
                  </a:cxn>
                  <a:cxn ang="0">
                    <a:pos x="1065" y="1346"/>
                  </a:cxn>
                  <a:cxn ang="0">
                    <a:pos x="994" y="1279"/>
                  </a:cxn>
                  <a:cxn ang="0">
                    <a:pos x="922" y="1211"/>
                  </a:cxn>
                  <a:cxn ang="0">
                    <a:pos x="851" y="1142"/>
                  </a:cxn>
                  <a:cxn ang="0">
                    <a:pos x="779" y="1073"/>
                  </a:cxn>
                  <a:cxn ang="0">
                    <a:pos x="708" y="1001"/>
                  </a:cxn>
                  <a:cxn ang="0">
                    <a:pos x="638" y="929"/>
                  </a:cxn>
                  <a:cxn ang="0">
                    <a:pos x="567" y="855"/>
                  </a:cxn>
                  <a:cxn ang="0">
                    <a:pos x="496" y="787"/>
                  </a:cxn>
                  <a:cxn ang="0">
                    <a:pos x="425" y="717"/>
                  </a:cxn>
                  <a:cxn ang="0">
                    <a:pos x="354" y="648"/>
                  </a:cxn>
                  <a:cxn ang="0">
                    <a:pos x="283" y="579"/>
                  </a:cxn>
                  <a:cxn ang="0">
                    <a:pos x="211" y="511"/>
                  </a:cxn>
                  <a:cxn ang="0">
                    <a:pos x="140" y="443"/>
                  </a:cxn>
                  <a:cxn ang="0">
                    <a:pos x="68" y="376"/>
                  </a:cxn>
                  <a:cxn ang="0">
                    <a:pos x="0" y="309"/>
                  </a:cxn>
                  <a:cxn ang="0">
                    <a:pos x="42" y="270"/>
                  </a:cxn>
                  <a:cxn ang="0">
                    <a:pos x="86" y="229"/>
                  </a:cxn>
                  <a:cxn ang="0">
                    <a:pos x="128" y="191"/>
                  </a:cxn>
                  <a:cxn ang="0">
                    <a:pos x="172" y="152"/>
                  </a:cxn>
                  <a:cxn ang="0">
                    <a:pos x="214" y="115"/>
                  </a:cxn>
                  <a:cxn ang="0">
                    <a:pos x="258" y="76"/>
                  </a:cxn>
                  <a:cxn ang="0">
                    <a:pos x="300" y="39"/>
                  </a:cxn>
                  <a:cxn ang="0">
                    <a:pos x="345" y="0"/>
                  </a:cxn>
                  <a:cxn ang="0">
                    <a:pos x="1474" y="1108"/>
                  </a:cxn>
                </a:cxnLst>
                <a:rect l="0" t="0" r="r" b="b"/>
                <a:pathLst>
                  <a:path w="1474" h="1412">
                    <a:moveTo>
                      <a:pt x="1474" y="1108"/>
                    </a:moveTo>
                    <a:lnTo>
                      <a:pt x="1431" y="1147"/>
                    </a:lnTo>
                    <a:lnTo>
                      <a:pt x="1389" y="1184"/>
                    </a:lnTo>
                    <a:lnTo>
                      <a:pt x="1346" y="1223"/>
                    </a:lnTo>
                    <a:lnTo>
                      <a:pt x="1304" y="1260"/>
                    </a:lnTo>
                    <a:lnTo>
                      <a:pt x="1261" y="1298"/>
                    </a:lnTo>
                    <a:lnTo>
                      <a:pt x="1220" y="1336"/>
                    </a:lnTo>
                    <a:lnTo>
                      <a:pt x="1179" y="1375"/>
                    </a:lnTo>
                    <a:lnTo>
                      <a:pt x="1139" y="1412"/>
                    </a:lnTo>
                    <a:lnTo>
                      <a:pt x="1065" y="1346"/>
                    </a:lnTo>
                    <a:lnTo>
                      <a:pt x="994" y="1279"/>
                    </a:lnTo>
                    <a:lnTo>
                      <a:pt x="922" y="1211"/>
                    </a:lnTo>
                    <a:lnTo>
                      <a:pt x="851" y="1142"/>
                    </a:lnTo>
                    <a:lnTo>
                      <a:pt x="779" y="1073"/>
                    </a:lnTo>
                    <a:lnTo>
                      <a:pt x="708" y="1001"/>
                    </a:lnTo>
                    <a:lnTo>
                      <a:pt x="638" y="929"/>
                    </a:lnTo>
                    <a:lnTo>
                      <a:pt x="567" y="855"/>
                    </a:lnTo>
                    <a:lnTo>
                      <a:pt x="496" y="787"/>
                    </a:lnTo>
                    <a:lnTo>
                      <a:pt x="425" y="717"/>
                    </a:lnTo>
                    <a:lnTo>
                      <a:pt x="354" y="648"/>
                    </a:lnTo>
                    <a:lnTo>
                      <a:pt x="283" y="579"/>
                    </a:lnTo>
                    <a:lnTo>
                      <a:pt x="211" y="511"/>
                    </a:lnTo>
                    <a:lnTo>
                      <a:pt x="140" y="443"/>
                    </a:lnTo>
                    <a:lnTo>
                      <a:pt x="68" y="376"/>
                    </a:lnTo>
                    <a:lnTo>
                      <a:pt x="0" y="309"/>
                    </a:lnTo>
                    <a:lnTo>
                      <a:pt x="42" y="270"/>
                    </a:lnTo>
                    <a:lnTo>
                      <a:pt x="86" y="229"/>
                    </a:lnTo>
                    <a:lnTo>
                      <a:pt x="128" y="191"/>
                    </a:lnTo>
                    <a:lnTo>
                      <a:pt x="172" y="152"/>
                    </a:lnTo>
                    <a:lnTo>
                      <a:pt x="214" y="115"/>
                    </a:lnTo>
                    <a:lnTo>
                      <a:pt x="258" y="76"/>
                    </a:lnTo>
                    <a:lnTo>
                      <a:pt x="300" y="39"/>
                    </a:lnTo>
                    <a:lnTo>
                      <a:pt x="345" y="0"/>
                    </a:lnTo>
                    <a:lnTo>
                      <a:pt x="1474" y="1108"/>
                    </a:lnTo>
                    <a:close/>
                  </a:path>
                </a:pathLst>
              </a:custGeom>
              <a:solidFill>
                <a:srgbClr val="BBCFBD"/>
              </a:solidFill>
              <a:ln w="9525">
                <a:noFill/>
                <a:round/>
                <a:headEnd/>
                <a:tailEnd/>
              </a:ln>
            </p:spPr>
            <p:txBody>
              <a:bodyPr/>
              <a:lstStyle/>
              <a:p>
                <a:endParaRPr lang="tr-TR"/>
              </a:p>
            </p:txBody>
          </p:sp>
          <p:sp>
            <p:nvSpPr>
              <p:cNvPr id="43141" name="Freeform 133"/>
              <p:cNvSpPr>
                <a:spLocks/>
              </p:cNvSpPr>
              <p:nvPr/>
            </p:nvSpPr>
            <p:spPr bwMode="auto">
              <a:xfrm>
                <a:off x="1011" y="2883"/>
                <a:ext cx="183" cy="178"/>
              </a:xfrm>
              <a:custGeom>
                <a:avLst/>
                <a:gdLst/>
                <a:ahLst/>
                <a:cxnLst>
                  <a:cxn ang="0">
                    <a:pos x="1283" y="1114"/>
                  </a:cxn>
                  <a:cxn ang="0">
                    <a:pos x="1265" y="1130"/>
                  </a:cxn>
                  <a:cxn ang="0">
                    <a:pos x="1247" y="1147"/>
                  </a:cxn>
                  <a:cxn ang="0">
                    <a:pos x="1229" y="1163"/>
                  </a:cxn>
                  <a:cxn ang="0">
                    <a:pos x="1211" y="1178"/>
                  </a:cxn>
                  <a:cxn ang="0">
                    <a:pos x="1192" y="1195"/>
                  </a:cxn>
                  <a:cxn ang="0">
                    <a:pos x="1174" y="1211"/>
                  </a:cxn>
                  <a:cxn ang="0">
                    <a:pos x="1156" y="1227"/>
                  </a:cxn>
                  <a:cxn ang="0">
                    <a:pos x="1139" y="1243"/>
                  </a:cxn>
                  <a:cxn ang="0">
                    <a:pos x="1065" y="1177"/>
                  </a:cxn>
                  <a:cxn ang="0">
                    <a:pos x="994" y="1110"/>
                  </a:cxn>
                  <a:cxn ang="0">
                    <a:pos x="922" y="1042"/>
                  </a:cxn>
                  <a:cxn ang="0">
                    <a:pos x="851" y="973"/>
                  </a:cxn>
                  <a:cxn ang="0">
                    <a:pos x="779" y="904"/>
                  </a:cxn>
                  <a:cxn ang="0">
                    <a:pos x="708" y="832"/>
                  </a:cxn>
                  <a:cxn ang="0">
                    <a:pos x="638" y="760"/>
                  </a:cxn>
                  <a:cxn ang="0">
                    <a:pos x="567" y="686"/>
                  </a:cxn>
                  <a:cxn ang="0">
                    <a:pos x="496" y="618"/>
                  </a:cxn>
                  <a:cxn ang="0">
                    <a:pos x="425" y="548"/>
                  </a:cxn>
                  <a:cxn ang="0">
                    <a:pos x="354" y="479"/>
                  </a:cxn>
                  <a:cxn ang="0">
                    <a:pos x="283" y="410"/>
                  </a:cxn>
                  <a:cxn ang="0">
                    <a:pos x="211" y="342"/>
                  </a:cxn>
                  <a:cxn ang="0">
                    <a:pos x="140" y="274"/>
                  </a:cxn>
                  <a:cxn ang="0">
                    <a:pos x="68" y="207"/>
                  </a:cxn>
                  <a:cxn ang="0">
                    <a:pos x="0" y="140"/>
                  </a:cxn>
                  <a:cxn ang="0">
                    <a:pos x="19" y="123"/>
                  </a:cxn>
                  <a:cxn ang="0">
                    <a:pos x="40" y="106"/>
                  </a:cxn>
                  <a:cxn ang="0">
                    <a:pos x="59" y="89"/>
                  </a:cxn>
                  <a:cxn ang="0">
                    <a:pos x="78" y="70"/>
                  </a:cxn>
                  <a:cxn ang="0">
                    <a:pos x="96" y="54"/>
                  </a:cxn>
                  <a:cxn ang="0">
                    <a:pos x="114" y="36"/>
                  </a:cxn>
                  <a:cxn ang="0">
                    <a:pos x="132" y="19"/>
                  </a:cxn>
                  <a:cxn ang="0">
                    <a:pos x="150" y="0"/>
                  </a:cxn>
                  <a:cxn ang="0">
                    <a:pos x="1283" y="1114"/>
                  </a:cxn>
                </a:cxnLst>
                <a:rect l="0" t="0" r="r" b="b"/>
                <a:pathLst>
                  <a:path w="1283" h="1243">
                    <a:moveTo>
                      <a:pt x="1283" y="1114"/>
                    </a:moveTo>
                    <a:lnTo>
                      <a:pt x="1265" y="1130"/>
                    </a:lnTo>
                    <a:lnTo>
                      <a:pt x="1247" y="1147"/>
                    </a:lnTo>
                    <a:lnTo>
                      <a:pt x="1229" y="1163"/>
                    </a:lnTo>
                    <a:lnTo>
                      <a:pt x="1211" y="1178"/>
                    </a:lnTo>
                    <a:lnTo>
                      <a:pt x="1192" y="1195"/>
                    </a:lnTo>
                    <a:lnTo>
                      <a:pt x="1174" y="1211"/>
                    </a:lnTo>
                    <a:lnTo>
                      <a:pt x="1156" y="1227"/>
                    </a:lnTo>
                    <a:lnTo>
                      <a:pt x="1139" y="1243"/>
                    </a:lnTo>
                    <a:lnTo>
                      <a:pt x="1065" y="1177"/>
                    </a:lnTo>
                    <a:lnTo>
                      <a:pt x="994" y="1110"/>
                    </a:lnTo>
                    <a:lnTo>
                      <a:pt x="922" y="1042"/>
                    </a:lnTo>
                    <a:lnTo>
                      <a:pt x="851" y="973"/>
                    </a:lnTo>
                    <a:lnTo>
                      <a:pt x="779" y="904"/>
                    </a:lnTo>
                    <a:lnTo>
                      <a:pt x="708" y="832"/>
                    </a:lnTo>
                    <a:lnTo>
                      <a:pt x="638" y="760"/>
                    </a:lnTo>
                    <a:lnTo>
                      <a:pt x="567" y="686"/>
                    </a:lnTo>
                    <a:lnTo>
                      <a:pt x="496" y="618"/>
                    </a:lnTo>
                    <a:lnTo>
                      <a:pt x="425" y="548"/>
                    </a:lnTo>
                    <a:lnTo>
                      <a:pt x="354" y="479"/>
                    </a:lnTo>
                    <a:lnTo>
                      <a:pt x="283" y="410"/>
                    </a:lnTo>
                    <a:lnTo>
                      <a:pt x="211" y="342"/>
                    </a:lnTo>
                    <a:lnTo>
                      <a:pt x="140" y="274"/>
                    </a:lnTo>
                    <a:lnTo>
                      <a:pt x="68" y="207"/>
                    </a:lnTo>
                    <a:lnTo>
                      <a:pt x="0" y="140"/>
                    </a:lnTo>
                    <a:lnTo>
                      <a:pt x="19" y="123"/>
                    </a:lnTo>
                    <a:lnTo>
                      <a:pt x="40" y="106"/>
                    </a:lnTo>
                    <a:lnTo>
                      <a:pt x="59" y="89"/>
                    </a:lnTo>
                    <a:lnTo>
                      <a:pt x="78" y="70"/>
                    </a:lnTo>
                    <a:lnTo>
                      <a:pt x="96" y="54"/>
                    </a:lnTo>
                    <a:lnTo>
                      <a:pt x="114" y="36"/>
                    </a:lnTo>
                    <a:lnTo>
                      <a:pt x="132" y="19"/>
                    </a:lnTo>
                    <a:lnTo>
                      <a:pt x="150" y="0"/>
                    </a:lnTo>
                    <a:lnTo>
                      <a:pt x="1283" y="1114"/>
                    </a:lnTo>
                    <a:close/>
                  </a:path>
                </a:pathLst>
              </a:custGeom>
              <a:solidFill>
                <a:srgbClr val="C7D9CA"/>
              </a:solidFill>
              <a:ln w="9525">
                <a:noFill/>
                <a:round/>
                <a:headEnd/>
                <a:tailEnd/>
              </a:ln>
            </p:spPr>
            <p:txBody>
              <a:bodyPr/>
              <a:lstStyle/>
              <a:p>
                <a:endParaRPr lang="tr-TR"/>
              </a:p>
            </p:txBody>
          </p:sp>
          <p:sp>
            <p:nvSpPr>
              <p:cNvPr id="43142" name="Freeform 134"/>
              <p:cNvSpPr>
                <a:spLocks/>
              </p:cNvSpPr>
              <p:nvPr/>
            </p:nvSpPr>
            <p:spPr bwMode="auto">
              <a:xfrm>
                <a:off x="1709" y="2642"/>
                <a:ext cx="188" cy="162"/>
              </a:xfrm>
              <a:custGeom>
                <a:avLst/>
                <a:gdLst/>
                <a:ahLst/>
                <a:cxnLst>
                  <a:cxn ang="0">
                    <a:pos x="284" y="0"/>
                  </a:cxn>
                  <a:cxn ang="0">
                    <a:pos x="347" y="64"/>
                  </a:cxn>
                  <a:cxn ang="0">
                    <a:pos x="413" y="128"/>
                  </a:cxn>
                  <a:cxn ang="0">
                    <a:pos x="478" y="192"/>
                  </a:cxn>
                  <a:cxn ang="0">
                    <a:pos x="543" y="255"/>
                  </a:cxn>
                  <a:cxn ang="0">
                    <a:pos x="607" y="318"/>
                  </a:cxn>
                  <a:cxn ang="0">
                    <a:pos x="673" y="381"/>
                  </a:cxn>
                  <a:cxn ang="0">
                    <a:pos x="736" y="443"/>
                  </a:cxn>
                  <a:cxn ang="0">
                    <a:pos x="799" y="505"/>
                  </a:cxn>
                  <a:cxn ang="0">
                    <a:pos x="863" y="570"/>
                  </a:cxn>
                  <a:cxn ang="0">
                    <a:pos x="928" y="633"/>
                  </a:cxn>
                  <a:cxn ang="0">
                    <a:pos x="993" y="697"/>
                  </a:cxn>
                  <a:cxn ang="0">
                    <a:pos x="1058" y="760"/>
                  </a:cxn>
                  <a:cxn ang="0">
                    <a:pos x="1121" y="823"/>
                  </a:cxn>
                  <a:cxn ang="0">
                    <a:pos x="1185" y="886"/>
                  </a:cxn>
                  <a:cxn ang="0">
                    <a:pos x="1250" y="948"/>
                  </a:cxn>
                  <a:cxn ang="0">
                    <a:pos x="1314" y="1010"/>
                  </a:cxn>
                  <a:cxn ang="0">
                    <a:pos x="1278" y="1026"/>
                  </a:cxn>
                  <a:cxn ang="0">
                    <a:pos x="1244" y="1040"/>
                  </a:cxn>
                  <a:cxn ang="0">
                    <a:pos x="1208" y="1054"/>
                  </a:cxn>
                  <a:cxn ang="0">
                    <a:pos x="1174" y="1068"/>
                  </a:cxn>
                  <a:cxn ang="0">
                    <a:pos x="1140" y="1083"/>
                  </a:cxn>
                  <a:cxn ang="0">
                    <a:pos x="1105" y="1099"/>
                  </a:cxn>
                  <a:cxn ang="0">
                    <a:pos x="1070" y="1114"/>
                  </a:cxn>
                  <a:cxn ang="0">
                    <a:pos x="1036" y="1129"/>
                  </a:cxn>
                  <a:cxn ang="0">
                    <a:pos x="0" y="104"/>
                  </a:cxn>
                  <a:cxn ang="0">
                    <a:pos x="34" y="90"/>
                  </a:cxn>
                  <a:cxn ang="0">
                    <a:pos x="69" y="77"/>
                  </a:cxn>
                  <a:cxn ang="0">
                    <a:pos x="103" y="64"/>
                  </a:cxn>
                  <a:cxn ang="0">
                    <a:pos x="139" y="50"/>
                  </a:cxn>
                  <a:cxn ang="0">
                    <a:pos x="175" y="38"/>
                  </a:cxn>
                  <a:cxn ang="0">
                    <a:pos x="211" y="25"/>
                  </a:cxn>
                  <a:cxn ang="0">
                    <a:pos x="247" y="13"/>
                  </a:cxn>
                  <a:cxn ang="0">
                    <a:pos x="284" y="0"/>
                  </a:cxn>
                </a:cxnLst>
                <a:rect l="0" t="0" r="r" b="b"/>
                <a:pathLst>
                  <a:path w="1314" h="1129">
                    <a:moveTo>
                      <a:pt x="284" y="0"/>
                    </a:moveTo>
                    <a:lnTo>
                      <a:pt x="347" y="64"/>
                    </a:lnTo>
                    <a:lnTo>
                      <a:pt x="413" y="128"/>
                    </a:lnTo>
                    <a:lnTo>
                      <a:pt x="478" y="192"/>
                    </a:lnTo>
                    <a:lnTo>
                      <a:pt x="543" y="255"/>
                    </a:lnTo>
                    <a:lnTo>
                      <a:pt x="607" y="318"/>
                    </a:lnTo>
                    <a:lnTo>
                      <a:pt x="673" y="381"/>
                    </a:lnTo>
                    <a:lnTo>
                      <a:pt x="736" y="443"/>
                    </a:lnTo>
                    <a:lnTo>
                      <a:pt x="799" y="505"/>
                    </a:lnTo>
                    <a:lnTo>
                      <a:pt x="863" y="570"/>
                    </a:lnTo>
                    <a:lnTo>
                      <a:pt x="928" y="633"/>
                    </a:lnTo>
                    <a:lnTo>
                      <a:pt x="993" y="697"/>
                    </a:lnTo>
                    <a:lnTo>
                      <a:pt x="1058" y="760"/>
                    </a:lnTo>
                    <a:lnTo>
                      <a:pt x="1121" y="823"/>
                    </a:lnTo>
                    <a:lnTo>
                      <a:pt x="1185" y="886"/>
                    </a:lnTo>
                    <a:lnTo>
                      <a:pt x="1250" y="948"/>
                    </a:lnTo>
                    <a:lnTo>
                      <a:pt x="1314" y="1010"/>
                    </a:lnTo>
                    <a:lnTo>
                      <a:pt x="1278" y="1026"/>
                    </a:lnTo>
                    <a:lnTo>
                      <a:pt x="1244" y="1040"/>
                    </a:lnTo>
                    <a:lnTo>
                      <a:pt x="1208" y="1054"/>
                    </a:lnTo>
                    <a:lnTo>
                      <a:pt x="1174" y="1068"/>
                    </a:lnTo>
                    <a:lnTo>
                      <a:pt x="1140" y="1083"/>
                    </a:lnTo>
                    <a:lnTo>
                      <a:pt x="1105" y="1099"/>
                    </a:lnTo>
                    <a:lnTo>
                      <a:pt x="1070" y="1114"/>
                    </a:lnTo>
                    <a:lnTo>
                      <a:pt x="1036" y="1129"/>
                    </a:lnTo>
                    <a:lnTo>
                      <a:pt x="0" y="104"/>
                    </a:lnTo>
                    <a:lnTo>
                      <a:pt x="34" y="90"/>
                    </a:lnTo>
                    <a:lnTo>
                      <a:pt x="69" y="77"/>
                    </a:lnTo>
                    <a:lnTo>
                      <a:pt x="103" y="64"/>
                    </a:lnTo>
                    <a:lnTo>
                      <a:pt x="139" y="50"/>
                    </a:lnTo>
                    <a:lnTo>
                      <a:pt x="175" y="38"/>
                    </a:lnTo>
                    <a:lnTo>
                      <a:pt x="211" y="25"/>
                    </a:lnTo>
                    <a:lnTo>
                      <a:pt x="247" y="13"/>
                    </a:lnTo>
                    <a:lnTo>
                      <a:pt x="284" y="0"/>
                    </a:lnTo>
                    <a:close/>
                  </a:path>
                </a:pathLst>
              </a:custGeom>
              <a:solidFill>
                <a:srgbClr val="175C1C"/>
              </a:solidFill>
              <a:ln w="9525">
                <a:noFill/>
                <a:round/>
                <a:headEnd/>
                <a:tailEnd/>
              </a:ln>
            </p:spPr>
            <p:txBody>
              <a:bodyPr/>
              <a:lstStyle/>
              <a:p>
                <a:endParaRPr lang="tr-TR"/>
              </a:p>
            </p:txBody>
          </p:sp>
          <p:sp>
            <p:nvSpPr>
              <p:cNvPr id="43143" name="Freeform 135"/>
              <p:cNvSpPr>
                <a:spLocks/>
              </p:cNvSpPr>
              <p:nvPr/>
            </p:nvSpPr>
            <p:spPr bwMode="auto">
              <a:xfrm>
                <a:off x="1670" y="2643"/>
                <a:ext cx="224" cy="176"/>
              </a:xfrm>
              <a:custGeom>
                <a:avLst/>
                <a:gdLst/>
                <a:ahLst/>
                <a:cxnLst>
                  <a:cxn ang="0">
                    <a:pos x="1057" y="1231"/>
                  </a:cxn>
                  <a:cxn ang="0">
                    <a:pos x="1120" y="1205"/>
                  </a:cxn>
                  <a:cxn ang="0">
                    <a:pos x="1184" y="1176"/>
                  </a:cxn>
                  <a:cxn ang="0">
                    <a:pos x="1247" y="1149"/>
                  </a:cxn>
                  <a:cxn ang="0">
                    <a:pos x="1311" y="1121"/>
                  </a:cxn>
                  <a:cxn ang="0">
                    <a:pos x="1375" y="1094"/>
                  </a:cxn>
                  <a:cxn ang="0">
                    <a:pos x="1439" y="1065"/>
                  </a:cxn>
                  <a:cxn ang="0">
                    <a:pos x="1502" y="1038"/>
                  </a:cxn>
                  <a:cxn ang="0">
                    <a:pos x="1567" y="1010"/>
                  </a:cxn>
                  <a:cxn ang="0">
                    <a:pos x="541" y="0"/>
                  </a:cxn>
                  <a:cxn ang="0">
                    <a:pos x="471" y="24"/>
                  </a:cxn>
                  <a:cxn ang="0">
                    <a:pos x="403" y="47"/>
                  </a:cxn>
                  <a:cxn ang="0">
                    <a:pos x="335" y="71"/>
                  </a:cxn>
                  <a:cxn ang="0">
                    <a:pos x="269" y="95"/>
                  </a:cxn>
                  <a:cxn ang="0">
                    <a:pos x="200" y="120"/>
                  </a:cxn>
                  <a:cxn ang="0">
                    <a:pos x="134" y="145"/>
                  </a:cxn>
                  <a:cxn ang="0">
                    <a:pos x="66" y="171"/>
                  </a:cxn>
                  <a:cxn ang="0">
                    <a:pos x="0" y="196"/>
                  </a:cxn>
                  <a:cxn ang="0">
                    <a:pos x="1057" y="1231"/>
                  </a:cxn>
                </a:cxnLst>
                <a:rect l="0" t="0" r="r" b="b"/>
                <a:pathLst>
                  <a:path w="1567" h="1231">
                    <a:moveTo>
                      <a:pt x="1057" y="1231"/>
                    </a:moveTo>
                    <a:lnTo>
                      <a:pt x="1120" y="1205"/>
                    </a:lnTo>
                    <a:lnTo>
                      <a:pt x="1184" y="1176"/>
                    </a:lnTo>
                    <a:lnTo>
                      <a:pt x="1247" y="1149"/>
                    </a:lnTo>
                    <a:lnTo>
                      <a:pt x="1311" y="1121"/>
                    </a:lnTo>
                    <a:lnTo>
                      <a:pt x="1375" y="1094"/>
                    </a:lnTo>
                    <a:lnTo>
                      <a:pt x="1439" y="1065"/>
                    </a:lnTo>
                    <a:lnTo>
                      <a:pt x="1502" y="1038"/>
                    </a:lnTo>
                    <a:lnTo>
                      <a:pt x="1567" y="1010"/>
                    </a:lnTo>
                    <a:lnTo>
                      <a:pt x="541" y="0"/>
                    </a:lnTo>
                    <a:lnTo>
                      <a:pt x="471" y="24"/>
                    </a:lnTo>
                    <a:lnTo>
                      <a:pt x="403" y="47"/>
                    </a:lnTo>
                    <a:lnTo>
                      <a:pt x="335" y="71"/>
                    </a:lnTo>
                    <a:lnTo>
                      <a:pt x="269" y="95"/>
                    </a:lnTo>
                    <a:lnTo>
                      <a:pt x="200" y="120"/>
                    </a:lnTo>
                    <a:lnTo>
                      <a:pt x="134" y="145"/>
                    </a:lnTo>
                    <a:lnTo>
                      <a:pt x="66" y="171"/>
                    </a:lnTo>
                    <a:lnTo>
                      <a:pt x="0" y="196"/>
                    </a:lnTo>
                    <a:lnTo>
                      <a:pt x="1057" y="1231"/>
                    </a:lnTo>
                    <a:close/>
                  </a:path>
                </a:pathLst>
              </a:custGeom>
              <a:solidFill>
                <a:srgbClr val="175C1C"/>
              </a:solidFill>
              <a:ln w="9525">
                <a:noFill/>
                <a:round/>
                <a:headEnd/>
                <a:tailEnd/>
              </a:ln>
            </p:spPr>
            <p:txBody>
              <a:bodyPr/>
              <a:lstStyle/>
              <a:p>
                <a:endParaRPr lang="tr-TR"/>
              </a:p>
            </p:txBody>
          </p:sp>
          <p:sp>
            <p:nvSpPr>
              <p:cNvPr id="43144" name="Freeform 136"/>
              <p:cNvSpPr>
                <a:spLocks/>
              </p:cNvSpPr>
              <p:nvPr/>
            </p:nvSpPr>
            <p:spPr bwMode="auto">
              <a:xfrm>
                <a:off x="1633" y="2657"/>
                <a:ext cx="224" cy="178"/>
              </a:xfrm>
              <a:custGeom>
                <a:avLst/>
                <a:gdLst/>
                <a:ahLst/>
                <a:cxnLst>
                  <a:cxn ang="0">
                    <a:pos x="1067" y="1246"/>
                  </a:cxn>
                  <a:cxn ang="0">
                    <a:pos x="1128" y="1219"/>
                  </a:cxn>
                  <a:cxn ang="0">
                    <a:pos x="1190" y="1191"/>
                  </a:cxn>
                  <a:cxn ang="0">
                    <a:pos x="1253" y="1162"/>
                  </a:cxn>
                  <a:cxn ang="0">
                    <a:pos x="1316" y="1134"/>
                  </a:cxn>
                  <a:cxn ang="0">
                    <a:pos x="1378" y="1107"/>
                  </a:cxn>
                  <a:cxn ang="0">
                    <a:pos x="1441" y="1080"/>
                  </a:cxn>
                  <a:cxn ang="0">
                    <a:pos x="1503" y="1052"/>
                  </a:cxn>
                  <a:cxn ang="0">
                    <a:pos x="1566" y="1025"/>
                  </a:cxn>
                  <a:cxn ang="0">
                    <a:pos x="530" y="0"/>
                  </a:cxn>
                  <a:cxn ang="0">
                    <a:pos x="460" y="24"/>
                  </a:cxn>
                  <a:cxn ang="0">
                    <a:pos x="393" y="47"/>
                  </a:cxn>
                  <a:cxn ang="0">
                    <a:pos x="327" y="73"/>
                  </a:cxn>
                  <a:cxn ang="0">
                    <a:pos x="261" y="96"/>
                  </a:cxn>
                  <a:cxn ang="0">
                    <a:pos x="195" y="123"/>
                  </a:cxn>
                  <a:cxn ang="0">
                    <a:pos x="130" y="148"/>
                  </a:cxn>
                  <a:cxn ang="0">
                    <a:pos x="64" y="174"/>
                  </a:cxn>
                  <a:cxn ang="0">
                    <a:pos x="0" y="200"/>
                  </a:cxn>
                  <a:cxn ang="0">
                    <a:pos x="1067" y="1246"/>
                  </a:cxn>
                </a:cxnLst>
                <a:rect l="0" t="0" r="r" b="b"/>
                <a:pathLst>
                  <a:path w="1566" h="1246">
                    <a:moveTo>
                      <a:pt x="1067" y="1246"/>
                    </a:moveTo>
                    <a:lnTo>
                      <a:pt x="1128" y="1219"/>
                    </a:lnTo>
                    <a:lnTo>
                      <a:pt x="1190" y="1191"/>
                    </a:lnTo>
                    <a:lnTo>
                      <a:pt x="1253" y="1162"/>
                    </a:lnTo>
                    <a:lnTo>
                      <a:pt x="1316" y="1134"/>
                    </a:lnTo>
                    <a:lnTo>
                      <a:pt x="1378" y="1107"/>
                    </a:lnTo>
                    <a:lnTo>
                      <a:pt x="1441" y="1080"/>
                    </a:lnTo>
                    <a:lnTo>
                      <a:pt x="1503" y="1052"/>
                    </a:lnTo>
                    <a:lnTo>
                      <a:pt x="1566" y="1025"/>
                    </a:lnTo>
                    <a:lnTo>
                      <a:pt x="530" y="0"/>
                    </a:lnTo>
                    <a:lnTo>
                      <a:pt x="460" y="24"/>
                    </a:lnTo>
                    <a:lnTo>
                      <a:pt x="393" y="47"/>
                    </a:lnTo>
                    <a:lnTo>
                      <a:pt x="327" y="73"/>
                    </a:lnTo>
                    <a:lnTo>
                      <a:pt x="261" y="96"/>
                    </a:lnTo>
                    <a:lnTo>
                      <a:pt x="195" y="123"/>
                    </a:lnTo>
                    <a:lnTo>
                      <a:pt x="130" y="148"/>
                    </a:lnTo>
                    <a:lnTo>
                      <a:pt x="64" y="174"/>
                    </a:lnTo>
                    <a:lnTo>
                      <a:pt x="0" y="200"/>
                    </a:lnTo>
                    <a:lnTo>
                      <a:pt x="1067" y="1246"/>
                    </a:lnTo>
                    <a:close/>
                  </a:path>
                </a:pathLst>
              </a:custGeom>
              <a:solidFill>
                <a:srgbClr val="216326"/>
              </a:solidFill>
              <a:ln w="9525">
                <a:noFill/>
                <a:round/>
                <a:headEnd/>
                <a:tailEnd/>
              </a:ln>
            </p:spPr>
            <p:txBody>
              <a:bodyPr/>
              <a:lstStyle/>
              <a:p>
                <a:endParaRPr lang="tr-TR"/>
              </a:p>
            </p:txBody>
          </p:sp>
          <p:sp>
            <p:nvSpPr>
              <p:cNvPr id="43145" name="Freeform 137"/>
              <p:cNvSpPr>
                <a:spLocks/>
              </p:cNvSpPr>
              <p:nvPr/>
            </p:nvSpPr>
            <p:spPr bwMode="auto">
              <a:xfrm>
                <a:off x="1597" y="2671"/>
                <a:ext cx="224" cy="182"/>
              </a:xfrm>
              <a:custGeom>
                <a:avLst/>
                <a:gdLst/>
                <a:ahLst/>
                <a:cxnLst>
                  <a:cxn ang="0">
                    <a:pos x="1076" y="1272"/>
                  </a:cxn>
                  <a:cxn ang="0">
                    <a:pos x="1137" y="1243"/>
                  </a:cxn>
                  <a:cxn ang="0">
                    <a:pos x="1199" y="1212"/>
                  </a:cxn>
                  <a:cxn ang="0">
                    <a:pos x="1260" y="1183"/>
                  </a:cxn>
                  <a:cxn ang="0">
                    <a:pos x="1322" y="1152"/>
                  </a:cxn>
                  <a:cxn ang="0">
                    <a:pos x="1383" y="1123"/>
                  </a:cxn>
                  <a:cxn ang="0">
                    <a:pos x="1445" y="1094"/>
                  </a:cxn>
                  <a:cxn ang="0">
                    <a:pos x="1507" y="1064"/>
                  </a:cxn>
                  <a:cxn ang="0">
                    <a:pos x="1572" y="1035"/>
                  </a:cxn>
                  <a:cxn ang="0">
                    <a:pos x="515" y="0"/>
                  </a:cxn>
                  <a:cxn ang="0">
                    <a:pos x="448" y="26"/>
                  </a:cxn>
                  <a:cxn ang="0">
                    <a:pos x="383" y="52"/>
                  </a:cxn>
                  <a:cxn ang="0">
                    <a:pos x="318" y="78"/>
                  </a:cxn>
                  <a:cxn ang="0">
                    <a:pos x="253" y="103"/>
                  </a:cxn>
                  <a:cxn ang="0">
                    <a:pos x="187" y="130"/>
                  </a:cxn>
                  <a:cxn ang="0">
                    <a:pos x="124" y="157"/>
                  </a:cxn>
                  <a:cxn ang="0">
                    <a:pos x="61" y="185"/>
                  </a:cxn>
                  <a:cxn ang="0">
                    <a:pos x="0" y="211"/>
                  </a:cxn>
                  <a:cxn ang="0">
                    <a:pos x="1076" y="1272"/>
                  </a:cxn>
                </a:cxnLst>
                <a:rect l="0" t="0" r="r" b="b"/>
                <a:pathLst>
                  <a:path w="1572" h="1272">
                    <a:moveTo>
                      <a:pt x="1076" y="1272"/>
                    </a:moveTo>
                    <a:lnTo>
                      <a:pt x="1137" y="1243"/>
                    </a:lnTo>
                    <a:lnTo>
                      <a:pt x="1199" y="1212"/>
                    </a:lnTo>
                    <a:lnTo>
                      <a:pt x="1260" y="1183"/>
                    </a:lnTo>
                    <a:lnTo>
                      <a:pt x="1322" y="1152"/>
                    </a:lnTo>
                    <a:lnTo>
                      <a:pt x="1383" y="1123"/>
                    </a:lnTo>
                    <a:lnTo>
                      <a:pt x="1445" y="1094"/>
                    </a:lnTo>
                    <a:lnTo>
                      <a:pt x="1507" y="1064"/>
                    </a:lnTo>
                    <a:lnTo>
                      <a:pt x="1572" y="1035"/>
                    </a:lnTo>
                    <a:lnTo>
                      <a:pt x="515" y="0"/>
                    </a:lnTo>
                    <a:lnTo>
                      <a:pt x="448" y="26"/>
                    </a:lnTo>
                    <a:lnTo>
                      <a:pt x="383" y="52"/>
                    </a:lnTo>
                    <a:lnTo>
                      <a:pt x="318" y="78"/>
                    </a:lnTo>
                    <a:lnTo>
                      <a:pt x="253" y="103"/>
                    </a:lnTo>
                    <a:lnTo>
                      <a:pt x="187" y="130"/>
                    </a:lnTo>
                    <a:lnTo>
                      <a:pt x="124" y="157"/>
                    </a:lnTo>
                    <a:lnTo>
                      <a:pt x="61" y="185"/>
                    </a:lnTo>
                    <a:lnTo>
                      <a:pt x="0" y="211"/>
                    </a:lnTo>
                    <a:lnTo>
                      <a:pt x="1076" y="1272"/>
                    </a:lnTo>
                    <a:close/>
                  </a:path>
                </a:pathLst>
              </a:custGeom>
              <a:solidFill>
                <a:srgbClr val="316E36"/>
              </a:solidFill>
              <a:ln w="9525">
                <a:noFill/>
                <a:round/>
                <a:headEnd/>
                <a:tailEnd/>
              </a:ln>
            </p:spPr>
            <p:txBody>
              <a:bodyPr/>
              <a:lstStyle/>
              <a:p>
                <a:endParaRPr lang="tr-TR"/>
              </a:p>
            </p:txBody>
          </p:sp>
          <p:sp>
            <p:nvSpPr>
              <p:cNvPr id="43146" name="Freeform 138"/>
              <p:cNvSpPr>
                <a:spLocks/>
              </p:cNvSpPr>
              <p:nvPr/>
            </p:nvSpPr>
            <p:spPr bwMode="auto">
              <a:xfrm>
                <a:off x="1561" y="2686"/>
                <a:ext cx="225" cy="185"/>
              </a:xfrm>
              <a:custGeom>
                <a:avLst/>
                <a:gdLst/>
                <a:ahLst/>
                <a:cxnLst>
                  <a:cxn ang="0">
                    <a:pos x="1092" y="1294"/>
                  </a:cxn>
                  <a:cxn ang="0">
                    <a:pos x="1149" y="1263"/>
                  </a:cxn>
                  <a:cxn ang="0">
                    <a:pos x="1208" y="1231"/>
                  </a:cxn>
                  <a:cxn ang="0">
                    <a:pos x="1267" y="1201"/>
                  </a:cxn>
                  <a:cxn ang="0">
                    <a:pos x="1327" y="1169"/>
                  </a:cxn>
                  <a:cxn ang="0">
                    <a:pos x="1387" y="1139"/>
                  </a:cxn>
                  <a:cxn ang="0">
                    <a:pos x="1448" y="1108"/>
                  </a:cxn>
                  <a:cxn ang="0">
                    <a:pos x="1510" y="1078"/>
                  </a:cxn>
                  <a:cxn ang="0">
                    <a:pos x="1572" y="1046"/>
                  </a:cxn>
                  <a:cxn ang="0">
                    <a:pos x="505" y="0"/>
                  </a:cxn>
                  <a:cxn ang="0">
                    <a:pos x="440" y="27"/>
                  </a:cxn>
                  <a:cxn ang="0">
                    <a:pos x="377" y="53"/>
                  </a:cxn>
                  <a:cxn ang="0">
                    <a:pos x="312" y="82"/>
                  </a:cxn>
                  <a:cxn ang="0">
                    <a:pos x="249" y="109"/>
                  </a:cxn>
                  <a:cxn ang="0">
                    <a:pos x="186" y="138"/>
                  </a:cxn>
                  <a:cxn ang="0">
                    <a:pos x="123" y="168"/>
                  </a:cxn>
                  <a:cxn ang="0">
                    <a:pos x="61" y="198"/>
                  </a:cxn>
                  <a:cxn ang="0">
                    <a:pos x="0" y="227"/>
                  </a:cxn>
                  <a:cxn ang="0">
                    <a:pos x="1092" y="1294"/>
                  </a:cxn>
                </a:cxnLst>
                <a:rect l="0" t="0" r="r" b="b"/>
                <a:pathLst>
                  <a:path w="1572" h="1294">
                    <a:moveTo>
                      <a:pt x="1092" y="1294"/>
                    </a:moveTo>
                    <a:lnTo>
                      <a:pt x="1149" y="1263"/>
                    </a:lnTo>
                    <a:lnTo>
                      <a:pt x="1208" y="1231"/>
                    </a:lnTo>
                    <a:lnTo>
                      <a:pt x="1267" y="1201"/>
                    </a:lnTo>
                    <a:lnTo>
                      <a:pt x="1327" y="1169"/>
                    </a:lnTo>
                    <a:lnTo>
                      <a:pt x="1387" y="1139"/>
                    </a:lnTo>
                    <a:lnTo>
                      <a:pt x="1448" y="1108"/>
                    </a:lnTo>
                    <a:lnTo>
                      <a:pt x="1510" y="1078"/>
                    </a:lnTo>
                    <a:lnTo>
                      <a:pt x="1572" y="1046"/>
                    </a:lnTo>
                    <a:lnTo>
                      <a:pt x="505" y="0"/>
                    </a:lnTo>
                    <a:lnTo>
                      <a:pt x="440" y="27"/>
                    </a:lnTo>
                    <a:lnTo>
                      <a:pt x="377" y="53"/>
                    </a:lnTo>
                    <a:lnTo>
                      <a:pt x="312" y="82"/>
                    </a:lnTo>
                    <a:lnTo>
                      <a:pt x="249" y="109"/>
                    </a:lnTo>
                    <a:lnTo>
                      <a:pt x="186" y="138"/>
                    </a:lnTo>
                    <a:lnTo>
                      <a:pt x="123" y="168"/>
                    </a:lnTo>
                    <a:lnTo>
                      <a:pt x="61" y="198"/>
                    </a:lnTo>
                    <a:lnTo>
                      <a:pt x="0" y="227"/>
                    </a:lnTo>
                    <a:lnTo>
                      <a:pt x="1092" y="1294"/>
                    </a:lnTo>
                    <a:close/>
                  </a:path>
                </a:pathLst>
              </a:custGeom>
              <a:solidFill>
                <a:srgbClr val="407845"/>
              </a:solidFill>
              <a:ln w="9525">
                <a:noFill/>
                <a:round/>
                <a:headEnd/>
                <a:tailEnd/>
              </a:ln>
            </p:spPr>
            <p:txBody>
              <a:bodyPr/>
              <a:lstStyle/>
              <a:p>
                <a:endParaRPr lang="tr-TR"/>
              </a:p>
            </p:txBody>
          </p:sp>
          <p:sp>
            <p:nvSpPr>
              <p:cNvPr id="43147" name="Freeform 139"/>
              <p:cNvSpPr>
                <a:spLocks/>
              </p:cNvSpPr>
              <p:nvPr/>
            </p:nvSpPr>
            <p:spPr bwMode="auto">
              <a:xfrm>
                <a:off x="1526" y="2701"/>
                <a:ext cx="224" cy="189"/>
              </a:xfrm>
              <a:custGeom>
                <a:avLst/>
                <a:gdLst/>
                <a:ahLst/>
                <a:cxnLst>
                  <a:cxn ang="0">
                    <a:pos x="1098" y="1319"/>
                  </a:cxn>
                  <a:cxn ang="0">
                    <a:pos x="1157" y="1287"/>
                  </a:cxn>
                  <a:cxn ang="0">
                    <a:pos x="1216" y="1254"/>
                  </a:cxn>
                  <a:cxn ang="0">
                    <a:pos x="1274" y="1221"/>
                  </a:cxn>
                  <a:cxn ang="0">
                    <a:pos x="1334" y="1189"/>
                  </a:cxn>
                  <a:cxn ang="0">
                    <a:pos x="1393" y="1157"/>
                  </a:cxn>
                  <a:cxn ang="0">
                    <a:pos x="1453" y="1124"/>
                  </a:cxn>
                  <a:cxn ang="0">
                    <a:pos x="1512" y="1093"/>
                  </a:cxn>
                  <a:cxn ang="0">
                    <a:pos x="1571" y="1061"/>
                  </a:cxn>
                  <a:cxn ang="0">
                    <a:pos x="495" y="0"/>
                  </a:cxn>
                  <a:cxn ang="0">
                    <a:pos x="431" y="29"/>
                  </a:cxn>
                  <a:cxn ang="0">
                    <a:pos x="368" y="59"/>
                  </a:cxn>
                  <a:cxn ang="0">
                    <a:pos x="306" y="88"/>
                  </a:cxn>
                  <a:cxn ang="0">
                    <a:pos x="244" y="116"/>
                  </a:cxn>
                  <a:cxn ang="0">
                    <a:pos x="182" y="147"/>
                  </a:cxn>
                  <a:cxn ang="0">
                    <a:pos x="120" y="176"/>
                  </a:cxn>
                  <a:cxn ang="0">
                    <a:pos x="59" y="207"/>
                  </a:cxn>
                  <a:cxn ang="0">
                    <a:pos x="0" y="236"/>
                  </a:cxn>
                  <a:cxn ang="0">
                    <a:pos x="1098" y="1319"/>
                  </a:cxn>
                </a:cxnLst>
                <a:rect l="0" t="0" r="r" b="b"/>
                <a:pathLst>
                  <a:path w="1571" h="1319">
                    <a:moveTo>
                      <a:pt x="1098" y="1319"/>
                    </a:moveTo>
                    <a:lnTo>
                      <a:pt x="1157" y="1287"/>
                    </a:lnTo>
                    <a:lnTo>
                      <a:pt x="1216" y="1254"/>
                    </a:lnTo>
                    <a:lnTo>
                      <a:pt x="1274" y="1221"/>
                    </a:lnTo>
                    <a:lnTo>
                      <a:pt x="1334" y="1189"/>
                    </a:lnTo>
                    <a:lnTo>
                      <a:pt x="1393" y="1157"/>
                    </a:lnTo>
                    <a:lnTo>
                      <a:pt x="1453" y="1124"/>
                    </a:lnTo>
                    <a:lnTo>
                      <a:pt x="1512" y="1093"/>
                    </a:lnTo>
                    <a:lnTo>
                      <a:pt x="1571" y="1061"/>
                    </a:lnTo>
                    <a:lnTo>
                      <a:pt x="495" y="0"/>
                    </a:lnTo>
                    <a:lnTo>
                      <a:pt x="431" y="29"/>
                    </a:lnTo>
                    <a:lnTo>
                      <a:pt x="368" y="59"/>
                    </a:lnTo>
                    <a:lnTo>
                      <a:pt x="306" y="88"/>
                    </a:lnTo>
                    <a:lnTo>
                      <a:pt x="244" y="116"/>
                    </a:lnTo>
                    <a:lnTo>
                      <a:pt x="182" y="147"/>
                    </a:lnTo>
                    <a:lnTo>
                      <a:pt x="120" y="176"/>
                    </a:lnTo>
                    <a:lnTo>
                      <a:pt x="59" y="207"/>
                    </a:lnTo>
                    <a:lnTo>
                      <a:pt x="0" y="236"/>
                    </a:lnTo>
                    <a:lnTo>
                      <a:pt x="1098" y="1319"/>
                    </a:lnTo>
                    <a:close/>
                  </a:path>
                </a:pathLst>
              </a:custGeom>
              <a:solidFill>
                <a:srgbClr val="4C8252"/>
              </a:solidFill>
              <a:ln w="9525">
                <a:noFill/>
                <a:round/>
                <a:headEnd/>
                <a:tailEnd/>
              </a:ln>
            </p:spPr>
            <p:txBody>
              <a:bodyPr/>
              <a:lstStyle/>
              <a:p>
                <a:endParaRPr lang="tr-TR"/>
              </a:p>
            </p:txBody>
          </p:sp>
          <p:sp>
            <p:nvSpPr>
              <p:cNvPr id="43148" name="Freeform 140"/>
              <p:cNvSpPr>
                <a:spLocks/>
              </p:cNvSpPr>
              <p:nvPr/>
            </p:nvSpPr>
            <p:spPr bwMode="auto">
              <a:xfrm>
                <a:off x="1493" y="2718"/>
                <a:ext cx="224" cy="191"/>
              </a:xfrm>
              <a:custGeom>
                <a:avLst/>
                <a:gdLst/>
                <a:ahLst/>
                <a:cxnLst>
                  <a:cxn ang="0">
                    <a:pos x="1572" y="1067"/>
                  </a:cxn>
                  <a:cxn ang="0">
                    <a:pos x="1515" y="1099"/>
                  </a:cxn>
                  <a:cxn ang="0">
                    <a:pos x="1460" y="1130"/>
                  </a:cxn>
                  <a:cxn ang="0">
                    <a:pos x="1405" y="1162"/>
                  </a:cxn>
                  <a:cxn ang="0">
                    <a:pos x="1351" y="1193"/>
                  </a:cxn>
                  <a:cxn ang="0">
                    <a:pos x="1296" y="1225"/>
                  </a:cxn>
                  <a:cxn ang="0">
                    <a:pos x="1243" y="1258"/>
                  </a:cxn>
                  <a:cxn ang="0">
                    <a:pos x="1191" y="1292"/>
                  </a:cxn>
                  <a:cxn ang="0">
                    <a:pos x="1140" y="1324"/>
                  </a:cxn>
                  <a:cxn ang="0">
                    <a:pos x="1133" y="1326"/>
                  </a:cxn>
                  <a:cxn ang="0">
                    <a:pos x="1125" y="1331"/>
                  </a:cxn>
                  <a:cxn ang="0">
                    <a:pos x="1117" y="1336"/>
                  </a:cxn>
                  <a:cxn ang="0">
                    <a:pos x="1108" y="1339"/>
                  </a:cxn>
                  <a:cxn ang="0">
                    <a:pos x="0" y="252"/>
                  </a:cxn>
                  <a:cxn ang="0">
                    <a:pos x="8" y="246"/>
                  </a:cxn>
                  <a:cxn ang="0">
                    <a:pos x="15" y="241"/>
                  </a:cxn>
                  <a:cxn ang="0">
                    <a:pos x="23" y="237"/>
                  </a:cxn>
                  <a:cxn ang="0">
                    <a:pos x="32" y="232"/>
                  </a:cxn>
                  <a:cxn ang="0">
                    <a:pos x="87" y="201"/>
                  </a:cxn>
                  <a:cxn ang="0">
                    <a:pos x="143" y="169"/>
                  </a:cxn>
                  <a:cxn ang="0">
                    <a:pos x="198" y="139"/>
                  </a:cxn>
                  <a:cxn ang="0">
                    <a:pos x="254" y="108"/>
                  </a:cxn>
                  <a:cxn ang="0">
                    <a:pos x="309" y="81"/>
                  </a:cxn>
                  <a:cxn ang="0">
                    <a:pos x="365" y="53"/>
                  </a:cxn>
                  <a:cxn ang="0">
                    <a:pos x="421" y="27"/>
                  </a:cxn>
                  <a:cxn ang="0">
                    <a:pos x="480" y="0"/>
                  </a:cxn>
                  <a:cxn ang="0">
                    <a:pos x="1572" y="1067"/>
                  </a:cxn>
                </a:cxnLst>
                <a:rect l="0" t="0" r="r" b="b"/>
                <a:pathLst>
                  <a:path w="1572" h="1339">
                    <a:moveTo>
                      <a:pt x="1572" y="1067"/>
                    </a:moveTo>
                    <a:lnTo>
                      <a:pt x="1515" y="1099"/>
                    </a:lnTo>
                    <a:lnTo>
                      <a:pt x="1460" y="1130"/>
                    </a:lnTo>
                    <a:lnTo>
                      <a:pt x="1405" y="1162"/>
                    </a:lnTo>
                    <a:lnTo>
                      <a:pt x="1351" y="1193"/>
                    </a:lnTo>
                    <a:lnTo>
                      <a:pt x="1296" y="1225"/>
                    </a:lnTo>
                    <a:lnTo>
                      <a:pt x="1243" y="1258"/>
                    </a:lnTo>
                    <a:lnTo>
                      <a:pt x="1191" y="1292"/>
                    </a:lnTo>
                    <a:lnTo>
                      <a:pt x="1140" y="1324"/>
                    </a:lnTo>
                    <a:lnTo>
                      <a:pt x="1133" y="1326"/>
                    </a:lnTo>
                    <a:lnTo>
                      <a:pt x="1125" y="1331"/>
                    </a:lnTo>
                    <a:lnTo>
                      <a:pt x="1117" y="1336"/>
                    </a:lnTo>
                    <a:lnTo>
                      <a:pt x="1108" y="1339"/>
                    </a:lnTo>
                    <a:lnTo>
                      <a:pt x="0" y="252"/>
                    </a:lnTo>
                    <a:lnTo>
                      <a:pt x="8" y="246"/>
                    </a:lnTo>
                    <a:lnTo>
                      <a:pt x="15" y="241"/>
                    </a:lnTo>
                    <a:lnTo>
                      <a:pt x="23" y="237"/>
                    </a:lnTo>
                    <a:lnTo>
                      <a:pt x="32" y="232"/>
                    </a:lnTo>
                    <a:lnTo>
                      <a:pt x="87" y="201"/>
                    </a:lnTo>
                    <a:lnTo>
                      <a:pt x="143" y="169"/>
                    </a:lnTo>
                    <a:lnTo>
                      <a:pt x="198" y="139"/>
                    </a:lnTo>
                    <a:lnTo>
                      <a:pt x="254" y="108"/>
                    </a:lnTo>
                    <a:lnTo>
                      <a:pt x="309" y="81"/>
                    </a:lnTo>
                    <a:lnTo>
                      <a:pt x="365" y="53"/>
                    </a:lnTo>
                    <a:lnTo>
                      <a:pt x="421" y="27"/>
                    </a:lnTo>
                    <a:lnTo>
                      <a:pt x="480" y="0"/>
                    </a:lnTo>
                    <a:lnTo>
                      <a:pt x="1572" y="1067"/>
                    </a:lnTo>
                    <a:close/>
                  </a:path>
                </a:pathLst>
              </a:custGeom>
              <a:solidFill>
                <a:srgbClr val="598C5E"/>
              </a:solidFill>
              <a:ln w="9525">
                <a:noFill/>
                <a:round/>
                <a:headEnd/>
                <a:tailEnd/>
              </a:ln>
            </p:spPr>
            <p:txBody>
              <a:bodyPr/>
              <a:lstStyle/>
              <a:p>
                <a:endParaRPr lang="tr-TR"/>
              </a:p>
            </p:txBody>
          </p:sp>
          <p:sp>
            <p:nvSpPr>
              <p:cNvPr id="43149" name="Freeform 141"/>
              <p:cNvSpPr>
                <a:spLocks/>
              </p:cNvSpPr>
              <p:nvPr/>
            </p:nvSpPr>
            <p:spPr bwMode="auto">
              <a:xfrm>
                <a:off x="1461" y="2735"/>
                <a:ext cx="222" cy="195"/>
              </a:xfrm>
              <a:custGeom>
                <a:avLst/>
                <a:gdLst/>
                <a:ahLst/>
                <a:cxnLst>
                  <a:cxn ang="0">
                    <a:pos x="1551" y="1083"/>
                  </a:cxn>
                  <a:cxn ang="0">
                    <a:pos x="1527" y="1100"/>
                  </a:cxn>
                  <a:cxn ang="0">
                    <a:pos x="1504" y="1115"/>
                  </a:cxn>
                  <a:cxn ang="0">
                    <a:pos x="1480" y="1130"/>
                  </a:cxn>
                  <a:cxn ang="0">
                    <a:pos x="1457" y="1145"/>
                  </a:cxn>
                  <a:cxn ang="0">
                    <a:pos x="1432" y="1161"/>
                  </a:cxn>
                  <a:cxn ang="0">
                    <a:pos x="1408" y="1176"/>
                  </a:cxn>
                  <a:cxn ang="0">
                    <a:pos x="1385" y="1191"/>
                  </a:cxn>
                  <a:cxn ang="0">
                    <a:pos x="1361" y="1206"/>
                  </a:cxn>
                  <a:cxn ang="0">
                    <a:pos x="1329" y="1227"/>
                  </a:cxn>
                  <a:cxn ang="0">
                    <a:pos x="1299" y="1247"/>
                  </a:cxn>
                  <a:cxn ang="0">
                    <a:pos x="1267" y="1267"/>
                  </a:cxn>
                  <a:cxn ang="0">
                    <a:pos x="1236" y="1287"/>
                  </a:cxn>
                  <a:cxn ang="0">
                    <a:pos x="1205" y="1307"/>
                  </a:cxn>
                  <a:cxn ang="0">
                    <a:pos x="1174" y="1328"/>
                  </a:cxn>
                  <a:cxn ang="0">
                    <a:pos x="1143" y="1348"/>
                  </a:cxn>
                  <a:cxn ang="0">
                    <a:pos x="1112" y="1366"/>
                  </a:cxn>
                  <a:cxn ang="0">
                    <a:pos x="0" y="269"/>
                  </a:cxn>
                  <a:cxn ang="0">
                    <a:pos x="29" y="248"/>
                  </a:cxn>
                  <a:cxn ang="0">
                    <a:pos x="61" y="228"/>
                  </a:cxn>
                  <a:cxn ang="0">
                    <a:pos x="93" y="208"/>
                  </a:cxn>
                  <a:cxn ang="0">
                    <a:pos x="125" y="188"/>
                  </a:cxn>
                  <a:cxn ang="0">
                    <a:pos x="157" y="170"/>
                  </a:cxn>
                  <a:cxn ang="0">
                    <a:pos x="188" y="150"/>
                  </a:cxn>
                  <a:cxn ang="0">
                    <a:pos x="220" y="133"/>
                  </a:cxn>
                  <a:cxn ang="0">
                    <a:pos x="253" y="114"/>
                  </a:cxn>
                  <a:cxn ang="0">
                    <a:pos x="277" y="100"/>
                  </a:cxn>
                  <a:cxn ang="0">
                    <a:pos x="302" y="85"/>
                  </a:cxn>
                  <a:cxn ang="0">
                    <a:pos x="327" y="71"/>
                  </a:cxn>
                  <a:cxn ang="0">
                    <a:pos x="353" y="56"/>
                  </a:cxn>
                  <a:cxn ang="0">
                    <a:pos x="377" y="42"/>
                  </a:cxn>
                  <a:cxn ang="0">
                    <a:pos x="402" y="28"/>
                  </a:cxn>
                  <a:cxn ang="0">
                    <a:pos x="427" y="14"/>
                  </a:cxn>
                  <a:cxn ang="0">
                    <a:pos x="453" y="0"/>
                  </a:cxn>
                  <a:cxn ang="0">
                    <a:pos x="1551" y="1083"/>
                  </a:cxn>
                </a:cxnLst>
                <a:rect l="0" t="0" r="r" b="b"/>
                <a:pathLst>
                  <a:path w="1551" h="1366">
                    <a:moveTo>
                      <a:pt x="1551" y="1083"/>
                    </a:moveTo>
                    <a:lnTo>
                      <a:pt x="1527" y="1100"/>
                    </a:lnTo>
                    <a:lnTo>
                      <a:pt x="1504" y="1115"/>
                    </a:lnTo>
                    <a:lnTo>
                      <a:pt x="1480" y="1130"/>
                    </a:lnTo>
                    <a:lnTo>
                      <a:pt x="1457" y="1145"/>
                    </a:lnTo>
                    <a:lnTo>
                      <a:pt x="1432" y="1161"/>
                    </a:lnTo>
                    <a:lnTo>
                      <a:pt x="1408" y="1176"/>
                    </a:lnTo>
                    <a:lnTo>
                      <a:pt x="1385" y="1191"/>
                    </a:lnTo>
                    <a:lnTo>
                      <a:pt x="1361" y="1206"/>
                    </a:lnTo>
                    <a:lnTo>
                      <a:pt x="1329" y="1227"/>
                    </a:lnTo>
                    <a:lnTo>
                      <a:pt x="1299" y="1247"/>
                    </a:lnTo>
                    <a:lnTo>
                      <a:pt x="1267" y="1267"/>
                    </a:lnTo>
                    <a:lnTo>
                      <a:pt x="1236" y="1287"/>
                    </a:lnTo>
                    <a:lnTo>
                      <a:pt x="1205" y="1307"/>
                    </a:lnTo>
                    <a:lnTo>
                      <a:pt x="1174" y="1328"/>
                    </a:lnTo>
                    <a:lnTo>
                      <a:pt x="1143" y="1348"/>
                    </a:lnTo>
                    <a:lnTo>
                      <a:pt x="1112" y="1366"/>
                    </a:lnTo>
                    <a:lnTo>
                      <a:pt x="0" y="269"/>
                    </a:lnTo>
                    <a:lnTo>
                      <a:pt x="29" y="248"/>
                    </a:lnTo>
                    <a:lnTo>
                      <a:pt x="61" y="228"/>
                    </a:lnTo>
                    <a:lnTo>
                      <a:pt x="93" y="208"/>
                    </a:lnTo>
                    <a:lnTo>
                      <a:pt x="125" y="188"/>
                    </a:lnTo>
                    <a:lnTo>
                      <a:pt x="157" y="170"/>
                    </a:lnTo>
                    <a:lnTo>
                      <a:pt x="188" y="150"/>
                    </a:lnTo>
                    <a:lnTo>
                      <a:pt x="220" y="133"/>
                    </a:lnTo>
                    <a:lnTo>
                      <a:pt x="253" y="114"/>
                    </a:lnTo>
                    <a:lnTo>
                      <a:pt x="277" y="100"/>
                    </a:lnTo>
                    <a:lnTo>
                      <a:pt x="302" y="85"/>
                    </a:lnTo>
                    <a:lnTo>
                      <a:pt x="327" y="71"/>
                    </a:lnTo>
                    <a:lnTo>
                      <a:pt x="353" y="56"/>
                    </a:lnTo>
                    <a:lnTo>
                      <a:pt x="377" y="42"/>
                    </a:lnTo>
                    <a:lnTo>
                      <a:pt x="402" y="28"/>
                    </a:lnTo>
                    <a:lnTo>
                      <a:pt x="427" y="14"/>
                    </a:lnTo>
                    <a:lnTo>
                      <a:pt x="453" y="0"/>
                    </a:lnTo>
                    <a:lnTo>
                      <a:pt x="1551" y="1083"/>
                    </a:lnTo>
                    <a:close/>
                  </a:path>
                </a:pathLst>
              </a:custGeom>
              <a:solidFill>
                <a:srgbClr val="66946B"/>
              </a:solidFill>
              <a:ln w="9525">
                <a:noFill/>
                <a:round/>
                <a:headEnd/>
                <a:tailEnd/>
              </a:ln>
            </p:spPr>
            <p:txBody>
              <a:bodyPr/>
              <a:lstStyle/>
              <a:p>
                <a:endParaRPr lang="tr-TR"/>
              </a:p>
            </p:txBody>
          </p:sp>
          <p:sp>
            <p:nvSpPr>
              <p:cNvPr id="43150" name="Freeform 142"/>
              <p:cNvSpPr>
                <a:spLocks/>
              </p:cNvSpPr>
              <p:nvPr/>
            </p:nvSpPr>
            <p:spPr bwMode="auto">
              <a:xfrm>
                <a:off x="1429" y="2754"/>
                <a:ext cx="222" cy="199"/>
              </a:xfrm>
              <a:custGeom>
                <a:avLst/>
                <a:gdLst/>
                <a:ahLst/>
                <a:cxnLst>
                  <a:cxn ang="0">
                    <a:pos x="1123" y="1392"/>
                  </a:cxn>
                  <a:cxn ang="0">
                    <a:pos x="1176" y="1353"/>
                  </a:cxn>
                  <a:cxn ang="0">
                    <a:pos x="1228" y="1313"/>
                  </a:cxn>
                  <a:cxn ang="0">
                    <a:pos x="1280" y="1274"/>
                  </a:cxn>
                  <a:cxn ang="0">
                    <a:pos x="1333" y="1234"/>
                  </a:cxn>
                  <a:cxn ang="0">
                    <a:pos x="1386" y="1197"/>
                  </a:cxn>
                  <a:cxn ang="0">
                    <a:pos x="1440" y="1159"/>
                  </a:cxn>
                  <a:cxn ang="0">
                    <a:pos x="1494" y="1123"/>
                  </a:cxn>
                  <a:cxn ang="0">
                    <a:pos x="1551" y="1087"/>
                  </a:cxn>
                  <a:cxn ang="0">
                    <a:pos x="443" y="0"/>
                  </a:cxn>
                  <a:cxn ang="0">
                    <a:pos x="384" y="35"/>
                  </a:cxn>
                  <a:cxn ang="0">
                    <a:pos x="329" y="68"/>
                  </a:cxn>
                  <a:cxn ang="0">
                    <a:pos x="272" y="104"/>
                  </a:cxn>
                  <a:cxn ang="0">
                    <a:pos x="218" y="139"/>
                  </a:cxn>
                  <a:cxn ang="0">
                    <a:pos x="162" y="177"/>
                  </a:cxn>
                  <a:cxn ang="0">
                    <a:pos x="108" y="214"/>
                  </a:cxn>
                  <a:cxn ang="0">
                    <a:pos x="53" y="252"/>
                  </a:cxn>
                  <a:cxn ang="0">
                    <a:pos x="0" y="289"/>
                  </a:cxn>
                  <a:cxn ang="0">
                    <a:pos x="1123" y="1392"/>
                  </a:cxn>
                </a:cxnLst>
                <a:rect l="0" t="0" r="r" b="b"/>
                <a:pathLst>
                  <a:path w="1551" h="1392">
                    <a:moveTo>
                      <a:pt x="1123" y="1392"/>
                    </a:moveTo>
                    <a:lnTo>
                      <a:pt x="1176" y="1353"/>
                    </a:lnTo>
                    <a:lnTo>
                      <a:pt x="1228" y="1313"/>
                    </a:lnTo>
                    <a:lnTo>
                      <a:pt x="1280" y="1274"/>
                    </a:lnTo>
                    <a:lnTo>
                      <a:pt x="1333" y="1234"/>
                    </a:lnTo>
                    <a:lnTo>
                      <a:pt x="1386" y="1197"/>
                    </a:lnTo>
                    <a:lnTo>
                      <a:pt x="1440" y="1159"/>
                    </a:lnTo>
                    <a:lnTo>
                      <a:pt x="1494" y="1123"/>
                    </a:lnTo>
                    <a:lnTo>
                      <a:pt x="1551" y="1087"/>
                    </a:lnTo>
                    <a:lnTo>
                      <a:pt x="443" y="0"/>
                    </a:lnTo>
                    <a:lnTo>
                      <a:pt x="384" y="35"/>
                    </a:lnTo>
                    <a:lnTo>
                      <a:pt x="329" y="68"/>
                    </a:lnTo>
                    <a:lnTo>
                      <a:pt x="272" y="104"/>
                    </a:lnTo>
                    <a:lnTo>
                      <a:pt x="218" y="139"/>
                    </a:lnTo>
                    <a:lnTo>
                      <a:pt x="162" y="177"/>
                    </a:lnTo>
                    <a:lnTo>
                      <a:pt x="108" y="214"/>
                    </a:lnTo>
                    <a:lnTo>
                      <a:pt x="53" y="252"/>
                    </a:lnTo>
                    <a:lnTo>
                      <a:pt x="0" y="289"/>
                    </a:lnTo>
                    <a:lnTo>
                      <a:pt x="1123" y="1392"/>
                    </a:lnTo>
                    <a:close/>
                  </a:path>
                </a:pathLst>
              </a:custGeom>
              <a:solidFill>
                <a:srgbClr val="759E78"/>
              </a:solidFill>
              <a:ln w="9525">
                <a:noFill/>
                <a:round/>
                <a:headEnd/>
                <a:tailEnd/>
              </a:ln>
            </p:spPr>
            <p:txBody>
              <a:bodyPr/>
              <a:lstStyle/>
              <a:p>
                <a:endParaRPr lang="tr-TR"/>
              </a:p>
            </p:txBody>
          </p:sp>
          <p:sp>
            <p:nvSpPr>
              <p:cNvPr id="43151" name="Freeform 143"/>
              <p:cNvSpPr>
                <a:spLocks/>
              </p:cNvSpPr>
              <p:nvPr/>
            </p:nvSpPr>
            <p:spPr bwMode="auto">
              <a:xfrm>
                <a:off x="1400" y="2773"/>
                <a:ext cx="220" cy="202"/>
              </a:xfrm>
              <a:custGeom>
                <a:avLst/>
                <a:gdLst/>
                <a:ahLst/>
                <a:cxnLst>
                  <a:cxn ang="0">
                    <a:pos x="1129" y="1412"/>
                  </a:cxn>
                  <a:cxn ang="0">
                    <a:pos x="1178" y="1373"/>
                  </a:cxn>
                  <a:cxn ang="0">
                    <a:pos x="1229" y="1332"/>
                  </a:cxn>
                  <a:cxn ang="0">
                    <a:pos x="1279" y="1293"/>
                  </a:cxn>
                  <a:cxn ang="0">
                    <a:pos x="1330" y="1253"/>
                  </a:cxn>
                  <a:cxn ang="0">
                    <a:pos x="1382" y="1215"/>
                  </a:cxn>
                  <a:cxn ang="0">
                    <a:pos x="1434" y="1176"/>
                  </a:cxn>
                  <a:cxn ang="0">
                    <a:pos x="1486" y="1136"/>
                  </a:cxn>
                  <a:cxn ang="0">
                    <a:pos x="1540" y="1097"/>
                  </a:cxn>
                  <a:cxn ang="0">
                    <a:pos x="428" y="0"/>
                  </a:cxn>
                  <a:cxn ang="0">
                    <a:pos x="371" y="37"/>
                  </a:cxn>
                  <a:cxn ang="0">
                    <a:pos x="317" y="74"/>
                  </a:cxn>
                  <a:cxn ang="0">
                    <a:pos x="262" y="111"/>
                  </a:cxn>
                  <a:cxn ang="0">
                    <a:pos x="209" y="148"/>
                  </a:cxn>
                  <a:cxn ang="0">
                    <a:pos x="156" y="186"/>
                  </a:cxn>
                  <a:cxn ang="0">
                    <a:pos x="104" y="224"/>
                  </a:cxn>
                  <a:cxn ang="0">
                    <a:pos x="51" y="264"/>
                  </a:cxn>
                  <a:cxn ang="0">
                    <a:pos x="0" y="304"/>
                  </a:cxn>
                  <a:cxn ang="0">
                    <a:pos x="1129" y="1412"/>
                  </a:cxn>
                </a:cxnLst>
                <a:rect l="0" t="0" r="r" b="b"/>
                <a:pathLst>
                  <a:path w="1540" h="1412">
                    <a:moveTo>
                      <a:pt x="1129" y="1412"/>
                    </a:moveTo>
                    <a:lnTo>
                      <a:pt x="1178" y="1373"/>
                    </a:lnTo>
                    <a:lnTo>
                      <a:pt x="1229" y="1332"/>
                    </a:lnTo>
                    <a:lnTo>
                      <a:pt x="1279" y="1293"/>
                    </a:lnTo>
                    <a:lnTo>
                      <a:pt x="1330" y="1253"/>
                    </a:lnTo>
                    <a:lnTo>
                      <a:pt x="1382" y="1215"/>
                    </a:lnTo>
                    <a:lnTo>
                      <a:pt x="1434" y="1176"/>
                    </a:lnTo>
                    <a:lnTo>
                      <a:pt x="1486" y="1136"/>
                    </a:lnTo>
                    <a:lnTo>
                      <a:pt x="1540" y="1097"/>
                    </a:lnTo>
                    <a:lnTo>
                      <a:pt x="428" y="0"/>
                    </a:lnTo>
                    <a:lnTo>
                      <a:pt x="371" y="37"/>
                    </a:lnTo>
                    <a:lnTo>
                      <a:pt x="317" y="74"/>
                    </a:lnTo>
                    <a:lnTo>
                      <a:pt x="262" y="111"/>
                    </a:lnTo>
                    <a:lnTo>
                      <a:pt x="209" y="148"/>
                    </a:lnTo>
                    <a:lnTo>
                      <a:pt x="156" y="186"/>
                    </a:lnTo>
                    <a:lnTo>
                      <a:pt x="104" y="224"/>
                    </a:lnTo>
                    <a:lnTo>
                      <a:pt x="51" y="264"/>
                    </a:lnTo>
                    <a:lnTo>
                      <a:pt x="0" y="304"/>
                    </a:lnTo>
                    <a:lnTo>
                      <a:pt x="1129" y="1412"/>
                    </a:lnTo>
                    <a:close/>
                  </a:path>
                </a:pathLst>
              </a:custGeom>
              <a:solidFill>
                <a:srgbClr val="82A887"/>
              </a:solidFill>
              <a:ln w="9525">
                <a:noFill/>
                <a:round/>
                <a:headEnd/>
                <a:tailEnd/>
              </a:ln>
            </p:spPr>
            <p:txBody>
              <a:bodyPr/>
              <a:lstStyle/>
              <a:p>
                <a:endParaRPr lang="tr-TR"/>
              </a:p>
            </p:txBody>
          </p:sp>
          <p:sp>
            <p:nvSpPr>
              <p:cNvPr id="43152" name="Freeform 144"/>
              <p:cNvSpPr>
                <a:spLocks/>
              </p:cNvSpPr>
              <p:nvPr/>
            </p:nvSpPr>
            <p:spPr bwMode="auto">
              <a:xfrm>
                <a:off x="1371" y="2795"/>
                <a:ext cx="219" cy="204"/>
              </a:xfrm>
              <a:custGeom>
                <a:avLst/>
                <a:gdLst/>
                <a:ahLst/>
                <a:cxnLst>
                  <a:cxn ang="0">
                    <a:pos x="1128" y="1422"/>
                  </a:cxn>
                  <a:cxn ang="0">
                    <a:pos x="1177" y="1383"/>
                  </a:cxn>
                  <a:cxn ang="0">
                    <a:pos x="1228" y="1342"/>
                  </a:cxn>
                  <a:cxn ang="0">
                    <a:pos x="1278" y="1303"/>
                  </a:cxn>
                  <a:cxn ang="0">
                    <a:pos x="1330" y="1261"/>
                  </a:cxn>
                  <a:cxn ang="0">
                    <a:pos x="1380" y="1222"/>
                  </a:cxn>
                  <a:cxn ang="0">
                    <a:pos x="1431" y="1182"/>
                  </a:cxn>
                  <a:cxn ang="0">
                    <a:pos x="1483" y="1142"/>
                  </a:cxn>
                  <a:cxn ang="0">
                    <a:pos x="1535" y="1103"/>
                  </a:cxn>
                  <a:cxn ang="0">
                    <a:pos x="412" y="0"/>
                  </a:cxn>
                  <a:cxn ang="0">
                    <a:pos x="360" y="39"/>
                  </a:cxn>
                  <a:cxn ang="0">
                    <a:pos x="308" y="76"/>
                  </a:cxn>
                  <a:cxn ang="0">
                    <a:pos x="255" y="114"/>
                  </a:cxn>
                  <a:cxn ang="0">
                    <a:pos x="203" y="152"/>
                  </a:cxn>
                  <a:cxn ang="0">
                    <a:pos x="151" y="192"/>
                  </a:cxn>
                  <a:cxn ang="0">
                    <a:pos x="100" y="231"/>
                  </a:cxn>
                  <a:cxn ang="0">
                    <a:pos x="49" y="273"/>
                  </a:cxn>
                  <a:cxn ang="0">
                    <a:pos x="0" y="314"/>
                  </a:cxn>
                  <a:cxn ang="0">
                    <a:pos x="1128" y="1422"/>
                  </a:cxn>
                </a:cxnLst>
                <a:rect l="0" t="0" r="r" b="b"/>
                <a:pathLst>
                  <a:path w="1535" h="1422">
                    <a:moveTo>
                      <a:pt x="1128" y="1422"/>
                    </a:moveTo>
                    <a:lnTo>
                      <a:pt x="1177" y="1383"/>
                    </a:lnTo>
                    <a:lnTo>
                      <a:pt x="1228" y="1342"/>
                    </a:lnTo>
                    <a:lnTo>
                      <a:pt x="1278" y="1303"/>
                    </a:lnTo>
                    <a:lnTo>
                      <a:pt x="1330" y="1261"/>
                    </a:lnTo>
                    <a:lnTo>
                      <a:pt x="1380" y="1222"/>
                    </a:lnTo>
                    <a:lnTo>
                      <a:pt x="1431" y="1182"/>
                    </a:lnTo>
                    <a:lnTo>
                      <a:pt x="1483" y="1142"/>
                    </a:lnTo>
                    <a:lnTo>
                      <a:pt x="1535" y="1103"/>
                    </a:lnTo>
                    <a:lnTo>
                      <a:pt x="412" y="0"/>
                    </a:lnTo>
                    <a:lnTo>
                      <a:pt x="360" y="39"/>
                    </a:lnTo>
                    <a:lnTo>
                      <a:pt x="308" y="76"/>
                    </a:lnTo>
                    <a:lnTo>
                      <a:pt x="255" y="114"/>
                    </a:lnTo>
                    <a:lnTo>
                      <a:pt x="203" y="152"/>
                    </a:lnTo>
                    <a:lnTo>
                      <a:pt x="151" y="192"/>
                    </a:lnTo>
                    <a:lnTo>
                      <a:pt x="100" y="231"/>
                    </a:lnTo>
                    <a:lnTo>
                      <a:pt x="49" y="273"/>
                    </a:lnTo>
                    <a:lnTo>
                      <a:pt x="0" y="314"/>
                    </a:lnTo>
                    <a:lnTo>
                      <a:pt x="1128" y="1422"/>
                    </a:lnTo>
                    <a:close/>
                  </a:path>
                </a:pathLst>
              </a:custGeom>
              <a:solidFill>
                <a:srgbClr val="8FB091"/>
              </a:solidFill>
              <a:ln w="9525">
                <a:noFill/>
                <a:round/>
                <a:headEnd/>
                <a:tailEnd/>
              </a:ln>
            </p:spPr>
            <p:txBody>
              <a:bodyPr/>
              <a:lstStyle/>
              <a:p>
                <a:endParaRPr lang="tr-TR"/>
              </a:p>
            </p:txBody>
          </p:sp>
          <p:sp>
            <p:nvSpPr>
              <p:cNvPr id="43153" name="Freeform 145"/>
              <p:cNvSpPr>
                <a:spLocks/>
              </p:cNvSpPr>
              <p:nvPr/>
            </p:nvSpPr>
            <p:spPr bwMode="auto">
              <a:xfrm>
                <a:off x="1343" y="2817"/>
                <a:ext cx="218" cy="206"/>
              </a:xfrm>
              <a:custGeom>
                <a:avLst/>
                <a:gdLst/>
                <a:ahLst/>
                <a:cxnLst>
                  <a:cxn ang="0">
                    <a:pos x="1134" y="1443"/>
                  </a:cxn>
                  <a:cxn ang="0">
                    <a:pos x="1182" y="1401"/>
                  </a:cxn>
                  <a:cxn ang="0">
                    <a:pos x="1230" y="1358"/>
                  </a:cxn>
                  <a:cxn ang="0">
                    <a:pos x="1278" y="1316"/>
                  </a:cxn>
                  <a:cxn ang="0">
                    <a:pos x="1327" y="1273"/>
                  </a:cxn>
                  <a:cxn ang="0">
                    <a:pos x="1376" y="1232"/>
                  </a:cxn>
                  <a:cxn ang="0">
                    <a:pos x="1428" y="1191"/>
                  </a:cxn>
                  <a:cxn ang="0">
                    <a:pos x="1479" y="1149"/>
                  </a:cxn>
                  <a:cxn ang="0">
                    <a:pos x="1531" y="1108"/>
                  </a:cxn>
                  <a:cxn ang="0">
                    <a:pos x="402" y="0"/>
                  </a:cxn>
                  <a:cxn ang="0">
                    <a:pos x="350" y="41"/>
                  </a:cxn>
                  <a:cxn ang="0">
                    <a:pos x="298" y="82"/>
                  </a:cxn>
                  <a:cxn ang="0">
                    <a:pos x="247" y="124"/>
                  </a:cxn>
                  <a:cxn ang="0">
                    <a:pos x="197" y="165"/>
                  </a:cxn>
                  <a:cxn ang="0">
                    <a:pos x="147" y="206"/>
                  </a:cxn>
                  <a:cxn ang="0">
                    <a:pos x="96" y="248"/>
                  </a:cxn>
                  <a:cxn ang="0">
                    <a:pos x="48" y="289"/>
                  </a:cxn>
                  <a:cxn ang="0">
                    <a:pos x="0" y="329"/>
                  </a:cxn>
                  <a:cxn ang="0">
                    <a:pos x="1134" y="1443"/>
                  </a:cxn>
                </a:cxnLst>
                <a:rect l="0" t="0" r="r" b="b"/>
                <a:pathLst>
                  <a:path w="1531" h="1443">
                    <a:moveTo>
                      <a:pt x="1134" y="1443"/>
                    </a:moveTo>
                    <a:lnTo>
                      <a:pt x="1182" y="1401"/>
                    </a:lnTo>
                    <a:lnTo>
                      <a:pt x="1230" y="1358"/>
                    </a:lnTo>
                    <a:lnTo>
                      <a:pt x="1278" y="1316"/>
                    </a:lnTo>
                    <a:lnTo>
                      <a:pt x="1327" y="1273"/>
                    </a:lnTo>
                    <a:lnTo>
                      <a:pt x="1376" y="1232"/>
                    </a:lnTo>
                    <a:lnTo>
                      <a:pt x="1428" y="1191"/>
                    </a:lnTo>
                    <a:lnTo>
                      <a:pt x="1479" y="1149"/>
                    </a:lnTo>
                    <a:lnTo>
                      <a:pt x="1531" y="1108"/>
                    </a:lnTo>
                    <a:lnTo>
                      <a:pt x="402" y="0"/>
                    </a:lnTo>
                    <a:lnTo>
                      <a:pt x="350" y="41"/>
                    </a:lnTo>
                    <a:lnTo>
                      <a:pt x="298" y="82"/>
                    </a:lnTo>
                    <a:lnTo>
                      <a:pt x="247" y="124"/>
                    </a:lnTo>
                    <a:lnTo>
                      <a:pt x="197" y="165"/>
                    </a:lnTo>
                    <a:lnTo>
                      <a:pt x="147" y="206"/>
                    </a:lnTo>
                    <a:lnTo>
                      <a:pt x="96" y="248"/>
                    </a:lnTo>
                    <a:lnTo>
                      <a:pt x="48" y="289"/>
                    </a:lnTo>
                    <a:lnTo>
                      <a:pt x="0" y="329"/>
                    </a:lnTo>
                    <a:lnTo>
                      <a:pt x="1134" y="1443"/>
                    </a:lnTo>
                    <a:close/>
                  </a:path>
                </a:pathLst>
              </a:custGeom>
              <a:solidFill>
                <a:srgbClr val="9EBAA1"/>
              </a:solidFill>
              <a:ln w="9525">
                <a:noFill/>
                <a:round/>
                <a:headEnd/>
                <a:tailEnd/>
              </a:ln>
            </p:spPr>
            <p:txBody>
              <a:bodyPr/>
              <a:lstStyle/>
              <a:p>
                <a:endParaRPr lang="tr-TR"/>
              </a:p>
            </p:txBody>
          </p:sp>
          <p:sp>
            <p:nvSpPr>
              <p:cNvPr id="43154" name="Freeform 146"/>
              <p:cNvSpPr>
                <a:spLocks/>
              </p:cNvSpPr>
              <p:nvPr/>
            </p:nvSpPr>
            <p:spPr bwMode="auto">
              <a:xfrm>
                <a:off x="1315" y="2840"/>
                <a:ext cx="217" cy="207"/>
              </a:xfrm>
              <a:custGeom>
                <a:avLst/>
                <a:gdLst/>
                <a:ahLst/>
                <a:cxnLst>
                  <a:cxn ang="0">
                    <a:pos x="1129" y="1449"/>
                  </a:cxn>
                  <a:cxn ang="0">
                    <a:pos x="1177" y="1407"/>
                  </a:cxn>
                  <a:cxn ang="0">
                    <a:pos x="1225" y="1364"/>
                  </a:cxn>
                  <a:cxn ang="0">
                    <a:pos x="1272" y="1322"/>
                  </a:cxn>
                  <a:cxn ang="0">
                    <a:pos x="1321" y="1279"/>
                  </a:cxn>
                  <a:cxn ang="0">
                    <a:pos x="1369" y="1237"/>
                  </a:cxn>
                  <a:cxn ang="0">
                    <a:pos x="1418" y="1194"/>
                  </a:cxn>
                  <a:cxn ang="0">
                    <a:pos x="1466" y="1152"/>
                  </a:cxn>
                  <a:cxn ang="0">
                    <a:pos x="1515" y="1108"/>
                  </a:cxn>
                  <a:cxn ang="0">
                    <a:pos x="387" y="0"/>
                  </a:cxn>
                  <a:cxn ang="0">
                    <a:pos x="338" y="44"/>
                  </a:cxn>
                  <a:cxn ang="0">
                    <a:pos x="290" y="86"/>
                  </a:cxn>
                  <a:cxn ang="0">
                    <a:pos x="241" y="127"/>
                  </a:cxn>
                  <a:cxn ang="0">
                    <a:pos x="193" y="169"/>
                  </a:cxn>
                  <a:cxn ang="0">
                    <a:pos x="144" y="212"/>
                  </a:cxn>
                  <a:cxn ang="0">
                    <a:pos x="96" y="255"/>
                  </a:cxn>
                  <a:cxn ang="0">
                    <a:pos x="48" y="298"/>
                  </a:cxn>
                  <a:cxn ang="0">
                    <a:pos x="0" y="341"/>
                  </a:cxn>
                  <a:cxn ang="0">
                    <a:pos x="1129" y="1449"/>
                  </a:cxn>
                </a:cxnLst>
                <a:rect l="0" t="0" r="r" b="b"/>
                <a:pathLst>
                  <a:path w="1515" h="1449">
                    <a:moveTo>
                      <a:pt x="1129" y="1449"/>
                    </a:moveTo>
                    <a:lnTo>
                      <a:pt x="1177" y="1407"/>
                    </a:lnTo>
                    <a:lnTo>
                      <a:pt x="1225" y="1364"/>
                    </a:lnTo>
                    <a:lnTo>
                      <a:pt x="1272" y="1322"/>
                    </a:lnTo>
                    <a:lnTo>
                      <a:pt x="1321" y="1279"/>
                    </a:lnTo>
                    <a:lnTo>
                      <a:pt x="1369" y="1237"/>
                    </a:lnTo>
                    <a:lnTo>
                      <a:pt x="1418" y="1194"/>
                    </a:lnTo>
                    <a:lnTo>
                      <a:pt x="1466" y="1152"/>
                    </a:lnTo>
                    <a:lnTo>
                      <a:pt x="1515" y="1108"/>
                    </a:lnTo>
                    <a:lnTo>
                      <a:pt x="387" y="0"/>
                    </a:lnTo>
                    <a:lnTo>
                      <a:pt x="338" y="44"/>
                    </a:lnTo>
                    <a:lnTo>
                      <a:pt x="290" y="86"/>
                    </a:lnTo>
                    <a:lnTo>
                      <a:pt x="241" y="127"/>
                    </a:lnTo>
                    <a:lnTo>
                      <a:pt x="193" y="169"/>
                    </a:lnTo>
                    <a:lnTo>
                      <a:pt x="144" y="212"/>
                    </a:lnTo>
                    <a:lnTo>
                      <a:pt x="96" y="255"/>
                    </a:lnTo>
                    <a:lnTo>
                      <a:pt x="48" y="298"/>
                    </a:lnTo>
                    <a:lnTo>
                      <a:pt x="0" y="341"/>
                    </a:lnTo>
                    <a:lnTo>
                      <a:pt x="1129" y="1449"/>
                    </a:lnTo>
                    <a:close/>
                  </a:path>
                </a:pathLst>
              </a:custGeom>
              <a:solidFill>
                <a:srgbClr val="ABC4AD"/>
              </a:solidFill>
              <a:ln w="9525">
                <a:noFill/>
                <a:round/>
                <a:headEnd/>
                <a:tailEnd/>
              </a:ln>
            </p:spPr>
            <p:txBody>
              <a:bodyPr/>
              <a:lstStyle/>
              <a:p>
                <a:endParaRPr lang="tr-TR"/>
              </a:p>
            </p:txBody>
          </p:sp>
          <p:sp>
            <p:nvSpPr>
              <p:cNvPr id="43155" name="Freeform 147"/>
              <p:cNvSpPr>
                <a:spLocks/>
              </p:cNvSpPr>
              <p:nvPr/>
            </p:nvSpPr>
            <p:spPr bwMode="auto">
              <a:xfrm>
                <a:off x="1295" y="2864"/>
                <a:ext cx="210" cy="203"/>
              </a:xfrm>
              <a:custGeom>
                <a:avLst/>
                <a:gdLst/>
                <a:ahLst/>
                <a:cxnLst>
                  <a:cxn ang="0">
                    <a:pos x="1469" y="1114"/>
                  </a:cxn>
                  <a:cxn ang="0">
                    <a:pos x="1423" y="1153"/>
                  </a:cxn>
                  <a:cxn ang="0">
                    <a:pos x="1381" y="1190"/>
                  </a:cxn>
                  <a:cxn ang="0">
                    <a:pos x="1338" y="1230"/>
                  </a:cxn>
                  <a:cxn ang="0">
                    <a:pos x="1297" y="1267"/>
                  </a:cxn>
                  <a:cxn ang="0">
                    <a:pos x="1254" y="1306"/>
                  </a:cxn>
                  <a:cxn ang="0">
                    <a:pos x="1213" y="1344"/>
                  </a:cxn>
                  <a:cxn ang="0">
                    <a:pos x="1171" y="1384"/>
                  </a:cxn>
                  <a:cxn ang="0">
                    <a:pos x="1129" y="1423"/>
                  </a:cxn>
                  <a:cxn ang="0">
                    <a:pos x="1058" y="1355"/>
                  </a:cxn>
                  <a:cxn ang="0">
                    <a:pos x="988" y="1285"/>
                  </a:cxn>
                  <a:cxn ang="0">
                    <a:pos x="917" y="1215"/>
                  </a:cxn>
                  <a:cxn ang="0">
                    <a:pos x="847" y="1145"/>
                  </a:cxn>
                  <a:cxn ang="0">
                    <a:pos x="777" y="1076"/>
                  </a:cxn>
                  <a:cxn ang="0">
                    <a:pos x="707" y="1006"/>
                  </a:cxn>
                  <a:cxn ang="0">
                    <a:pos x="636" y="937"/>
                  </a:cxn>
                  <a:cxn ang="0">
                    <a:pos x="568" y="866"/>
                  </a:cxn>
                  <a:cxn ang="0">
                    <a:pos x="494" y="797"/>
                  </a:cxn>
                  <a:cxn ang="0">
                    <a:pos x="422" y="728"/>
                  </a:cxn>
                  <a:cxn ang="0">
                    <a:pos x="350" y="658"/>
                  </a:cxn>
                  <a:cxn ang="0">
                    <a:pos x="279" y="588"/>
                  </a:cxn>
                  <a:cxn ang="0">
                    <a:pos x="208" y="520"/>
                  </a:cxn>
                  <a:cxn ang="0">
                    <a:pos x="139" y="449"/>
                  </a:cxn>
                  <a:cxn ang="0">
                    <a:pos x="69" y="380"/>
                  </a:cxn>
                  <a:cxn ang="0">
                    <a:pos x="0" y="310"/>
                  </a:cxn>
                  <a:cxn ang="0">
                    <a:pos x="42" y="272"/>
                  </a:cxn>
                  <a:cxn ang="0">
                    <a:pos x="84" y="233"/>
                  </a:cxn>
                  <a:cxn ang="0">
                    <a:pos x="127" y="194"/>
                  </a:cxn>
                  <a:cxn ang="0">
                    <a:pos x="169" y="155"/>
                  </a:cxn>
                  <a:cxn ang="0">
                    <a:pos x="211" y="117"/>
                  </a:cxn>
                  <a:cxn ang="0">
                    <a:pos x="252" y="79"/>
                  </a:cxn>
                  <a:cxn ang="0">
                    <a:pos x="293" y="40"/>
                  </a:cxn>
                  <a:cxn ang="0">
                    <a:pos x="335" y="0"/>
                  </a:cxn>
                  <a:cxn ang="0">
                    <a:pos x="1469" y="1114"/>
                  </a:cxn>
                </a:cxnLst>
                <a:rect l="0" t="0" r="r" b="b"/>
                <a:pathLst>
                  <a:path w="1469" h="1423">
                    <a:moveTo>
                      <a:pt x="1469" y="1114"/>
                    </a:moveTo>
                    <a:lnTo>
                      <a:pt x="1423" y="1153"/>
                    </a:lnTo>
                    <a:lnTo>
                      <a:pt x="1381" y="1190"/>
                    </a:lnTo>
                    <a:lnTo>
                      <a:pt x="1338" y="1230"/>
                    </a:lnTo>
                    <a:lnTo>
                      <a:pt x="1297" y="1267"/>
                    </a:lnTo>
                    <a:lnTo>
                      <a:pt x="1254" y="1306"/>
                    </a:lnTo>
                    <a:lnTo>
                      <a:pt x="1213" y="1344"/>
                    </a:lnTo>
                    <a:lnTo>
                      <a:pt x="1171" y="1384"/>
                    </a:lnTo>
                    <a:lnTo>
                      <a:pt x="1129" y="1423"/>
                    </a:lnTo>
                    <a:lnTo>
                      <a:pt x="1058" y="1355"/>
                    </a:lnTo>
                    <a:lnTo>
                      <a:pt x="988" y="1285"/>
                    </a:lnTo>
                    <a:lnTo>
                      <a:pt x="917" y="1215"/>
                    </a:lnTo>
                    <a:lnTo>
                      <a:pt x="847" y="1145"/>
                    </a:lnTo>
                    <a:lnTo>
                      <a:pt x="777" y="1076"/>
                    </a:lnTo>
                    <a:lnTo>
                      <a:pt x="707" y="1006"/>
                    </a:lnTo>
                    <a:lnTo>
                      <a:pt x="636" y="937"/>
                    </a:lnTo>
                    <a:lnTo>
                      <a:pt x="568" y="866"/>
                    </a:lnTo>
                    <a:lnTo>
                      <a:pt x="494" y="797"/>
                    </a:lnTo>
                    <a:lnTo>
                      <a:pt x="422" y="728"/>
                    </a:lnTo>
                    <a:lnTo>
                      <a:pt x="350" y="658"/>
                    </a:lnTo>
                    <a:lnTo>
                      <a:pt x="279" y="588"/>
                    </a:lnTo>
                    <a:lnTo>
                      <a:pt x="208" y="520"/>
                    </a:lnTo>
                    <a:lnTo>
                      <a:pt x="139" y="449"/>
                    </a:lnTo>
                    <a:lnTo>
                      <a:pt x="69" y="380"/>
                    </a:lnTo>
                    <a:lnTo>
                      <a:pt x="0" y="310"/>
                    </a:lnTo>
                    <a:lnTo>
                      <a:pt x="42" y="272"/>
                    </a:lnTo>
                    <a:lnTo>
                      <a:pt x="84" y="233"/>
                    </a:lnTo>
                    <a:lnTo>
                      <a:pt x="127" y="194"/>
                    </a:lnTo>
                    <a:lnTo>
                      <a:pt x="169" y="155"/>
                    </a:lnTo>
                    <a:lnTo>
                      <a:pt x="211" y="117"/>
                    </a:lnTo>
                    <a:lnTo>
                      <a:pt x="252" y="79"/>
                    </a:lnTo>
                    <a:lnTo>
                      <a:pt x="293" y="40"/>
                    </a:lnTo>
                    <a:lnTo>
                      <a:pt x="335" y="0"/>
                    </a:lnTo>
                    <a:lnTo>
                      <a:pt x="1469" y="1114"/>
                    </a:lnTo>
                    <a:close/>
                  </a:path>
                </a:pathLst>
              </a:custGeom>
              <a:solidFill>
                <a:srgbClr val="BBCFBD"/>
              </a:solidFill>
              <a:ln w="9525">
                <a:noFill/>
                <a:round/>
                <a:headEnd/>
                <a:tailEnd/>
              </a:ln>
            </p:spPr>
            <p:txBody>
              <a:bodyPr/>
              <a:lstStyle/>
              <a:p>
                <a:endParaRPr lang="tr-TR"/>
              </a:p>
            </p:txBody>
          </p:sp>
          <p:sp>
            <p:nvSpPr>
              <p:cNvPr id="43156" name="Freeform 148"/>
              <p:cNvSpPr>
                <a:spLocks/>
              </p:cNvSpPr>
              <p:nvPr/>
            </p:nvSpPr>
            <p:spPr bwMode="auto">
              <a:xfrm>
                <a:off x="1295" y="2889"/>
                <a:ext cx="182" cy="178"/>
              </a:xfrm>
              <a:custGeom>
                <a:avLst/>
                <a:gdLst/>
                <a:ahLst/>
                <a:cxnLst>
                  <a:cxn ang="0">
                    <a:pos x="1273" y="1108"/>
                  </a:cxn>
                  <a:cxn ang="0">
                    <a:pos x="1254" y="1127"/>
                  </a:cxn>
                  <a:cxn ang="0">
                    <a:pos x="1237" y="1143"/>
                  </a:cxn>
                  <a:cxn ang="0">
                    <a:pos x="1219" y="1161"/>
                  </a:cxn>
                  <a:cxn ang="0">
                    <a:pos x="1202" y="1178"/>
                  </a:cxn>
                  <a:cxn ang="0">
                    <a:pos x="1184" y="1196"/>
                  </a:cxn>
                  <a:cxn ang="0">
                    <a:pos x="1166" y="1213"/>
                  </a:cxn>
                  <a:cxn ang="0">
                    <a:pos x="1148" y="1231"/>
                  </a:cxn>
                  <a:cxn ang="0">
                    <a:pos x="1129" y="1247"/>
                  </a:cxn>
                  <a:cxn ang="0">
                    <a:pos x="1058" y="1179"/>
                  </a:cxn>
                  <a:cxn ang="0">
                    <a:pos x="988" y="1109"/>
                  </a:cxn>
                  <a:cxn ang="0">
                    <a:pos x="917" y="1039"/>
                  </a:cxn>
                  <a:cxn ang="0">
                    <a:pos x="847" y="969"/>
                  </a:cxn>
                  <a:cxn ang="0">
                    <a:pos x="777" y="900"/>
                  </a:cxn>
                  <a:cxn ang="0">
                    <a:pos x="707" y="830"/>
                  </a:cxn>
                  <a:cxn ang="0">
                    <a:pos x="636" y="761"/>
                  </a:cxn>
                  <a:cxn ang="0">
                    <a:pos x="568" y="690"/>
                  </a:cxn>
                  <a:cxn ang="0">
                    <a:pos x="494" y="621"/>
                  </a:cxn>
                  <a:cxn ang="0">
                    <a:pos x="422" y="552"/>
                  </a:cxn>
                  <a:cxn ang="0">
                    <a:pos x="350" y="482"/>
                  </a:cxn>
                  <a:cxn ang="0">
                    <a:pos x="279" y="412"/>
                  </a:cxn>
                  <a:cxn ang="0">
                    <a:pos x="208" y="344"/>
                  </a:cxn>
                  <a:cxn ang="0">
                    <a:pos x="139" y="273"/>
                  </a:cxn>
                  <a:cxn ang="0">
                    <a:pos x="69" y="204"/>
                  </a:cxn>
                  <a:cxn ang="0">
                    <a:pos x="0" y="134"/>
                  </a:cxn>
                  <a:cxn ang="0">
                    <a:pos x="19" y="117"/>
                  </a:cxn>
                  <a:cxn ang="0">
                    <a:pos x="37" y="101"/>
                  </a:cxn>
                  <a:cxn ang="0">
                    <a:pos x="55" y="85"/>
                  </a:cxn>
                  <a:cxn ang="0">
                    <a:pos x="73" y="67"/>
                  </a:cxn>
                  <a:cxn ang="0">
                    <a:pos x="91" y="51"/>
                  </a:cxn>
                  <a:cxn ang="0">
                    <a:pos x="108" y="34"/>
                  </a:cxn>
                  <a:cxn ang="0">
                    <a:pos x="126" y="17"/>
                  </a:cxn>
                  <a:cxn ang="0">
                    <a:pos x="144" y="0"/>
                  </a:cxn>
                  <a:cxn ang="0">
                    <a:pos x="1273" y="1108"/>
                  </a:cxn>
                </a:cxnLst>
                <a:rect l="0" t="0" r="r" b="b"/>
                <a:pathLst>
                  <a:path w="1273" h="1247">
                    <a:moveTo>
                      <a:pt x="1273" y="1108"/>
                    </a:moveTo>
                    <a:lnTo>
                      <a:pt x="1254" y="1127"/>
                    </a:lnTo>
                    <a:lnTo>
                      <a:pt x="1237" y="1143"/>
                    </a:lnTo>
                    <a:lnTo>
                      <a:pt x="1219" y="1161"/>
                    </a:lnTo>
                    <a:lnTo>
                      <a:pt x="1202" y="1178"/>
                    </a:lnTo>
                    <a:lnTo>
                      <a:pt x="1184" y="1196"/>
                    </a:lnTo>
                    <a:lnTo>
                      <a:pt x="1166" y="1213"/>
                    </a:lnTo>
                    <a:lnTo>
                      <a:pt x="1148" y="1231"/>
                    </a:lnTo>
                    <a:lnTo>
                      <a:pt x="1129" y="1247"/>
                    </a:lnTo>
                    <a:lnTo>
                      <a:pt x="1058" y="1179"/>
                    </a:lnTo>
                    <a:lnTo>
                      <a:pt x="988" y="1109"/>
                    </a:lnTo>
                    <a:lnTo>
                      <a:pt x="917" y="1039"/>
                    </a:lnTo>
                    <a:lnTo>
                      <a:pt x="847" y="969"/>
                    </a:lnTo>
                    <a:lnTo>
                      <a:pt x="777" y="900"/>
                    </a:lnTo>
                    <a:lnTo>
                      <a:pt x="707" y="830"/>
                    </a:lnTo>
                    <a:lnTo>
                      <a:pt x="636" y="761"/>
                    </a:lnTo>
                    <a:lnTo>
                      <a:pt x="568" y="690"/>
                    </a:lnTo>
                    <a:lnTo>
                      <a:pt x="494" y="621"/>
                    </a:lnTo>
                    <a:lnTo>
                      <a:pt x="422" y="552"/>
                    </a:lnTo>
                    <a:lnTo>
                      <a:pt x="350" y="482"/>
                    </a:lnTo>
                    <a:lnTo>
                      <a:pt x="279" y="412"/>
                    </a:lnTo>
                    <a:lnTo>
                      <a:pt x="208" y="344"/>
                    </a:lnTo>
                    <a:lnTo>
                      <a:pt x="139" y="273"/>
                    </a:lnTo>
                    <a:lnTo>
                      <a:pt x="69" y="204"/>
                    </a:lnTo>
                    <a:lnTo>
                      <a:pt x="0" y="134"/>
                    </a:lnTo>
                    <a:lnTo>
                      <a:pt x="19" y="117"/>
                    </a:lnTo>
                    <a:lnTo>
                      <a:pt x="37" y="101"/>
                    </a:lnTo>
                    <a:lnTo>
                      <a:pt x="55" y="85"/>
                    </a:lnTo>
                    <a:lnTo>
                      <a:pt x="73" y="67"/>
                    </a:lnTo>
                    <a:lnTo>
                      <a:pt x="91" y="51"/>
                    </a:lnTo>
                    <a:lnTo>
                      <a:pt x="108" y="34"/>
                    </a:lnTo>
                    <a:lnTo>
                      <a:pt x="126" y="17"/>
                    </a:lnTo>
                    <a:lnTo>
                      <a:pt x="144" y="0"/>
                    </a:lnTo>
                    <a:lnTo>
                      <a:pt x="1273" y="1108"/>
                    </a:lnTo>
                    <a:close/>
                  </a:path>
                </a:pathLst>
              </a:custGeom>
              <a:solidFill>
                <a:srgbClr val="C7D9CA"/>
              </a:solidFill>
              <a:ln w="9525">
                <a:noFill/>
                <a:round/>
                <a:headEnd/>
                <a:tailEnd/>
              </a:ln>
            </p:spPr>
            <p:txBody>
              <a:bodyPr/>
              <a:lstStyle/>
              <a:p>
                <a:endParaRPr lang="tr-TR"/>
              </a:p>
            </p:txBody>
          </p:sp>
          <p:sp>
            <p:nvSpPr>
              <p:cNvPr id="43157" name="Freeform 149"/>
              <p:cNvSpPr>
                <a:spLocks/>
              </p:cNvSpPr>
              <p:nvPr/>
            </p:nvSpPr>
            <p:spPr bwMode="auto">
              <a:xfrm>
                <a:off x="1948" y="2337"/>
                <a:ext cx="189" cy="162"/>
              </a:xfrm>
              <a:custGeom>
                <a:avLst/>
                <a:gdLst/>
                <a:ahLst/>
                <a:cxnLst>
                  <a:cxn ang="0">
                    <a:pos x="289" y="0"/>
                  </a:cxn>
                  <a:cxn ang="0">
                    <a:pos x="352" y="63"/>
                  </a:cxn>
                  <a:cxn ang="0">
                    <a:pos x="416" y="126"/>
                  </a:cxn>
                  <a:cxn ang="0">
                    <a:pos x="480" y="189"/>
                  </a:cxn>
                  <a:cxn ang="0">
                    <a:pos x="545" y="252"/>
                  </a:cxn>
                  <a:cxn ang="0">
                    <a:pos x="609" y="316"/>
                  </a:cxn>
                  <a:cxn ang="0">
                    <a:pos x="673" y="379"/>
                  </a:cxn>
                  <a:cxn ang="0">
                    <a:pos x="736" y="442"/>
                  </a:cxn>
                  <a:cxn ang="0">
                    <a:pos x="799" y="505"/>
                  </a:cxn>
                  <a:cxn ang="0">
                    <a:pos x="865" y="569"/>
                  </a:cxn>
                  <a:cxn ang="0">
                    <a:pos x="932" y="631"/>
                  </a:cxn>
                  <a:cxn ang="0">
                    <a:pos x="997" y="694"/>
                  </a:cxn>
                  <a:cxn ang="0">
                    <a:pos x="1062" y="757"/>
                  </a:cxn>
                  <a:cxn ang="0">
                    <a:pos x="1127" y="821"/>
                  </a:cxn>
                  <a:cxn ang="0">
                    <a:pos x="1191" y="884"/>
                  </a:cxn>
                  <a:cxn ang="0">
                    <a:pos x="1255" y="947"/>
                  </a:cxn>
                  <a:cxn ang="0">
                    <a:pos x="1319" y="1011"/>
                  </a:cxn>
                  <a:cxn ang="0">
                    <a:pos x="1283" y="1026"/>
                  </a:cxn>
                  <a:cxn ang="0">
                    <a:pos x="1248" y="1040"/>
                  </a:cxn>
                  <a:cxn ang="0">
                    <a:pos x="1214" y="1054"/>
                  </a:cxn>
                  <a:cxn ang="0">
                    <a:pos x="1180" y="1068"/>
                  </a:cxn>
                  <a:cxn ang="0">
                    <a:pos x="1144" y="1084"/>
                  </a:cxn>
                  <a:cxn ang="0">
                    <a:pos x="1109" y="1099"/>
                  </a:cxn>
                  <a:cxn ang="0">
                    <a:pos x="1074" y="1114"/>
                  </a:cxn>
                  <a:cxn ang="0">
                    <a:pos x="1041" y="1129"/>
                  </a:cxn>
                  <a:cxn ang="0">
                    <a:pos x="0" y="104"/>
                  </a:cxn>
                  <a:cxn ang="0">
                    <a:pos x="34" y="91"/>
                  </a:cxn>
                  <a:cxn ang="0">
                    <a:pos x="70" y="78"/>
                  </a:cxn>
                  <a:cxn ang="0">
                    <a:pos x="106" y="65"/>
                  </a:cxn>
                  <a:cxn ang="0">
                    <a:pos x="142" y="50"/>
                  </a:cxn>
                  <a:cxn ang="0">
                    <a:pos x="178" y="38"/>
                  </a:cxn>
                  <a:cxn ang="0">
                    <a:pos x="215" y="25"/>
                  </a:cxn>
                  <a:cxn ang="0">
                    <a:pos x="252" y="13"/>
                  </a:cxn>
                  <a:cxn ang="0">
                    <a:pos x="289" y="0"/>
                  </a:cxn>
                </a:cxnLst>
                <a:rect l="0" t="0" r="r" b="b"/>
                <a:pathLst>
                  <a:path w="1319" h="1129">
                    <a:moveTo>
                      <a:pt x="289" y="0"/>
                    </a:moveTo>
                    <a:lnTo>
                      <a:pt x="352" y="63"/>
                    </a:lnTo>
                    <a:lnTo>
                      <a:pt x="416" y="126"/>
                    </a:lnTo>
                    <a:lnTo>
                      <a:pt x="480" y="189"/>
                    </a:lnTo>
                    <a:lnTo>
                      <a:pt x="545" y="252"/>
                    </a:lnTo>
                    <a:lnTo>
                      <a:pt x="609" y="316"/>
                    </a:lnTo>
                    <a:lnTo>
                      <a:pt x="673" y="379"/>
                    </a:lnTo>
                    <a:lnTo>
                      <a:pt x="736" y="442"/>
                    </a:lnTo>
                    <a:lnTo>
                      <a:pt x="799" y="505"/>
                    </a:lnTo>
                    <a:lnTo>
                      <a:pt x="865" y="569"/>
                    </a:lnTo>
                    <a:lnTo>
                      <a:pt x="932" y="631"/>
                    </a:lnTo>
                    <a:lnTo>
                      <a:pt x="997" y="694"/>
                    </a:lnTo>
                    <a:lnTo>
                      <a:pt x="1062" y="757"/>
                    </a:lnTo>
                    <a:lnTo>
                      <a:pt x="1127" y="821"/>
                    </a:lnTo>
                    <a:lnTo>
                      <a:pt x="1191" y="884"/>
                    </a:lnTo>
                    <a:lnTo>
                      <a:pt x="1255" y="947"/>
                    </a:lnTo>
                    <a:lnTo>
                      <a:pt x="1319" y="1011"/>
                    </a:lnTo>
                    <a:lnTo>
                      <a:pt x="1283" y="1026"/>
                    </a:lnTo>
                    <a:lnTo>
                      <a:pt x="1248" y="1040"/>
                    </a:lnTo>
                    <a:lnTo>
                      <a:pt x="1214" y="1054"/>
                    </a:lnTo>
                    <a:lnTo>
                      <a:pt x="1180" y="1068"/>
                    </a:lnTo>
                    <a:lnTo>
                      <a:pt x="1144" y="1084"/>
                    </a:lnTo>
                    <a:lnTo>
                      <a:pt x="1109" y="1099"/>
                    </a:lnTo>
                    <a:lnTo>
                      <a:pt x="1074" y="1114"/>
                    </a:lnTo>
                    <a:lnTo>
                      <a:pt x="1041" y="1129"/>
                    </a:lnTo>
                    <a:lnTo>
                      <a:pt x="0" y="104"/>
                    </a:lnTo>
                    <a:lnTo>
                      <a:pt x="34" y="91"/>
                    </a:lnTo>
                    <a:lnTo>
                      <a:pt x="70" y="78"/>
                    </a:lnTo>
                    <a:lnTo>
                      <a:pt x="106" y="65"/>
                    </a:lnTo>
                    <a:lnTo>
                      <a:pt x="142" y="50"/>
                    </a:lnTo>
                    <a:lnTo>
                      <a:pt x="178" y="38"/>
                    </a:lnTo>
                    <a:lnTo>
                      <a:pt x="215" y="25"/>
                    </a:lnTo>
                    <a:lnTo>
                      <a:pt x="252" y="13"/>
                    </a:lnTo>
                    <a:lnTo>
                      <a:pt x="289" y="0"/>
                    </a:lnTo>
                    <a:close/>
                  </a:path>
                </a:pathLst>
              </a:custGeom>
              <a:solidFill>
                <a:srgbClr val="175C1C"/>
              </a:solidFill>
              <a:ln w="9525">
                <a:noFill/>
                <a:round/>
                <a:headEnd/>
                <a:tailEnd/>
              </a:ln>
            </p:spPr>
            <p:txBody>
              <a:bodyPr/>
              <a:lstStyle/>
              <a:p>
                <a:endParaRPr lang="tr-TR"/>
              </a:p>
            </p:txBody>
          </p:sp>
          <p:sp>
            <p:nvSpPr>
              <p:cNvPr id="43158" name="Freeform 150"/>
              <p:cNvSpPr>
                <a:spLocks/>
              </p:cNvSpPr>
              <p:nvPr/>
            </p:nvSpPr>
            <p:spPr bwMode="auto">
              <a:xfrm>
                <a:off x="1910" y="2338"/>
                <a:ext cx="224" cy="177"/>
              </a:xfrm>
              <a:custGeom>
                <a:avLst/>
                <a:gdLst/>
                <a:ahLst/>
                <a:cxnLst>
                  <a:cxn ang="0">
                    <a:pos x="1056" y="1237"/>
                  </a:cxn>
                  <a:cxn ang="0">
                    <a:pos x="1119" y="1209"/>
                  </a:cxn>
                  <a:cxn ang="0">
                    <a:pos x="1182" y="1181"/>
                  </a:cxn>
                  <a:cxn ang="0">
                    <a:pos x="1245" y="1153"/>
                  </a:cxn>
                  <a:cxn ang="0">
                    <a:pos x="1309" y="1124"/>
                  </a:cxn>
                  <a:cxn ang="0">
                    <a:pos x="1372" y="1097"/>
                  </a:cxn>
                  <a:cxn ang="0">
                    <a:pos x="1436" y="1070"/>
                  </a:cxn>
                  <a:cxn ang="0">
                    <a:pos x="1500" y="1043"/>
                  </a:cxn>
                  <a:cxn ang="0">
                    <a:pos x="1567" y="1014"/>
                  </a:cxn>
                  <a:cxn ang="0">
                    <a:pos x="536" y="0"/>
                  </a:cxn>
                  <a:cxn ang="0">
                    <a:pos x="467" y="24"/>
                  </a:cxn>
                  <a:cxn ang="0">
                    <a:pos x="400" y="48"/>
                  </a:cxn>
                  <a:cxn ang="0">
                    <a:pos x="332" y="72"/>
                  </a:cxn>
                  <a:cxn ang="0">
                    <a:pos x="266" y="96"/>
                  </a:cxn>
                  <a:cxn ang="0">
                    <a:pos x="198" y="121"/>
                  </a:cxn>
                  <a:cxn ang="0">
                    <a:pos x="132" y="146"/>
                  </a:cxn>
                  <a:cxn ang="0">
                    <a:pos x="66" y="171"/>
                  </a:cxn>
                  <a:cxn ang="0">
                    <a:pos x="0" y="195"/>
                  </a:cxn>
                  <a:cxn ang="0">
                    <a:pos x="1056" y="1237"/>
                  </a:cxn>
                </a:cxnLst>
                <a:rect l="0" t="0" r="r" b="b"/>
                <a:pathLst>
                  <a:path w="1567" h="1237">
                    <a:moveTo>
                      <a:pt x="1056" y="1237"/>
                    </a:moveTo>
                    <a:lnTo>
                      <a:pt x="1119" y="1209"/>
                    </a:lnTo>
                    <a:lnTo>
                      <a:pt x="1182" y="1181"/>
                    </a:lnTo>
                    <a:lnTo>
                      <a:pt x="1245" y="1153"/>
                    </a:lnTo>
                    <a:lnTo>
                      <a:pt x="1309" y="1124"/>
                    </a:lnTo>
                    <a:lnTo>
                      <a:pt x="1372" y="1097"/>
                    </a:lnTo>
                    <a:lnTo>
                      <a:pt x="1436" y="1070"/>
                    </a:lnTo>
                    <a:lnTo>
                      <a:pt x="1500" y="1043"/>
                    </a:lnTo>
                    <a:lnTo>
                      <a:pt x="1567" y="1014"/>
                    </a:lnTo>
                    <a:lnTo>
                      <a:pt x="536" y="0"/>
                    </a:lnTo>
                    <a:lnTo>
                      <a:pt x="467" y="24"/>
                    </a:lnTo>
                    <a:lnTo>
                      <a:pt x="400" y="48"/>
                    </a:lnTo>
                    <a:lnTo>
                      <a:pt x="332" y="72"/>
                    </a:lnTo>
                    <a:lnTo>
                      <a:pt x="266" y="96"/>
                    </a:lnTo>
                    <a:lnTo>
                      <a:pt x="198" y="121"/>
                    </a:lnTo>
                    <a:lnTo>
                      <a:pt x="132" y="146"/>
                    </a:lnTo>
                    <a:lnTo>
                      <a:pt x="66" y="171"/>
                    </a:lnTo>
                    <a:lnTo>
                      <a:pt x="0" y="195"/>
                    </a:lnTo>
                    <a:lnTo>
                      <a:pt x="1056" y="1237"/>
                    </a:lnTo>
                    <a:close/>
                  </a:path>
                </a:pathLst>
              </a:custGeom>
              <a:solidFill>
                <a:srgbClr val="175C1C"/>
              </a:solidFill>
              <a:ln w="9525">
                <a:noFill/>
                <a:round/>
                <a:headEnd/>
                <a:tailEnd/>
              </a:ln>
            </p:spPr>
            <p:txBody>
              <a:bodyPr/>
              <a:lstStyle/>
              <a:p>
                <a:endParaRPr lang="tr-TR"/>
              </a:p>
            </p:txBody>
          </p:sp>
          <p:sp>
            <p:nvSpPr>
              <p:cNvPr id="43159" name="Freeform 151"/>
              <p:cNvSpPr>
                <a:spLocks/>
              </p:cNvSpPr>
              <p:nvPr/>
            </p:nvSpPr>
            <p:spPr bwMode="auto">
              <a:xfrm>
                <a:off x="1873" y="2352"/>
                <a:ext cx="224" cy="179"/>
              </a:xfrm>
              <a:custGeom>
                <a:avLst/>
                <a:gdLst/>
                <a:ahLst/>
                <a:cxnLst>
                  <a:cxn ang="0">
                    <a:pos x="1072" y="1252"/>
                  </a:cxn>
                  <a:cxn ang="0">
                    <a:pos x="1133" y="1223"/>
                  </a:cxn>
                  <a:cxn ang="0">
                    <a:pos x="1195" y="1195"/>
                  </a:cxn>
                  <a:cxn ang="0">
                    <a:pos x="1257" y="1167"/>
                  </a:cxn>
                  <a:cxn ang="0">
                    <a:pos x="1319" y="1137"/>
                  </a:cxn>
                  <a:cxn ang="0">
                    <a:pos x="1381" y="1109"/>
                  </a:cxn>
                  <a:cxn ang="0">
                    <a:pos x="1444" y="1081"/>
                  </a:cxn>
                  <a:cxn ang="0">
                    <a:pos x="1507" y="1054"/>
                  </a:cxn>
                  <a:cxn ang="0">
                    <a:pos x="1572" y="1025"/>
                  </a:cxn>
                  <a:cxn ang="0">
                    <a:pos x="531" y="0"/>
                  </a:cxn>
                  <a:cxn ang="0">
                    <a:pos x="463" y="24"/>
                  </a:cxn>
                  <a:cxn ang="0">
                    <a:pos x="396" y="48"/>
                  </a:cxn>
                  <a:cxn ang="0">
                    <a:pos x="329" y="73"/>
                  </a:cxn>
                  <a:cxn ang="0">
                    <a:pos x="263" y="97"/>
                  </a:cxn>
                  <a:cxn ang="0">
                    <a:pos x="197" y="123"/>
                  </a:cxn>
                  <a:cxn ang="0">
                    <a:pos x="131" y="148"/>
                  </a:cxn>
                  <a:cxn ang="0">
                    <a:pos x="65" y="174"/>
                  </a:cxn>
                  <a:cxn ang="0">
                    <a:pos x="0" y="200"/>
                  </a:cxn>
                  <a:cxn ang="0">
                    <a:pos x="1072" y="1252"/>
                  </a:cxn>
                </a:cxnLst>
                <a:rect l="0" t="0" r="r" b="b"/>
                <a:pathLst>
                  <a:path w="1572" h="1252">
                    <a:moveTo>
                      <a:pt x="1072" y="1252"/>
                    </a:moveTo>
                    <a:lnTo>
                      <a:pt x="1133" y="1223"/>
                    </a:lnTo>
                    <a:lnTo>
                      <a:pt x="1195" y="1195"/>
                    </a:lnTo>
                    <a:lnTo>
                      <a:pt x="1257" y="1167"/>
                    </a:lnTo>
                    <a:lnTo>
                      <a:pt x="1319" y="1137"/>
                    </a:lnTo>
                    <a:lnTo>
                      <a:pt x="1381" y="1109"/>
                    </a:lnTo>
                    <a:lnTo>
                      <a:pt x="1444" y="1081"/>
                    </a:lnTo>
                    <a:lnTo>
                      <a:pt x="1507" y="1054"/>
                    </a:lnTo>
                    <a:lnTo>
                      <a:pt x="1572" y="1025"/>
                    </a:lnTo>
                    <a:lnTo>
                      <a:pt x="531" y="0"/>
                    </a:lnTo>
                    <a:lnTo>
                      <a:pt x="463" y="24"/>
                    </a:lnTo>
                    <a:lnTo>
                      <a:pt x="396" y="48"/>
                    </a:lnTo>
                    <a:lnTo>
                      <a:pt x="329" y="73"/>
                    </a:lnTo>
                    <a:lnTo>
                      <a:pt x="263" y="97"/>
                    </a:lnTo>
                    <a:lnTo>
                      <a:pt x="197" y="123"/>
                    </a:lnTo>
                    <a:lnTo>
                      <a:pt x="131" y="148"/>
                    </a:lnTo>
                    <a:lnTo>
                      <a:pt x="65" y="174"/>
                    </a:lnTo>
                    <a:lnTo>
                      <a:pt x="0" y="200"/>
                    </a:lnTo>
                    <a:lnTo>
                      <a:pt x="1072" y="1252"/>
                    </a:lnTo>
                    <a:close/>
                  </a:path>
                </a:pathLst>
              </a:custGeom>
              <a:solidFill>
                <a:srgbClr val="216326"/>
              </a:solidFill>
              <a:ln w="9525">
                <a:noFill/>
                <a:round/>
                <a:headEnd/>
                <a:tailEnd/>
              </a:ln>
            </p:spPr>
            <p:txBody>
              <a:bodyPr/>
              <a:lstStyle/>
              <a:p>
                <a:endParaRPr lang="tr-TR"/>
              </a:p>
            </p:txBody>
          </p:sp>
          <p:sp>
            <p:nvSpPr>
              <p:cNvPr id="43160" name="Freeform 152"/>
              <p:cNvSpPr>
                <a:spLocks/>
              </p:cNvSpPr>
              <p:nvPr/>
            </p:nvSpPr>
            <p:spPr bwMode="auto">
              <a:xfrm>
                <a:off x="1836" y="2366"/>
                <a:ext cx="225" cy="182"/>
              </a:xfrm>
              <a:custGeom>
                <a:avLst/>
                <a:gdLst/>
                <a:ahLst/>
                <a:cxnLst>
                  <a:cxn ang="0">
                    <a:pos x="1082" y="1273"/>
                  </a:cxn>
                  <a:cxn ang="0">
                    <a:pos x="1141" y="1244"/>
                  </a:cxn>
                  <a:cxn ang="0">
                    <a:pos x="1202" y="1214"/>
                  </a:cxn>
                  <a:cxn ang="0">
                    <a:pos x="1263" y="1184"/>
                  </a:cxn>
                  <a:cxn ang="0">
                    <a:pos x="1325" y="1154"/>
                  </a:cxn>
                  <a:cxn ang="0">
                    <a:pos x="1387" y="1125"/>
                  </a:cxn>
                  <a:cxn ang="0">
                    <a:pos x="1449" y="1097"/>
                  </a:cxn>
                  <a:cxn ang="0">
                    <a:pos x="1512" y="1070"/>
                  </a:cxn>
                  <a:cxn ang="0">
                    <a:pos x="1576" y="1042"/>
                  </a:cxn>
                  <a:cxn ang="0">
                    <a:pos x="520" y="0"/>
                  </a:cxn>
                  <a:cxn ang="0">
                    <a:pos x="454" y="26"/>
                  </a:cxn>
                  <a:cxn ang="0">
                    <a:pos x="389" y="51"/>
                  </a:cxn>
                  <a:cxn ang="0">
                    <a:pos x="323" y="77"/>
                  </a:cxn>
                  <a:cxn ang="0">
                    <a:pos x="258" y="103"/>
                  </a:cxn>
                  <a:cxn ang="0">
                    <a:pos x="193" y="130"/>
                  </a:cxn>
                  <a:cxn ang="0">
                    <a:pos x="127" y="156"/>
                  </a:cxn>
                  <a:cxn ang="0">
                    <a:pos x="63" y="185"/>
                  </a:cxn>
                  <a:cxn ang="0">
                    <a:pos x="0" y="212"/>
                  </a:cxn>
                  <a:cxn ang="0">
                    <a:pos x="1082" y="1273"/>
                  </a:cxn>
                </a:cxnLst>
                <a:rect l="0" t="0" r="r" b="b"/>
                <a:pathLst>
                  <a:path w="1576" h="1273">
                    <a:moveTo>
                      <a:pt x="1082" y="1273"/>
                    </a:moveTo>
                    <a:lnTo>
                      <a:pt x="1141" y="1244"/>
                    </a:lnTo>
                    <a:lnTo>
                      <a:pt x="1202" y="1214"/>
                    </a:lnTo>
                    <a:lnTo>
                      <a:pt x="1263" y="1184"/>
                    </a:lnTo>
                    <a:lnTo>
                      <a:pt x="1325" y="1154"/>
                    </a:lnTo>
                    <a:lnTo>
                      <a:pt x="1387" y="1125"/>
                    </a:lnTo>
                    <a:lnTo>
                      <a:pt x="1449" y="1097"/>
                    </a:lnTo>
                    <a:lnTo>
                      <a:pt x="1512" y="1070"/>
                    </a:lnTo>
                    <a:lnTo>
                      <a:pt x="1576" y="1042"/>
                    </a:lnTo>
                    <a:lnTo>
                      <a:pt x="520" y="0"/>
                    </a:lnTo>
                    <a:lnTo>
                      <a:pt x="454" y="26"/>
                    </a:lnTo>
                    <a:lnTo>
                      <a:pt x="389" y="51"/>
                    </a:lnTo>
                    <a:lnTo>
                      <a:pt x="323" y="77"/>
                    </a:lnTo>
                    <a:lnTo>
                      <a:pt x="258" y="103"/>
                    </a:lnTo>
                    <a:lnTo>
                      <a:pt x="193" y="130"/>
                    </a:lnTo>
                    <a:lnTo>
                      <a:pt x="127" y="156"/>
                    </a:lnTo>
                    <a:lnTo>
                      <a:pt x="63" y="185"/>
                    </a:lnTo>
                    <a:lnTo>
                      <a:pt x="0" y="212"/>
                    </a:lnTo>
                    <a:lnTo>
                      <a:pt x="1082" y="1273"/>
                    </a:lnTo>
                    <a:close/>
                  </a:path>
                </a:pathLst>
              </a:custGeom>
              <a:solidFill>
                <a:srgbClr val="316E36"/>
              </a:solidFill>
              <a:ln w="9525">
                <a:noFill/>
                <a:round/>
                <a:headEnd/>
                <a:tailEnd/>
              </a:ln>
            </p:spPr>
            <p:txBody>
              <a:bodyPr/>
              <a:lstStyle/>
              <a:p>
                <a:endParaRPr lang="tr-TR"/>
              </a:p>
            </p:txBody>
          </p:sp>
          <p:sp>
            <p:nvSpPr>
              <p:cNvPr id="43161" name="Freeform 153"/>
              <p:cNvSpPr>
                <a:spLocks/>
              </p:cNvSpPr>
              <p:nvPr/>
            </p:nvSpPr>
            <p:spPr bwMode="auto">
              <a:xfrm>
                <a:off x="1800" y="2381"/>
                <a:ext cx="226" cy="185"/>
              </a:xfrm>
              <a:custGeom>
                <a:avLst/>
                <a:gdLst/>
                <a:ahLst/>
                <a:cxnLst>
                  <a:cxn ang="0">
                    <a:pos x="1093" y="1299"/>
                  </a:cxn>
                  <a:cxn ang="0">
                    <a:pos x="1150" y="1267"/>
                  </a:cxn>
                  <a:cxn ang="0">
                    <a:pos x="1209" y="1235"/>
                  </a:cxn>
                  <a:cxn ang="0">
                    <a:pos x="1269" y="1204"/>
                  </a:cxn>
                  <a:cxn ang="0">
                    <a:pos x="1330" y="1173"/>
                  </a:cxn>
                  <a:cxn ang="0">
                    <a:pos x="1391" y="1142"/>
                  </a:cxn>
                  <a:cxn ang="0">
                    <a:pos x="1453" y="1112"/>
                  </a:cxn>
                  <a:cxn ang="0">
                    <a:pos x="1515" y="1082"/>
                  </a:cxn>
                  <a:cxn ang="0">
                    <a:pos x="1577" y="1052"/>
                  </a:cxn>
                  <a:cxn ang="0">
                    <a:pos x="505" y="0"/>
                  </a:cxn>
                  <a:cxn ang="0">
                    <a:pos x="441" y="27"/>
                  </a:cxn>
                  <a:cxn ang="0">
                    <a:pos x="378" y="53"/>
                  </a:cxn>
                  <a:cxn ang="0">
                    <a:pos x="313" y="81"/>
                  </a:cxn>
                  <a:cxn ang="0">
                    <a:pos x="250" y="108"/>
                  </a:cxn>
                  <a:cxn ang="0">
                    <a:pos x="187" y="137"/>
                  </a:cxn>
                  <a:cxn ang="0">
                    <a:pos x="124" y="166"/>
                  </a:cxn>
                  <a:cxn ang="0">
                    <a:pos x="62" y="194"/>
                  </a:cxn>
                  <a:cxn ang="0">
                    <a:pos x="0" y="222"/>
                  </a:cxn>
                  <a:cxn ang="0">
                    <a:pos x="1093" y="1299"/>
                  </a:cxn>
                </a:cxnLst>
                <a:rect l="0" t="0" r="r" b="b"/>
                <a:pathLst>
                  <a:path w="1577" h="1299">
                    <a:moveTo>
                      <a:pt x="1093" y="1299"/>
                    </a:moveTo>
                    <a:lnTo>
                      <a:pt x="1150" y="1267"/>
                    </a:lnTo>
                    <a:lnTo>
                      <a:pt x="1209" y="1235"/>
                    </a:lnTo>
                    <a:lnTo>
                      <a:pt x="1269" y="1204"/>
                    </a:lnTo>
                    <a:lnTo>
                      <a:pt x="1330" y="1173"/>
                    </a:lnTo>
                    <a:lnTo>
                      <a:pt x="1391" y="1142"/>
                    </a:lnTo>
                    <a:lnTo>
                      <a:pt x="1453" y="1112"/>
                    </a:lnTo>
                    <a:lnTo>
                      <a:pt x="1515" y="1082"/>
                    </a:lnTo>
                    <a:lnTo>
                      <a:pt x="1577" y="1052"/>
                    </a:lnTo>
                    <a:lnTo>
                      <a:pt x="505" y="0"/>
                    </a:lnTo>
                    <a:lnTo>
                      <a:pt x="441" y="27"/>
                    </a:lnTo>
                    <a:lnTo>
                      <a:pt x="378" y="53"/>
                    </a:lnTo>
                    <a:lnTo>
                      <a:pt x="313" y="81"/>
                    </a:lnTo>
                    <a:lnTo>
                      <a:pt x="250" y="108"/>
                    </a:lnTo>
                    <a:lnTo>
                      <a:pt x="187" y="137"/>
                    </a:lnTo>
                    <a:lnTo>
                      <a:pt x="124" y="166"/>
                    </a:lnTo>
                    <a:lnTo>
                      <a:pt x="62" y="194"/>
                    </a:lnTo>
                    <a:lnTo>
                      <a:pt x="0" y="222"/>
                    </a:lnTo>
                    <a:lnTo>
                      <a:pt x="1093" y="1299"/>
                    </a:lnTo>
                    <a:close/>
                  </a:path>
                </a:pathLst>
              </a:custGeom>
              <a:solidFill>
                <a:srgbClr val="407845"/>
              </a:solidFill>
              <a:ln w="9525">
                <a:noFill/>
                <a:round/>
                <a:headEnd/>
                <a:tailEnd/>
              </a:ln>
            </p:spPr>
            <p:txBody>
              <a:bodyPr/>
              <a:lstStyle/>
              <a:p>
                <a:endParaRPr lang="tr-TR"/>
              </a:p>
            </p:txBody>
          </p:sp>
          <p:sp>
            <p:nvSpPr>
              <p:cNvPr id="43162" name="Freeform 154"/>
              <p:cNvSpPr>
                <a:spLocks/>
              </p:cNvSpPr>
              <p:nvPr/>
            </p:nvSpPr>
            <p:spPr bwMode="auto">
              <a:xfrm>
                <a:off x="1766" y="2396"/>
                <a:ext cx="224" cy="189"/>
              </a:xfrm>
              <a:custGeom>
                <a:avLst/>
                <a:gdLst/>
                <a:ahLst/>
                <a:cxnLst>
                  <a:cxn ang="0">
                    <a:pos x="1097" y="1319"/>
                  </a:cxn>
                  <a:cxn ang="0">
                    <a:pos x="1155" y="1287"/>
                  </a:cxn>
                  <a:cxn ang="0">
                    <a:pos x="1213" y="1254"/>
                  </a:cxn>
                  <a:cxn ang="0">
                    <a:pos x="1272" y="1221"/>
                  </a:cxn>
                  <a:cxn ang="0">
                    <a:pos x="1330" y="1189"/>
                  </a:cxn>
                  <a:cxn ang="0">
                    <a:pos x="1389" y="1157"/>
                  </a:cxn>
                  <a:cxn ang="0">
                    <a:pos x="1449" y="1125"/>
                  </a:cxn>
                  <a:cxn ang="0">
                    <a:pos x="1510" y="1093"/>
                  </a:cxn>
                  <a:cxn ang="0">
                    <a:pos x="1572" y="1061"/>
                  </a:cxn>
                  <a:cxn ang="0">
                    <a:pos x="490" y="0"/>
                  </a:cxn>
                  <a:cxn ang="0">
                    <a:pos x="425" y="29"/>
                  </a:cxn>
                  <a:cxn ang="0">
                    <a:pos x="363" y="59"/>
                  </a:cxn>
                  <a:cxn ang="0">
                    <a:pos x="301" y="88"/>
                  </a:cxn>
                  <a:cxn ang="0">
                    <a:pos x="241" y="116"/>
                  </a:cxn>
                  <a:cxn ang="0">
                    <a:pos x="179" y="147"/>
                  </a:cxn>
                  <a:cxn ang="0">
                    <a:pos x="119" y="176"/>
                  </a:cxn>
                  <a:cxn ang="0">
                    <a:pos x="59" y="207"/>
                  </a:cxn>
                  <a:cxn ang="0">
                    <a:pos x="0" y="236"/>
                  </a:cxn>
                  <a:cxn ang="0">
                    <a:pos x="1097" y="1319"/>
                  </a:cxn>
                </a:cxnLst>
                <a:rect l="0" t="0" r="r" b="b"/>
                <a:pathLst>
                  <a:path w="1572" h="1319">
                    <a:moveTo>
                      <a:pt x="1097" y="1319"/>
                    </a:moveTo>
                    <a:lnTo>
                      <a:pt x="1155" y="1287"/>
                    </a:lnTo>
                    <a:lnTo>
                      <a:pt x="1213" y="1254"/>
                    </a:lnTo>
                    <a:lnTo>
                      <a:pt x="1272" y="1221"/>
                    </a:lnTo>
                    <a:lnTo>
                      <a:pt x="1330" y="1189"/>
                    </a:lnTo>
                    <a:lnTo>
                      <a:pt x="1389" y="1157"/>
                    </a:lnTo>
                    <a:lnTo>
                      <a:pt x="1449" y="1125"/>
                    </a:lnTo>
                    <a:lnTo>
                      <a:pt x="1510" y="1093"/>
                    </a:lnTo>
                    <a:lnTo>
                      <a:pt x="1572" y="1061"/>
                    </a:lnTo>
                    <a:lnTo>
                      <a:pt x="490" y="0"/>
                    </a:lnTo>
                    <a:lnTo>
                      <a:pt x="425" y="29"/>
                    </a:lnTo>
                    <a:lnTo>
                      <a:pt x="363" y="59"/>
                    </a:lnTo>
                    <a:lnTo>
                      <a:pt x="301" y="88"/>
                    </a:lnTo>
                    <a:lnTo>
                      <a:pt x="241" y="116"/>
                    </a:lnTo>
                    <a:lnTo>
                      <a:pt x="179" y="147"/>
                    </a:lnTo>
                    <a:lnTo>
                      <a:pt x="119" y="176"/>
                    </a:lnTo>
                    <a:lnTo>
                      <a:pt x="59" y="207"/>
                    </a:lnTo>
                    <a:lnTo>
                      <a:pt x="0" y="236"/>
                    </a:lnTo>
                    <a:lnTo>
                      <a:pt x="1097" y="1319"/>
                    </a:lnTo>
                    <a:close/>
                  </a:path>
                </a:pathLst>
              </a:custGeom>
              <a:solidFill>
                <a:srgbClr val="4C8252"/>
              </a:solidFill>
              <a:ln w="9525">
                <a:noFill/>
                <a:round/>
                <a:headEnd/>
                <a:tailEnd/>
              </a:ln>
            </p:spPr>
            <p:txBody>
              <a:bodyPr/>
              <a:lstStyle/>
              <a:p>
                <a:endParaRPr lang="tr-TR"/>
              </a:p>
            </p:txBody>
          </p:sp>
          <p:sp>
            <p:nvSpPr>
              <p:cNvPr id="43163" name="Freeform 155"/>
              <p:cNvSpPr>
                <a:spLocks/>
              </p:cNvSpPr>
              <p:nvPr/>
            </p:nvSpPr>
            <p:spPr bwMode="auto">
              <a:xfrm>
                <a:off x="1733" y="2413"/>
                <a:ext cx="224" cy="192"/>
              </a:xfrm>
              <a:custGeom>
                <a:avLst/>
                <a:gdLst/>
                <a:ahLst/>
                <a:cxnLst>
                  <a:cxn ang="0">
                    <a:pos x="1567" y="1077"/>
                  </a:cxn>
                  <a:cxn ang="0">
                    <a:pos x="1510" y="1107"/>
                  </a:cxn>
                  <a:cxn ang="0">
                    <a:pos x="1456" y="1137"/>
                  </a:cxn>
                  <a:cxn ang="0">
                    <a:pos x="1401" y="1167"/>
                  </a:cxn>
                  <a:cxn ang="0">
                    <a:pos x="1348" y="1198"/>
                  </a:cxn>
                  <a:cxn ang="0">
                    <a:pos x="1294" y="1229"/>
                  </a:cxn>
                  <a:cxn ang="0">
                    <a:pos x="1240" y="1260"/>
                  </a:cxn>
                  <a:cxn ang="0">
                    <a:pos x="1187" y="1292"/>
                  </a:cxn>
                  <a:cxn ang="0">
                    <a:pos x="1134" y="1324"/>
                  </a:cxn>
                  <a:cxn ang="0">
                    <a:pos x="1125" y="1328"/>
                  </a:cxn>
                  <a:cxn ang="0">
                    <a:pos x="1118" y="1333"/>
                  </a:cxn>
                  <a:cxn ang="0">
                    <a:pos x="1110" y="1339"/>
                  </a:cxn>
                  <a:cxn ang="0">
                    <a:pos x="1103" y="1345"/>
                  </a:cxn>
                  <a:cxn ang="0">
                    <a:pos x="0" y="257"/>
                  </a:cxn>
                  <a:cxn ang="0">
                    <a:pos x="7" y="254"/>
                  </a:cxn>
                  <a:cxn ang="0">
                    <a:pos x="16" y="248"/>
                  </a:cxn>
                  <a:cxn ang="0">
                    <a:pos x="22" y="244"/>
                  </a:cxn>
                  <a:cxn ang="0">
                    <a:pos x="31" y="242"/>
                  </a:cxn>
                  <a:cxn ang="0">
                    <a:pos x="84" y="210"/>
                  </a:cxn>
                  <a:cxn ang="0">
                    <a:pos x="140" y="178"/>
                  </a:cxn>
                  <a:cxn ang="0">
                    <a:pos x="195" y="147"/>
                  </a:cxn>
                  <a:cxn ang="0">
                    <a:pos x="251" y="116"/>
                  </a:cxn>
                  <a:cxn ang="0">
                    <a:pos x="306" y="86"/>
                  </a:cxn>
                  <a:cxn ang="0">
                    <a:pos x="362" y="57"/>
                  </a:cxn>
                  <a:cxn ang="0">
                    <a:pos x="417" y="28"/>
                  </a:cxn>
                  <a:cxn ang="0">
                    <a:pos x="474" y="0"/>
                  </a:cxn>
                  <a:cxn ang="0">
                    <a:pos x="1567" y="1077"/>
                  </a:cxn>
                </a:cxnLst>
                <a:rect l="0" t="0" r="r" b="b"/>
                <a:pathLst>
                  <a:path w="1567" h="1345">
                    <a:moveTo>
                      <a:pt x="1567" y="1077"/>
                    </a:moveTo>
                    <a:lnTo>
                      <a:pt x="1510" y="1107"/>
                    </a:lnTo>
                    <a:lnTo>
                      <a:pt x="1456" y="1137"/>
                    </a:lnTo>
                    <a:lnTo>
                      <a:pt x="1401" y="1167"/>
                    </a:lnTo>
                    <a:lnTo>
                      <a:pt x="1348" y="1198"/>
                    </a:lnTo>
                    <a:lnTo>
                      <a:pt x="1294" y="1229"/>
                    </a:lnTo>
                    <a:lnTo>
                      <a:pt x="1240" y="1260"/>
                    </a:lnTo>
                    <a:lnTo>
                      <a:pt x="1187" y="1292"/>
                    </a:lnTo>
                    <a:lnTo>
                      <a:pt x="1134" y="1324"/>
                    </a:lnTo>
                    <a:lnTo>
                      <a:pt x="1125" y="1328"/>
                    </a:lnTo>
                    <a:lnTo>
                      <a:pt x="1118" y="1333"/>
                    </a:lnTo>
                    <a:lnTo>
                      <a:pt x="1110" y="1339"/>
                    </a:lnTo>
                    <a:lnTo>
                      <a:pt x="1103" y="1345"/>
                    </a:lnTo>
                    <a:lnTo>
                      <a:pt x="0" y="257"/>
                    </a:lnTo>
                    <a:lnTo>
                      <a:pt x="7" y="254"/>
                    </a:lnTo>
                    <a:lnTo>
                      <a:pt x="16" y="248"/>
                    </a:lnTo>
                    <a:lnTo>
                      <a:pt x="22" y="244"/>
                    </a:lnTo>
                    <a:lnTo>
                      <a:pt x="31" y="242"/>
                    </a:lnTo>
                    <a:lnTo>
                      <a:pt x="84" y="210"/>
                    </a:lnTo>
                    <a:lnTo>
                      <a:pt x="140" y="178"/>
                    </a:lnTo>
                    <a:lnTo>
                      <a:pt x="195" y="147"/>
                    </a:lnTo>
                    <a:lnTo>
                      <a:pt x="251" y="116"/>
                    </a:lnTo>
                    <a:lnTo>
                      <a:pt x="306" y="86"/>
                    </a:lnTo>
                    <a:lnTo>
                      <a:pt x="362" y="57"/>
                    </a:lnTo>
                    <a:lnTo>
                      <a:pt x="417" y="28"/>
                    </a:lnTo>
                    <a:lnTo>
                      <a:pt x="474" y="0"/>
                    </a:lnTo>
                    <a:lnTo>
                      <a:pt x="1567" y="1077"/>
                    </a:lnTo>
                    <a:close/>
                  </a:path>
                </a:pathLst>
              </a:custGeom>
              <a:solidFill>
                <a:srgbClr val="598C5E"/>
              </a:solidFill>
              <a:ln w="9525">
                <a:noFill/>
                <a:round/>
                <a:headEnd/>
                <a:tailEnd/>
              </a:ln>
            </p:spPr>
            <p:txBody>
              <a:bodyPr/>
              <a:lstStyle/>
              <a:p>
                <a:endParaRPr lang="tr-TR"/>
              </a:p>
            </p:txBody>
          </p:sp>
          <p:sp>
            <p:nvSpPr>
              <p:cNvPr id="43164" name="Freeform 156"/>
              <p:cNvSpPr>
                <a:spLocks/>
              </p:cNvSpPr>
              <p:nvPr/>
            </p:nvSpPr>
            <p:spPr bwMode="auto">
              <a:xfrm>
                <a:off x="1701" y="2430"/>
                <a:ext cx="222" cy="195"/>
              </a:xfrm>
              <a:custGeom>
                <a:avLst/>
                <a:gdLst/>
                <a:ahLst/>
                <a:cxnLst>
                  <a:cxn ang="0">
                    <a:pos x="1551" y="1083"/>
                  </a:cxn>
                  <a:cxn ang="0">
                    <a:pos x="1527" y="1099"/>
                  </a:cxn>
                  <a:cxn ang="0">
                    <a:pos x="1504" y="1113"/>
                  </a:cxn>
                  <a:cxn ang="0">
                    <a:pos x="1479" y="1127"/>
                  </a:cxn>
                  <a:cxn ang="0">
                    <a:pos x="1455" y="1141"/>
                  </a:cxn>
                  <a:cxn ang="0">
                    <a:pos x="1430" y="1156"/>
                  </a:cxn>
                  <a:cxn ang="0">
                    <a:pos x="1404" y="1172"/>
                  </a:cxn>
                  <a:cxn ang="0">
                    <a:pos x="1379" y="1187"/>
                  </a:cxn>
                  <a:cxn ang="0">
                    <a:pos x="1356" y="1201"/>
                  </a:cxn>
                  <a:cxn ang="0">
                    <a:pos x="1325" y="1222"/>
                  </a:cxn>
                  <a:cxn ang="0">
                    <a:pos x="1296" y="1241"/>
                  </a:cxn>
                  <a:cxn ang="0">
                    <a:pos x="1265" y="1262"/>
                  </a:cxn>
                  <a:cxn ang="0">
                    <a:pos x="1236" y="1283"/>
                  </a:cxn>
                  <a:cxn ang="0">
                    <a:pos x="1205" y="1304"/>
                  </a:cxn>
                  <a:cxn ang="0">
                    <a:pos x="1175" y="1325"/>
                  </a:cxn>
                  <a:cxn ang="0">
                    <a:pos x="1144" y="1346"/>
                  </a:cxn>
                  <a:cxn ang="0">
                    <a:pos x="1114" y="1366"/>
                  </a:cxn>
                  <a:cxn ang="0">
                    <a:pos x="0" y="273"/>
                  </a:cxn>
                  <a:cxn ang="0">
                    <a:pos x="31" y="254"/>
                  </a:cxn>
                  <a:cxn ang="0">
                    <a:pos x="62" y="233"/>
                  </a:cxn>
                  <a:cxn ang="0">
                    <a:pos x="93" y="214"/>
                  </a:cxn>
                  <a:cxn ang="0">
                    <a:pos x="125" y="193"/>
                  </a:cxn>
                  <a:cxn ang="0">
                    <a:pos x="156" y="174"/>
                  </a:cxn>
                  <a:cxn ang="0">
                    <a:pos x="188" y="156"/>
                  </a:cxn>
                  <a:cxn ang="0">
                    <a:pos x="220" y="137"/>
                  </a:cxn>
                  <a:cxn ang="0">
                    <a:pos x="253" y="119"/>
                  </a:cxn>
                  <a:cxn ang="0">
                    <a:pos x="277" y="105"/>
                  </a:cxn>
                  <a:cxn ang="0">
                    <a:pos x="303" y="89"/>
                  </a:cxn>
                  <a:cxn ang="0">
                    <a:pos x="327" y="75"/>
                  </a:cxn>
                  <a:cxn ang="0">
                    <a:pos x="353" y="60"/>
                  </a:cxn>
                  <a:cxn ang="0">
                    <a:pos x="378" y="46"/>
                  </a:cxn>
                  <a:cxn ang="0">
                    <a:pos x="403" y="31"/>
                  </a:cxn>
                  <a:cxn ang="0">
                    <a:pos x="428" y="17"/>
                  </a:cxn>
                  <a:cxn ang="0">
                    <a:pos x="454" y="0"/>
                  </a:cxn>
                  <a:cxn ang="0">
                    <a:pos x="1551" y="1083"/>
                  </a:cxn>
                </a:cxnLst>
                <a:rect l="0" t="0" r="r" b="b"/>
                <a:pathLst>
                  <a:path w="1551" h="1366">
                    <a:moveTo>
                      <a:pt x="1551" y="1083"/>
                    </a:moveTo>
                    <a:lnTo>
                      <a:pt x="1527" y="1099"/>
                    </a:lnTo>
                    <a:lnTo>
                      <a:pt x="1504" y="1113"/>
                    </a:lnTo>
                    <a:lnTo>
                      <a:pt x="1479" y="1127"/>
                    </a:lnTo>
                    <a:lnTo>
                      <a:pt x="1455" y="1141"/>
                    </a:lnTo>
                    <a:lnTo>
                      <a:pt x="1430" y="1156"/>
                    </a:lnTo>
                    <a:lnTo>
                      <a:pt x="1404" y="1172"/>
                    </a:lnTo>
                    <a:lnTo>
                      <a:pt x="1379" y="1187"/>
                    </a:lnTo>
                    <a:lnTo>
                      <a:pt x="1356" y="1201"/>
                    </a:lnTo>
                    <a:lnTo>
                      <a:pt x="1325" y="1222"/>
                    </a:lnTo>
                    <a:lnTo>
                      <a:pt x="1296" y="1241"/>
                    </a:lnTo>
                    <a:lnTo>
                      <a:pt x="1265" y="1262"/>
                    </a:lnTo>
                    <a:lnTo>
                      <a:pt x="1236" y="1283"/>
                    </a:lnTo>
                    <a:lnTo>
                      <a:pt x="1205" y="1304"/>
                    </a:lnTo>
                    <a:lnTo>
                      <a:pt x="1175" y="1325"/>
                    </a:lnTo>
                    <a:lnTo>
                      <a:pt x="1144" y="1346"/>
                    </a:lnTo>
                    <a:lnTo>
                      <a:pt x="1114" y="1366"/>
                    </a:lnTo>
                    <a:lnTo>
                      <a:pt x="0" y="273"/>
                    </a:lnTo>
                    <a:lnTo>
                      <a:pt x="31" y="254"/>
                    </a:lnTo>
                    <a:lnTo>
                      <a:pt x="62" y="233"/>
                    </a:lnTo>
                    <a:lnTo>
                      <a:pt x="93" y="214"/>
                    </a:lnTo>
                    <a:lnTo>
                      <a:pt x="125" y="193"/>
                    </a:lnTo>
                    <a:lnTo>
                      <a:pt x="156" y="174"/>
                    </a:lnTo>
                    <a:lnTo>
                      <a:pt x="188" y="156"/>
                    </a:lnTo>
                    <a:lnTo>
                      <a:pt x="220" y="137"/>
                    </a:lnTo>
                    <a:lnTo>
                      <a:pt x="253" y="119"/>
                    </a:lnTo>
                    <a:lnTo>
                      <a:pt x="277" y="105"/>
                    </a:lnTo>
                    <a:lnTo>
                      <a:pt x="303" y="89"/>
                    </a:lnTo>
                    <a:lnTo>
                      <a:pt x="327" y="75"/>
                    </a:lnTo>
                    <a:lnTo>
                      <a:pt x="353" y="60"/>
                    </a:lnTo>
                    <a:lnTo>
                      <a:pt x="378" y="46"/>
                    </a:lnTo>
                    <a:lnTo>
                      <a:pt x="403" y="31"/>
                    </a:lnTo>
                    <a:lnTo>
                      <a:pt x="428" y="17"/>
                    </a:lnTo>
                    <a:lnTo>
                      <a:pt x="454" y="0"/>
                    </a:lnTo>
                    <a:lnTo>
                      <a:pt x="1551" y="1083"/>
                    </a:lnTo>
                    <a:close/>
                  </a:path>
                </a:pathLst>
              </a:custGeom>
              <a:solidFill>
                <a:srgbClr val="66946B"/>
              </a:solidFill>
              <a:ln w="9525">
                <a:noFill/>
                <a:round/>
                <a:headEnd/>
                <a:tailEnd/>
              </a:ln>
            </p:spPr>
            <p:txBody>
              <a:bodyPr/>
              <a:lstStyle/>
              <a:p>
                <a:endParaRPr lang="tr-TR"/>
              </a:p>
            </p:txBody>
          </p:sp>
          <p:sp>
            <p:nvSpPr>
              <p:cNvPr id="43165" name="Freeform 157"/>
              <p:cNvSpPr>
                <a:spLocks/>
              </p:cNvSpPr>
              <p:nvPr/>
            </p:nvSpPr>
            <p:spPr bwMode="auto">
              <a:xfrm>
                <a:off x="1670" y="2449"/>
                <a:ext cx="220" cy="199"/>
              </a:xfrm>
              <a:custGeom>
                <a:avLst/>
                <a:gdLst/>
                <a:ahLst/>
                <a:cxnLst>
                  <a:cxn ang="0">
                    <a:pos x="1117" y="1393"/>
                  </a:cxn>
                  <a:cxn ang="0">
                    <a:pos x="1171" y="1353"/>
                  </a:cxn>
                  <a:cxn ang="0">
                    <a:pos x="1224" y="1313"/>
                  </a:cxn>
                  <a:cxn ang="0">
                    <a:pos x="1277" y="1274"/>
                  </a:cxn>
                  <a:cxn ang="0">
                    <a:pos x="1331" y="1235"/>
                  </a:cxn>
                  <a:cxn ang="0">
                    <a:pos x="1383" y="1198"/>
                  </a:cxn>
                  <a:cxn ang="0">
                    <a:pos x="1436" y="1160"/>
                  </a:cxn>
                  <a:cxn ang="0">
                    <a:pos x="1490" y="1124"/>
                  </a:cxn>
                  <a:cxn ang="0">
                    <a:pos x="1545" y="1088"/>
                  </a:cxn>
                  <a:cxn ang="0">
                    <a:pos x="442" y="0"/>
                  </a:cxn>
                  <a:cxn ang="0">
                    <a:pos x="386" y="36"/>
                  </a:cxn>
                  <a:cxn ang="0">
                    <a:pos x="329" y="71"/>
                  </a:cxn>
                  <a:cxn ang="0">
                    <a:pos x="274" y="107"/>
                  </a:cxn>
                  <a:cxn ang="0">
                    <a:pos x="218" y="142"/>
                  </a:cxn>
                  <a:cxn ang="0">
                    <a:pos x="163" y="179"/>
                  </a:cxn>
                  <a:cxn ang="0">
                    <a:pos x="107" y="215"/>
                  </a:cxn>
                  <a:cxn ang="0">
                    <a:pos x="53" y="253"/>
                  </a:cxn>
                  <a:cxn ang="0">
                    <a:pos x="0" y="290"/>
                  </a:cxn>
                  <a:cxn ang="0">
                    <a:pos x="1117" y="1393"/>
                  </a:cxn>
                </a:cxnLst>
                <a:rect l="0" t="0" r="r" b="b"/>
                <a:pathLst>
                  <a:path w="1545" h="1393">
                    <a:moveTo>
                      <a:pt x="1117" y="1393"/>
                    </a:moveTo>
                    <a:lnTo>
                      <a:pt x="1171" y="1353"/>
                    </a:lnTo>
                    <a:lnTo>
                      <a:pt x="1224" y="1313"/>
                    </a:lnTo>
                    <a:lnTo>
                      <a:pt x="1277" y="1274"/>
                    </a:lnTo>
                    <a:lnTo>
                      <a:pt x="1331" y="1235"/>
                    </a:lnTo>
                    <a:lnTo>
                      <a:pt x="1383" y="1198"/>
                    </a:lnTo>
                    <a:lnTo>
                      <a:pt x="1436" y="1160"/>
                    </a:lnTo>
                    <a:lnTo>
                      <a:pt x="1490" y="1124"/>
                    </a:lnTo>
                    <a:lnTo>
                      <a:pt x="1545" y="1088"/>
                    </a:lnTo>
                    <a:lnTo>
                      <a:pt x="442" y="0"/>
                    </a:lnTo>
                    <a:lnTo>
                      <a:pt x="386" y="36"/>
                    </a:lnTo>
                    <a:lnTo>
                      <a:pt x="329" y="71"/>
                    </a:lnTo>
                    <a:lnTo>
                      <a:pt x="274" y="107"/>
                    </a:lnTo>
                    <a:lnTo>
                      <a:pt x="218" y="142"/>
                    </a:lnTo>
                    <a:lnTo>
                      <a:pt x="163" y="179"/>
                    </a:lnTo>
                    <a:lnTo>
                      <a:pt x="107" y="215"/>
                    </a:lnTo>
                    <a:lnTo>
                      <a:pt x="53" y="253"/>
                    </a:lnTo>
                    <a:lnTo>
                      <a:pt x="0" y="290"/>
                    </a:lnTo>
                    <a:lnTo>
                      <a:pt x="1117" y="1393"/>
                    </a:lnTo>
                    <a:close/>
                  </a:path>
                </a:pathLst>
              </a:custGeom>
              <a:solidFill>
                <a:srgbClr val="759E78"/>
              </a:solidFill>
              <a:ln w="9525">
                <a:noFill/>
                <a:round/>
                <a:headEnd/>
                <a:tailEnd/>
              </a:ln>
            </p:spPr>
            <p:txBody>
              <a:bodyPr/>
              <a:lstStyle/>
              <a:p>
                <a:endParaRPr lang="tr-TR"/>
              </a:p>
            </p:txBody>
          </p:sp>
          <p:sp>
            <p:nvSpPr>
              <p:cNvPr id="43166" name="Freeform 158"/>
              <p:cNvSpPr>
                <a:spLocks/>
              </p:cNvSpPr>
              <p:nvPr/>
            </p:nvSpPr>
            <p:spPr bwMode="auto">
              <a:xfrm>
                <a:off x="1640" y="2469"/>
                <a:ext cx="220" cy="201"/>
              </a:xfrm>
              <a:custGeom>
                <a:avLst/>
                <a:gdLst/>
                <a:ahLst/>
                <a:cxnLst>
                  <a:cxn ang="0">
                    <a:pos x="1123" y="1408"/>
                  </a:cxn>
                  <a:cxn ang="0">
                    <a:pos x="1172" y="1369"/>
                  </a:cxn>
                  <a:cxn ang="0">
                    <a:pos x="1223" y="1329"/>
                  </a:cxn>
                  <a:cxn ang="0">
                    <a:pos x="1275" y="1289"/>
                  </a:cxn>
                  <a:cxn ang="0">
                    <a:pos x="1328" y="1249"/>
                  </a:cxn>
                  <a:cxn ang="0">
                    <a:pos x="1380" y="1211"/>
                  </a:cxn>
                  <a:cxn ang="0">
                    <a:pos x="1432" y="1172"/>
                  </a:cxn>
                  <a:cxn ang="0">
                    <a:pos x="1485" y="1133"/>
                  </a:cxn>
                  <a:cxn ang="0">
                    <a:pos x="1541" y="1093"/>
                  </a:cxn>
                  <a:cxn ang="0">
                    <a:pos x="427" y="0"/>
                  </a:cxn>
                  <a:cxn ang="0">
                    <a:pos x="371" y="37"/>
                  </a:cxn>
                  <a:cxn ang="0">
                    <a:pos x="316" y="74"/>
                  </a:cxn>
                  <a:cxn ang="0">
                    <a:pos x="262" y="113"/>
                  </a:cxn>
                  <a:cxn ang="0">
                    <a:pos x="210" y="150"/>
                  </a:cxn>
                  <a:cxn ang="0">
                    <a:pos x="156" y="188"/>
                  </a:cxn>
                  <a:cxn ang="0">
                    <a:pos x="104" y="226"/>
                  </a:cxn>
                  <a:cxn ang="0">
                    <a:pos x="52" y="266"/>
                  </a:cxn>
                  <a:cxn ang="0">
                    <a:pos x="0" y="305"/>
                  </a:cxn>
                  <a:cxn ang="0">
                    <a:pos x="1123" y="1408"/>
                  </a:cxn>
                </a:cxnLst>
                <a:rect l="0" t="0" r="r" b="b"/>
                <a:pathLst>
                  <a:path w="1541" h="1408">
                    <a:moveTo>
                      <a:pt x="1123" y="1408"/>
                    </a:moveTo>
                    <a:lnTo>
                      <a:pt x="1172" y="1369"/>
                    </a:lnTo>
                    <a:lnTo>
                      <a:pt x="1223" y="1329"/>
                    </a:lnTo>
                    <a:lnTo>
                      <a:pt x="1275" y="1289"/>
                    </a:lnTo>
                    <a:lnTo>
                      <a:pt x="1328" y="1249"/>
                    </a:lnTo>
                    <a:lnTo>
                      <a:pt x="1380" y="1211"/>
                    </a:lnTo>
                    <a:lnTo>
                      <a:pt x="1432" y="1172"/>
                    </a:lnTo>
                    <a:lnTo>
                      <a:pt x="1485" y="1133"/>
                    </a:lnTo>
                    <a:lnTo>
                      <a:pt x="1541" y="1093"/>
                    </a:lnTo>
                    <a:lnTo>
                      <a:pt x="427" y="0"/>
                    </a:lnTo>
                    <a:lnTo>
                      <a:pt x="371" y="37"/>
                    </a:lnTo>
                    <a:lnTo>
                      <a:pt x="316" y="74"/>
                    </a:lnTo>
                    <a:lnTo>
                      <a:pt x="262" y="113"/>
                    </a:lnTo>
                    <a:lnTo>
                      <a:pt x="210" y="150"/>
                    </a:lnTo>
                    <a:lnTo>
                      <a:pt x="156" y="188"/>
                    </a:lnTo>
                    <a:lnTo>
                      <a:pt x="104" y="226"/>
                    </a:lnTo>
                    <a:lnTo>
                      <a:pt x="52" y="266"/>
                    </a:lnTo>
                    <a:lnTo>
                      <a:pt x="0" y="305"/>
                    </a:lnTo>
                    <a:lnTo>
                      <a:pt x="1123" y="1408"/>
                    </a:lnTo>
                    <a:close/>
                  </a:path>
                </a:pathLst>
              </a:custGeom>
              <a:solidFill>
                <a:srgbClr val="82A887"/>
              </a:solidFill>
              <a:ln w="9525">
                <a:noFill/>
                <a:round/>
                <a:headEnd/>
                <a:tailEnd/>
              </a:ln>
            </p:spPr>
            <p:txBody>
              <a:bodyPr/>
              <a:lstStyle/>
              <a:p>
                <a:endParaRPr lang="tr-TR"/>
              </a:p>
            </p:txBody>
          </p:sp>
          <p:sp>
            <p:nvSpPr>
              <p:cNvPr id="43167" name="Freeform 159"/>
              <p:cNvSpPr>
                <a:spLocks/>
              </p:cNvSpPr>
              <p:nvPr/>
            </p:nvSpPr>
            <p:spPr bwMode="auto">
              <a:xfrm>
                <a:off x="1611" y="2491"/>
                <a:ext cx="218" cy="203"/>
              </a:xfrm>
              <a:custGeom>
                <a:avLst/>
                <a:gdLst/>
                <a:ahLst/>
                <a:cxnLst>
                  <a:cxn ang="0">
                    <a:pos x="1124" y="1421"/>
                  </a:cxn>
                  <a:cxn ang="0">
                    <a:pos x="1173" y="1382"/>
                  </a:cxn>
                  <a:cxn ang="0">
                    <a:pos x="1224" y="1341"/>
                  </a:cxn>
                  <a:cxn ang="0">
                    <a:pos x="1273" y="1302"/>
                  </a:cxn>
                  <a:cxn ang="0">
                    <a:pos x="1324" y="1260"/>
                  </a:cxn>
                  <a:cxn ang="0">
                    <a:pos x="1374" y="1221"/>
                  </a:cxn>
                  <a:cxn ang="0">
                    <a:pos x="1424" y="1181"/>
                  </a:cxn>
                  <a:cxn ang="0">
                    <a:pos x="1474" y="1142"/>
                  </a:cxn>
                  <a:cxn ang="0">
                    <a:pos x="1525" y="1103"/>
                  </a:cxn>
                  <a:cxn ang="0">
                    <a:pos x="408" y="0"/>
                  </a:cxn>
                  <a:cxn ang="0">
                    <a:pos x="355" y="38"/>
                  </a:cxn>
                  <a:cxn ang="0">
                    <a:pos x="303" y="76"/>
                  </a:cxn>
                  <a:cxn ang="0">
                    <a:pos x="251" y="115"/>
                  </a:cxn>
                  <a:cxn ang="0">
                    <a:pos x="200" y="154"/>
                  </a:cxn>
                  <a:cxn ang="0">
                    <a:pos x="147" y="196"/>
                  </a:cxn>
                  <a:cxn ang="0">
                    <a:pos x="98" y="236"/>
                  </a:cxn>
                  <a:cxn ang="0">
                    <a:pos x="48" y="277"/>
                  </a:cxn>
                  <a:cxn ang="0">
                    <a:pos x="0" y="319"/>
                  </a:cxn>
                  <a:cxn ang="0">
                    <a:pos x="1124" y="1421"/>
                  </a:cxn>
                </a:cxnLst>
                <a:rect l="0" t="0" r="r" b="b"/>
                <a:pathLst>
                  <a:path w="1525" h="1421">
                    <a:moveTo>
                      <a:pt x="1124" y="1421"/>
                    </a:moveTo>
                    <a:lnTo>
                      <a:pt x="1173" y="1382"/>
                    </a:lnTo>
                    <a:lnTo>
                      <a:pt x="1224" y="1341"/>
                    </a:lnTo>
                    <a:lnTo>
                      <a:pt x="1273" y="1302"/>
                    </a:lnTo>
                    <a:lnTo>
                      <a:pt x="1324" y="1260"/>
                    </a:lnTo>
                    <a:lnTo>
                      <a:pt x="1374" y="1221"/>
                    </a:lnTo>
                    <a:lnTo>
                      <a:pt x="1424" y="1181"/>
                    </a:lnTo>
                    <a:lnTo>
                      <a:pt x="1474" y="1142"/>
                    </a:lnTo>
                    <a:lnTo>
                      <a:pt x="1525" y="1103"/>
                    </a:lnTo>
                    <a:lnTo>
                      <a:pt x="408" y="0"/>
                    </a:lnTo>
                    <a:lnTo>
                      <a:pt x="355" y="38"/>
                    </a:lnTo>
                    <a:lnTo>
                      <a:pt x="303" y="76"/>
                    </a:lnTo>
                    <a:lnTo>
                      <a:pt x="251" y="115"/>
                    </a:lnTo>
                    <a:lnTo>
                      <a:pt x="200" y="154"/>
                    </a:lnTo>
                    <a:lnTo>
                      <a:pt x="147" y="196"/>
                    </a:lnTo>
                    <a:lnTo>
                      <a:pt x="98" y="236"/>
                    </a:lnTo>
                    <a:lnTo>
                      <a:pt x="48" y="277"/>
                    </a:lnTo>
                    <a:lnTo>
                      <a:pt x="0" y="319"/>
                    </a:lnTo>
                    <a:lnTo>
                      <a:pt x="1124" y="1421"/>
                    </a:lnTo>
                    <a:close/>
                  </a:path>
                </a:pathLst>
              </a:custGeom>
              <a:solidFill>
                <a:srgbClr val="8FB091"/>
              </a:solidFill>
              <a:ln w="9525">
                <a:noFill/>
                <a:round/>
                <a:headEnd/>
                <a:tailEnd/>
              </a:ln>
            </p:spPr>
            <p:txBody>
              <a:bodyPr/>
              <a:lstStyle/>
              <a:p>
                <a:endParaRPr lang="tr-TR"/>
              </a:p>
            </p:txBody>
          </p:sp>
          <p:sp>
            <p:nvSpPr>
              <p:cNvPr id="43168" name="Freeform 160"/>
              <p:cNvSpPr>
                <a:spLocks/>
              </p:cNvSpPr>
              <p:nvPr/>
            </p:nvSpPr>
            <p:spPr bwMode="auto">
              <a:xfrm>
                <a:off x="1583" y="2513"/>
                <a:ext cx="217" cy="205"/>
              </a:xfrm>
              <a:custGeom>
                <a:avLst/>
                <a:gdLst/>
                <a:ahLst/>
                <a:cxnLst>
                  <a:cxn ang="0">
                    <a:pos x="1129" y="1438"/>
                  </a:cxn>
                  <a:cxn ang="0">
                    <a:pos x="1177" y="1396"/>
                  </a:cxn>
                  <a:cxn ang="0">
                    <a:pos x="1226" y="1353"/>
                  </a:cxn>
                  <a:cxn ang="0">
                    <a:pos x="1275" y="1311"/>
                  </a:cxn>
                  <a:cxn ang="0">
                    <a:pos x="1325" y="1269"/>
                  </a:cxn>
                  <a:cxn ang="0">
                    <a:pos x="1374" y="1227"/>
                  </a:cxn>
                  <a:cxn ang="0">
                    <a:pos x="1424" y="1186"/>
                  </a:cxn>
                  <a:cxn ang="0">
                    <a:pos x="1474" y="1144"/>
                  </a:cxn>
                  <a:cxn ang="0">
                    <a:pos x="1525" y="1103"/>
                  </a:cxn>
                  <a:cxn ang="0">
                    <a:pos x="402" y="0"/>
                  </a:cxn>
                  <a:cxn ang="0">
                    <a:pos x="349" y="41"/>
                  </a:cxn>
                  <a:cxn ang="0">
                    <a:pos x="298" y="80"/>
                  </a:cxn>
                  <a:cxn ang="0">
                    <a:pos x="247" y="121"/>
                  </a:cxn>
                  <a:cxn ang="0">
                    <a:pos x="198" y="161"/>
                  </a:cxn>
                  <a:cxn ang="0">
                    <a:pos x="148" y="204"/>
                  </a:cxn>
                  <a:cxn ang="0">
                    <a:pos x="99" y="246"/>
                  </a:cxn>
                  <a:cxn ang="0">
                    <a:pos x="49" y="289"/>
                  </a:cxn>
                  <a:cxn ang="0">
                    <a:pos x="0" y="330"/>
                  </a:cxn>
                  <a:cxn ang="0">
                    <a:pos x="1129" y="1438"/>
                  </a:cxn>
                </a:cxnLst>
                <a:rect l="0" t="0" r="r" b="b"/>
                <a:pathLst>
                  <a:path w="1525" h="1438">
                    <a:moveTo>
                      <a:pt x="1129" y="1438"/>
                    </a:moveTo>
                    <a:lnTo>
                      <a:pt x="1177" y="1396"/>
                    </a:lnTo>
                    <a:lnTo>
                      <a:pt x="1226" y="1353"/>
                    </a:lnTo>
                    <a:lnTo>
                      <a:pt x="1275" y="1311"/>
                    </a:lnTo>
                    <a:lnTo>
                      <a:pt x="1325" y="1269"/>
                    </a:lnTo>
                    <a:lnTo>
                      <a:pt x="1374" y="1227"/>
                    </a:lnTo>
                    <a:lnTo>
                      <a:pt x="1424" y="1186"/>
                    </a:lnTo>
                    <a:lnTo>
                      <a:pt x="1474" y="1144"/>
                    </a:lnTo>
                    <a:lnTo>
                      <a:pt x="1525" y="1103"/>
                    </a:lnTo>
                    <a:lnTo>
                      <a:pt x="402" y="0"/>
                    </a:lnTo>
                    <a:lnTo>
                      <a:pt x="349" y="41"/>
                    </a:lnTo>
                    <a:lnTo>
                      <a:pt x="298" y="80"/>
                    </a:lnTo>
                    <a:lnTo>
                      <a:pt x="247" y="121"/>
                    </a:lnTo>
                    <a:lnTo>
                      <a:pt x="198" y="161"/>
                    </a:lnTo>
                    <a:lnTo>
                      <a:pt x="148" y="204"/>
                    </a:lnTo>
                    <a:lnTo>
                      <a:pt x="99" y="246"/>
                    </a:lnTo>
                    <a:lnTo>
                      <a:pt x="49" y="289"/>
                    </a:lnTo>
                    <a:lnTo>
                      <a:pt x="0" y="330"/>
                    </a:lnTo>
                    <a:lnTo>
                      <a:pt x="1129" y="1438"/>
                    </a:lnTo>
                    <a:close/>
                  </a:path>
                </a:pathLst>
              </a:custGeom>
              <a:solidFill>
                <a:srgbClr val="9EBAA1"/>
              </a:solidFill>
              <a:ln w="9525">
                <a:noFill/>
                <a:round/>
                <a:headEnd/>
                <a:tailEnd/>
              </a:ln>
            </p:spPr>
            <p:txBody>
              <a:bodyPr/>
              <a:lstStyle/>
              <a:p>
                <a:endParaRPr lang="tr-TR"/>
              </a:p>
            </p:txBody>
          </p:sp>
          <p:sp>
            <p:nvSpPr>
              <p:cNvPr id="43169" name="Freeform 161"/>
              <p:cNvSpPr>
                <a:spLocks/>
              </p:cNvSpPr>
              <p:nvPr/>
            </p:nvSpPr>
            <p:spPr bwMode="auto">
              <a:xfrm>
                <a:off x="1555" y="2536"/>
                <a:ext cx="217" cy="206"/>
              </a:xfrm>
              <a:custGeom>
                <a:avLst/>
                <a:gdLst/>
                <a:ahLst/>
                <a:cxnLst>
                  <a:cxn ang="0">
                    <a:pos x="1128" y="1443"/>
                  </a:cxn>
                  <a:cxn ang="0">
                    <a:pos x="1174" y="1401"/>
                  </a:cxn>
                  <a:cxn ang="0">
                    <a:pos x="1221" y="1358"/>
                  </a:cxn>
                  <a:cxn ang="0">
                    <a:pos x="1268" y="1316"/>
                  </a:cxn>
                  <a:cxn ang="0">
                    <a:pos x="1317" y="1273"/>
                  </a:cxn>
                  <a:cxn ang="0">
                    <a:pos x="1366" y="1231"/>
                  </a:cxn>
                  <a:cxn ang="0">
                    <a:pos x="1415" y="1188"/>
                  </a:cxn>
                  <a:cxn ang="0">
                    <a:pos x="1464" y="1146"/>
                  </a:cxn>
                  <a:cxn ang="0">
                    <a:pos x="1515" y="1102"/>
                  </a:cxn>
                  <a:cxn ang="0">
                    <a:pos x="391" y="0"/>
                  </a:cxn>
                  <a:cxn ang="0">
                    <a:pos x="340" y="41"/>
                  </a:cxn>
                  <a:cxn ang="0">
                    <a:pos x="290" y="82"/>
                  </a:cxn>
                  <a:cxn ang="0">
                    <a:pos x="239" y="125"/>
                  </a:cxn>
                  <a:cxn ang="0">
                    <a:pos x="190" y="166"/>
                  </a:cxn>
                  <a:cxn ang="0">
                    <a:pos x="141" y="209"/>
                  </a:cxn>
                  <a:cxn ang="0">
                    <a:pos x="93" y="251"/>
                  </a:cxn>
                  <a:cxn ang="0">
                    <a:pos x="45" y="294"/>
                  </a:cxn>
                  <a:cxn ang="0">
                    <a:pos x="0" y="335"/>
                  </a:cxn>
                  <a:cxn ang="0">
                    <a:pos x="1128" y="1443"/>
                  </a:cxn>
                </a:cxnLst>
                <a:rect l="0" t="0" r="r" b="b"/>
                <a:pathLst>
                  <a:path w="1515" h="1443">
                    <a:moveTo>
                      <a:pt x="1128" y="1443"/>
                    </a:moveTo>
                    <a:lnTo>
                      <a:pt x="1174" y="1401"/>
                    </a:lnTo>
                    <a:lnTo>
                      <a:pt x="1221" y="1358"/>
                    </a:lnTo>
                    <a:lnTo>
                      <a:pt x="1268" y="1316"/>
                    </a:lnTo>
                    <a:lnTo>
                      <a:pt x="1317" y="1273"/>
                    </a:lnTo>
                    <a:lnTo>
                      <a:pt x="1366" y="1231"/>
                    </a:lnTo>
                    <a:lnTo>
                      <a:pt x="1415" y="1188"/>
                    </a:lnTo>
                    <a:lnTo>
                      <a:pt x="1464" y="1146"/>
                    </a:lnTo>
                    <a:lnTo>
                      <a:pt x="1515" y="1102"/>
                    </a:lnTo>
                    <a:lnTo>
                      <a:pt x="391" y="0"/>
                    </a:lnTo>
                    <a:lnTo>
                      <a:pt x="340" y="41"/>
                    </a:lnTo>
                    <a:lnTo>
                      <a:pt x="290" y="82"/>
                    </a:lnTo>
                    <a:lnTo>
                      <a:pt x="239" y="125"/>
                    </a:lnTo>
                    <a:lnTo>
                      <a:pt x="190" y="166"/>
                    </a:lnTo>
                    <a:lnTo>
                      <a:pt x="141" y="209"/>
                    </a:lnTo>
                    <a:lnTo>
                      <a:pt x="93" y="251"/>
                    </a:lnTo>
                    <a:lnTo>
                      <a:pt x="45" y="294"/>
                    </a:lnTo>
                    <a:lnTo>
                      <a:pt x="0" y="335"/>
                    </a:lnTo>
                    <a:lnTo>
                      <a:pt x="1128" y="1443"/>
                    </a:lnTo>
                    <a:close/>
                  </a:path>
                </a:pathLst>
              </a:custGeom>
              <a:solidFill>
                <a:srgbClr val="ABC4AD"/>
              </a:solidFill>
              <a:ln w="9525">
                <a:noFill/>
                <a:round/>
                <a:headEnd/>
                <a:tailEnd/>
              </a:ln>
            </p:spPr>
            <p:txBody>
              <a:bodyPr/>
              <a:lstStyle/>
              <a:p>
                <a:endParaRPr lang="tr-TR"/>
              </a:p>
            </p:txBody>
          </p:sp>
          <p:sp>
            <p:nvSpPr>
              <p:cNvPr id="43170" name="Freeform 162"/>
              <p:cNvSpPr>
                <a:spLocks/>
              </p:cNvSpPr>
              <p:nvPr/>
            </p:nvSpPr>
            <p:spPr bwMode="auto">
              <a:xfrm>
                <a:off x="1535" y="2560"/>
                <a:ext cx="209" cy="202"/>
              </a:xfrm>
              <a:custGeom>
                <a:avLst/>
                <a:gdLst/>
                <a:ahLst/>
                <a:cxnLst>
                  <a:cxn ang="0">
                    <a:pos x="1464" y="1108"/>
                  </a:cxn>
                  <a:cxn ang="0">
                    <a:pos x="1420" y="1148"/>
                  </a:cxn>
                  <a:cxn ang="0">
                    <a:pos x="1378" y="1185"/>
                  </a:cxn>
                  <a:cxn ang="0">
                    <a:pos x="1335" y="1224"/>
                  </a:cxn>
                  <a:cxn ang="0">
                    <a:pos x="1294" y="1261"/>
                  </a:cxn>
                  <a:cxn ang="0">
                    <a:pos x="1252" y="1299"/>
                  </a:cxn>
                  <a:cxn ang="0">
                    <a:pos x="1209" y="1337"/>
                  </a:cxn>
                  <a:cxn ang="0">
                    <a:pos x="1168" y="1375"/>
                  </a:cxn>
                  <a:cxn ang="0">
                    <a:pos x="1129" y="1412"/>
                  </a:cxn>
                  <a:cxn ang="0">
                    <a:pos x="1058" y="1347"/>
                  </a:cxn>
                  <a:cxn ang="0">
                    <a:pos x="987" y="1279"/>
                  </a:cxn>
                  <a:cxn ang="0">
                    <a:pos x="915" y="1212"/>
                  </a:cxn>
                  <a:cxn ang="0">
                    <a:pos x="844" y="1142"/>
                  </a:cxn>
                  <a:cxn ang="0">
                    <a:pos x="773" y="1072"/>
                  </a:cxn>
                  <a:cxn ang="0">
                    <a:pos x="702" y="1001"/>
                  </a:cxn>
                  <a:cxn ang="0">
                    <a:pos x="630" y="930"/>
                  </a:cxn>
                  <a:cxn ang="0">
                    <a:pos x="561" y="856"/>
                  </a:cxn>
                  <a:cxn ang="0">
                    <a:pos x="490" y="787"/>
                  </a:cxn>
                  <a:cxn ang="0">
                    <a:pos x="419" y="718"/>
                  </a:cxn>
                  <a:cxn ang="0">
                    <a:pos x="348" y="649"/>
                  </a:cxn>
                  <a:cxn ang="0">
                    <a:pos x="279" y="579"/>
                  </a:cxn>
                  <a:cxn ang="0">
                    <a:pos x="208" y="512"/>
                  </a:cxn>
                  <a:cxn ang="0">
                    <a:pos x="138" y="443"/>
                  </a:cxn>
                  <a:cxn ang="0">
                    <a:pos x="68" y="377"/>
                  </a:cxn>
                  <a:cxn ang="0">
                    <a:pos x="0" y="309"/>
                  </a:cxn>
                  <a:cxn ang="0">
                    <a:pos x="40" y="270"/>
                  </a:cxn>
                  <a:cxn ang="0">
                    <a:pos x="82" y="230"/>
                  </a:cxn>
                  <a:cxn ang="0">
                    <a:pos x="123" y="192"/>
                  </a:cxn>
                  <a:cxn ang="0">
                    <a:pos x="165" y="153"/>
                  </a:cxn>
                  <a:cxn ang="0">
                    <a:pos x="208" y="116"/>
                  </a:cxn>
                  <a:cxn ang="0">
                    <a:pos x="250" y="76"/>
                  </a:cxn>
                  <a:cxn ang="0">
                    <a:pos x="293" y="39"/>
                  </a:cxn>
                  <a:cxn ang="0">
                    <a:pos x="335" y="0"/>
                  </a:cxn>
                  <a:cxn ang="0">
                    <a:pos x="1464" y="1108"/>
                  </a:cxn>
                </a:cxnLst>
                <a:rect l="0" t="0" r="r" b="b"/>
                <a:pathLst>
                  <a:path w="1464" h="1412">
                    <a:moveTo>
                      <a:pt x="1464" y="1108"/>
                    </a:moveTo>
                    <a:lnTo>
                      <a:pt x="1420" y="1148"/>
                    </a:lnTo>
                    <a:lnTo>
                      <a:pt x="1378" y="1185"/>
                    </a:lnTo>
                    <a:lnTo>
                      <a:pt x="1335" y="1224"/>
                    </a:lnTo>
                    <a:lnTo>
                      <a:pt x="1294" y="1261"/>
                    </a:lnTo>
                    <a:lnTo>
                      <a:pt x="1252" y="1299"/>
                    </a:lnTo>
                    <a:lnTo>
                      <a:pt x="1209" y="1337"/>
                    </a:lnTo>
                    <a:lnTo>
                      <a:pt x="1168" y="1375"/>
                    </a:lnTo>
                    <a:lnTo>
                      <a:pt x="1129" y="1412"/>
                    </a:lnTo>
                    <a:lnTo>
                      <a:pt x="1058" y="1347"/>
                    </a:lnTo>
                    <a:lnTo>
                      <a:pt x="987" y="1279"/>
                    </a:lnTo>
                    <a:lnTo>
                      <a:pt x="915" y="1212"/>
                    </a:lnTo>
                    <a:lnTo>
                      <a:pt x="844" y="1142"/>
                    </a:lnTo>
                    <a:lnTo>
                      <a:pt x="773" y="1072"/>
                    </a:lnTo>
                    <a:lnTo>
                      <a:pt x="702" y="1001"/>
                    </a:lnTo>
                    <a:lnTo>
                      <a:pt x="630" y="930"/>
                    </a:lnTo>
                    <a:lnTo>
                      <a:pt x="561" y="856"/>
                    </a:lnTo>
                    <a:lnTo>
                      <a:pt x="490" y="787"/>
                    </a:lnTo>
                    <a:lnTo>
                      <a:pt x="419" y="718"/>
                    </a:lnTo>
                    <a:lnTo>
                      <a:pt x="348" y="649"/>
                    </a:lnTo>
                    <a:lnTo>
                      <a:pt x="279" y="579"/>
                    </a:lnTo>
                    <a:lnTo>
                      <a:pt x="208" y="512"/>
                    </a:lnTo>
                    <a:lnTo>
                      <a:pt x="138" y="443"/>
                    </a:lnTo>
                    <a:lnTo>
                      <a:pt x="68" y="377"/>
                    </a:lnTo>
                    <a:lnTo>
                      <a:pt x="0" y="309"/>
                    </a:lnTo>
                    <a:lnTo>
                      <a:pt x="40" y="270"/>
                    </a:lnTo>
                    <a:lnTo>
                      <a:pt x="82" y="230"/>
                    </a:lnTo>
                    <a:lnTo>
                      <a:pt x="123" y="192"/>
                    </a:lnTo>
                    <a:lnTo>
                      <a:pt x="165" y="153"/>
                    </a:lnTo>
                    <a:lnTo>
                      <a:pt x="208" y="116"/>
                    </a:lnTo>
                    <a:lnTo>
                      <a:pt x="250" y="76"/>
                    </a:lnTo>
                    <a:lnTo>
                      <a:pt x="293" y="39"/>
                    </a:lnTo>
                    <a:lnTo>
                      <a:pt x="335" y="0"/>
                    </a:lnTo>
                    <a:lnTo>
                      <a:pt x="1464" y="1108"/>
                    </a:lnTo>
                    <a:close/>
                  </a:path>
                </a:pathLst>
              </a:custGeom>
              <a:solidFill>
                <a:srgbClr val="BBCFBD"/>
              </a:solidFill>
              <a:ln w="9525">
                <a:noFill/>
                <a:round/>
                <a:headEnd/>
                <a:tailEnd/>
              </a:ln>
            </p:spPr>
            <p:txBody>
              <a:bodyPr/>
              <a:lstStyle/>
              <a:p>
                <a:endParaRPr lang="tr-TR"/>
              </a:p>
            </p:txBody>
          </p:sp>
          <p:sp>
            <p:nvSpPr>
              <p:cNvPr id="43171" name="Freeform 163"/>
              <p:cNvSpPr>
                <a:spLocks/>
              </p:cNvSpPr>
              <p:nvPr/>
            </p:nvSpPr>
            <p:spPr bwMode="auto">
              <a:xfrm>
                <a:off x="1535" y="2584"/>
                <a:ext cx="182" cy="178"/>
              </a:xfrm>
              <a:custGeom>
                <a:avLst/>
                <a:gdLst/>
                <a:ahLst/>
                <a:cxnLst>
                  <a:cxn ang="0">
                    <a:pos x="1273" y="1108"/>
                  </a:cxn>
                  <a:cxn ang="0">
                    <a:pos x="1254" y="1127"/>
                  </a:cxn>
                  <a:cxn ang="0">
                    <a:pos x="1234" y="1143"/>
                  </a:cxn>
                  <a:cxn ang="0">
                    <a:pos x="1216" y="1161"/>
                  </a:cxn>
                  <a:cxn ang="0">
                    <a:pos x="1198" y="1177"/>
                  </a:cxn>
                  <a:cxn ang="0">
                    <a:pos x="1180" y="1194"/>
                  </a:cxn>
                  <a:cxn ang="0">
                    <a:pos x="1162" y="1211"/>
                  </a:cxn>
                  <a:cxn ang="0">
                    <a:pos x="1145" y="1227"/>
                  </a:cxn>
                  <a:cxn ang="0">
                    <a:pos x="1129" y="1242"/>
                  </a:cxn>
                  <a:cxn ang="0">
                    <a:pos x="1058" y="1177"/>
                  </a:cxn>
                  <a:cxn ang="0">
                    <a:pos x="987" y="1109"/>
                  </a:cxn>
                  <a:cxn ang="0">
                    <a:pos x="915" y="1042"/>
                  </a:cxn>
                  <a:cxn ang="0">
                    <a:pos x="844" y="972"/>
                  </a:cxn>
                  <a:cxn ang="0">
                    <a:pos x="773" y="902"/>
                  </a:cxn>
                  <a:cxn ang="0">
                    <a:pos x="702" y="831"/>
                  </a:cxn>
                  <a:cxn ang="0">
                    <a:pos x="630" y="760"/>
                  </a:cxn>
                  <a:cxn ang="0">
                    <a:pos x="561" y="686"/>
                  </a:cxn>
                  <a:cxn ang="0">
                    <a:pos x="490" y="617"/>
                  </a:cxn>
                  <a:cxn ang="0">
                    <a:pos x="419" y="548"/>
                  </a:cxn>
                  <a:cxn ang="0">
                    <a:pos x="348" y="479"/>
                  </a:cxn>
                  <a:cxn ang="0">
                    <a:pos x="279" y="409"/>
                  </a:cxn>
                  <a:cxn ang="0">
                    <a:pos x="208" y="342"/>
                  </a:cxn>
                  <a:cxn ang="0">
                    <a:pos x="138" y="273"/>
                  </a:cxn>
                  <a:cxn ang="0">
                    <a:pos x="68" y="207"/>
                  </a:cxn>
                  <a:cxn ang="0">
                    <a:pos x="0" y="139"/>
                  </a:cxn>
                  <a:cxn ang="0">
                    <a:pos x="16" y="121"/>
                  </a:cxn>
                  <a:cxn ang="0">
                    <a:pos x="35" y="102"/>
                  </a:cxn>
                  <a:cxn ang="0">
                    <a:pos x="53" y="85"/>
                  </a:cxn>
                  <a:cxn ang="0">
                    <a:pos x="72" y="67"/>
                  </a:cxn>
                  <a:cxn ang="0">
                    <a:pos x="89" y="51"/>
                  </a:cxn>
                  <a:cxn ang="0">
                    <a:pos x="108" y="34"/>
                  </a:cxn>
                  <a:cxn ang="0">
                    <a:pos x="126" y="17"/>
                  </a:cxn>
                  <a:cxn ang="0">
                    <a:pos x="145" y="0"/>
                  </a:cxn>
                  <a:cxn ang="0">
                    <a:pos x="1273" y="1108"/>
                  </a:cxn>
                </a:cxnLst>
                <a:rect l="0" t="0" r="r" b="b"/>
                <a:pathLst>
                  <a:path w="1273" h="1242">
                    <a:moveTo>
                      <a:pt x="1273" y="1108"/>
                    </a:moveTo>
                    <a:lnTo>
                      <a:pt x="1254" y="1127"/>
                    </a:lnTo>
                    <a:lnTo>
                      <a:pt x="1234" y="1143"/>
                    </a:lnTo>
                    <a:lnTo>
                      <a:pt x="1216" y="1161"/>
                    </a:lnTo>
                    <a:lnTo>
                      <a:pt x="1198" y="1177"/>
                    </a:lnTo>
                    <a:lnTo>
                      <a:pt x="1180" y="1194"/>
                    </a:lnTo>
                    <a:lnTo>
                      <a:pt x="1162" y="1211"/>
                    </a:lnTo>
                    <a:lnTo>
                      <a:pt x="1145" y="1227"/>
                    </a:lnTo>
                    <a:lnTo>
                      <a:pt x="1129" y="1242"/>
                    </a:lnTo>
                    <a:lnTo>
                      <a:pt x="1058" y="1177"/>
                    </a:lnTo>
                    <a:lnTo>
                      <a:pt x="987" y="1109"/>
                    </a:lnTo>
                    <a:lnTo>
                      <a:pt x="915" y="1042"/>
                    </a:lnTo>
                    <a:lnTo>
                      <a:pt x="844" y="972"/>
                    </a:lnTo>
                    <a:lnTo>
                      <a:pt x="773" y="902"/>
                    </a:lnTo>
                    <a:lnTo>
                      <a:pt x="702" y="831"/>
                    </a:lnTo>
                    <a:lnTo>
                      <a:pt x="630" y="760"/>
                    </a:lnTo>
                    <a:lnTo>
                      <a:pt x="561" y="686"/>
                    </a:lnTo>
                    <a:lnTo>
                      <a:pt x="490" y="617"/>
                    </a:lnTo>
                    <a:lnTo>
                      <a:pt x="419" y="548"/>
                    </a:lnTo>
                    <a:lnTo>
                      <a:pt x="348" y="479"/>
                    </a:lnTo>
                    <a:lnTo>
                      <a:pt x="279" y="409"/>
                    </a:lnTo>
                    <a:lnTo>
                      <a:pt x="208" y="342"/>
                    </a:lnTo>
                    <a:lnTo>
                      <a:pt x="138" y="273"/>
                    </a:lnTo>
                    <a:lnTo>
                      <a:pt x="68" y="207"/>
                    </a:lnTo>
                    <a:lnTo>
                      <a:pt x="0" y="139"/>
                    </a:lnTo>
                    <a:lnTo>
                      <a:pt x="16" y="121"/>
                    </a:lnTo>
                    <a:lnTo>
                      <a:pt x="35" y="102"/>
                    </a:lnTo>
                    <a:lnTo>
                      <a:pt x="53" y="85"/>
                    </a:lnTo>
                    <a:lnTo>
                      <a:pt x="72" y="67"/>
                    </a:lnTo>
                    <a:lnTo>
                      <a:pt x="89" y="51"/>
                    </a:lnTo>
                    <a:lnTo>
                      <a:pt x="108" y="34"/>
                    </a:lnTo>
                    <a:lnTo>
                      <a:pt x="126" y="17"/>
                    </a:lnTo>
                    <a:lnTo>
                      <a:pt x="145" y="0"/>
                    </a:lnTo>
                    <a:lnTo>
                      <a:pt x="1273" y="1108"/>
                    </a:lnTo>
                    <a:close/>
                  </a:path>
                </a:pathLst>
              </a:custGeom>
              <a:solidFill>
                <a:srgbClr val="C7D9CA"/>
              </a:solidFill>
              <a:ln w="9525">
                <a:noFill/>
                <a:round/>
                <a:headEnd/>
                <a:tailEnd/>
              </a:ln>
            </p:spPr>
            <p:txBody>
              <a:bodyPr/>
              <a:lstStyle/>
              <a:p>
                <a:endParaRPr lang="tr-TR"/>
              </a:p>
            </p:txBody>
          </p:sp>
          <p:sp>
            <p:nvSpPr>
              <p:cNvPr id="43172" name="Freeform 164"/>
              <p:cNvSpPr>
                <a:spLocks/>
              </p:cNvSpPr>
              <p:nvPr/>
            </p:nvSpPr>
            <p:spPr bwMode="auto">
              <a:xfrm>
                <a:off x="1510" y="1672"/>
                <a:ext cx="90" cy="65"/>
              </a:xfrm>
              <a:custGeom>
                <a:avLst/>
                <a:gdLst/>
                <a:ahLst/>
                <a:cxnLst>
                  <a:cxn ang="0">
                    <a:pos x="0" y="0"/>
                  </a:cxn>
                  <a:cxn ang="0">
                    <a:pos x="13" y="9"/>
                  </a:cxn>
                  <a:cxn ang="0">
                    <a:pos x="26" y="17"/>
                  </a:cxn>
                  <a:cxn ang="0">
                    <a:pos x="39" y="26"/>
                  </a:cxn>
                  <a:cxn ang="0">
                    <a:pos x="53" y="34"/>
                  </a:cxn>
                  <a:cxn ang="0">
                    <a:pos x="66" y="43"/>
                  </a:cxn>
                  <a:cxn ang="0">
                    <a:pos x="80" y="52"/>
                  </a:cxn>
                  <a:cxn ang="0">
                    <a:pos x="94" y="61"/>
                  </a:cxn>
                  <a:cxn ang="0">
                    <a:pos x="108" y="67"/>
                  </a:cxn>
                  <a:cxn ang="0">
                    <a:pos x="174" y="107"/>
                  </a:cxn>
                  <a:cxn ang="0">
                    <a:pos x="239" y="145"/>
                  </a:cxn>
                  <a:cxn ang="0">
                    <a:pos x="304" y="184"/>
                  </a:cxn>
                  <a:cxn ang="0">
                    <a:pos x="370" y="221"/>
                  </a:cxn>
                  <a:cxn ang="0">
                    <a:pos x="434" y="260"/>
                  </a:cxn>
                  <a:cxn ang="0">
                    <a:pos x="499" y="297"/>
                  </a:cxn>
                  <a:cxn ang="0">
                    <a:pos x="563" y="335"/>
                  </a:cxn>
                  <a:cxn ang="0">
                    <a:pos x="629" y="371"/>
                  </a:cxn>
                  <a:cxn ang="0">
                    <a:pos x="583" y="382"/>
                  </a:cxn>
                  <a:cxn ang="0">
                    <a:pos x="539" y="392"/>
                  </a:cxn>
                  <a:cxn ang="0">
                    <a:pos x="496" y="403"/>
                  </a:cxn>
                  <a:cxn ang="0">
                    <a:pos x="454" y="414"/>
                  </a:cxn>
                  <a:cxn ang="0">
                    <a:pos x="409" y="426"/>
                  </a:cxn>
                  <a:cxn ang="0">
                    <a:pos x="365" y="436"/>
                  </a:cxn>
                  <a:cxn ang="0">
                    <a:pos x="322" y="447"/>
                  </a:cxn>
                  <a:cxn ang="0">
                    <a:pos x="278" y="458"/>
                  </a:cxn>
                  <a:cxn ang="0">
                    <a:pos x="0" y="0"/>
                  </a:cxn>
                </a:cxnLst>
                <a:rect l="0" t="0" r="r" b="b"/>
                <a:pathLst>
                  <a:path w="629" h="458">
                    <a:moveTo>
                      <a:pt x="0" y="0"/>
                    </a:moveTo>
                    <a:lnTo>
                      <a:pt x="13" y="9"/>
                    </a:lnTo>
                    <a:lnTo>
                      <a:pt x="26" y="17"/>
                    </a:lnTo>
                    <a:lnTo>
                      <a:pt x="39" y="26"/>
                    </a:lnTo>
                    <a:lnTo>
                      <a:pt x="53" y="34"/>
                    </a:lnTo>
                    <a:lnTo>
                      <a:pt x="66" y="43"/>
                    </a:lnTo>
                    <a:lnTo>
                      <a:pt x="80" y="52"/>
                    </a:lnTo>
                    <a:lnTo>
                      <a:pt x="94" y="61"/>
                    </a:lnTo>
                    <a:lnTo>
                      <a:pt x="108" y="67"/>
                    </a:lnTo>
                    <a:lnTo>
                      <a:pt x="174" y="107"/>
                    </a:lnTo>
                    <a:lnTo>
                      <a:pt x="239" y="145"/>
                    </a:lnTo>
                    <a:lnTo>
                      <a:pt x="304" y="184"/>
                    </a:lnTo>
                    <a:lnTo>
                      <a:pt x="370" y="221"/>
                    </a:lnTo>
                    <a:lnTo>
                      <a:pt x="434" y="260"/>
                    </a:lnTo>
                    <a:lnTo>
                      <a:pt x="499" y="297"/>
                    </a:lnTo>
                    <a:lnTo>
                      <a:pt x="563" y="335"/>
                    </a:lnTo>
                    <a:lnTo>
                      <a:pt x="629" y="371"/>
                    </a:lnTo>
                    <a:lnTo>
                      <a:pt x="583" y="382"/>
                    </a:lnTo>
                    <a:lnTo>
                      <a:pt x="539" y="392"/>
                    </a:lnTo>
                    <a:lnTo>
                      <a:pt x="496" y="403"/>
                    </a:lnTo>
                    <a:lnTo>
                      <a:pt x="454" y="414"/>
                    </a:lnTo>
                    <a:lnTo>
                      <a:pt x="409" y="426"/>
                    </a:lnTo>
                    <a:lnTo>
                      <a:pt x="365" y="436"/>
                    </a:lnTo>
                    <a:lnTo>
                      <a:pt x="322" y="447"/>
                    </a:lnTo>
                    <a:lnTo>
                      <a:pt x="278" y="458"/>
                    </a:lnTo>
                    <a:lnTo>
                      <a:pt x="0" y="0"/>
                    </a:lnTo>
                    <a:close/>
                  </a:path>
                </a:pathLst>
              </a:custGeom>
              <a:solidFill>
                <a:srgbClr val="175C1C"/>
              </a:solidFill>
              <a:ln w="9525">
                <a:noFill/>
                <a:round/>
                <a:headEnd/>
                <a:tailEnd/>
              </a:ln>
            </p:spPr>
            <p:txBody>
              <a:bodyPr/>
              <a:lstStyle/>
              <a:p>
                <a:endParaRPr lang="tr-TR"/>
              </a:p>
            </p:txBody>
          </p:sp>
          <p:sp>
            <p:nvSpPr>
              <p:cNvPr id="43173" name="Freeform 165"/>
              <p:cNvSpPr>
                <a:spLocks/>
              </p:cNvSpPr>
              <p:nvPr/>
            </p:nvSpPr>
            <p:spPr bwMode="auto">
              <a:xfrm>
                <a:off x="1451" y="1639"/>
                <a:ext cx="132" cy="107"/>
              </a:xfrm>
              <a:custGeom>
                <a:avLst/>
                <a:gdLst/>
                <a:ahLst/>
                <a:cxnLst>
                  <a:cxn ang="0">
                    <a:pos x="11" y="0"/>
                  </a:cxn>
                  <a:cxn ang="0">
                    <a:pos x="74" y="38"/>
                  </a:cxn>
                  <a:cxn ang="0">
                    <a:pos x="138" y="75"/>
                  </a:cxn>
                  <a:cxn ang="0">
                    <a:pos x="203" y="113"/>
                  </a:cxn>
                  <a:cxn ang="0">
                    <a:pos x="268" y="150"/>
                  </a:cxn>
                  <a:cxn ang="0">
                    <a:pos x="331" y="188"/>
                  </a:cxn>
                  <a:cxn ang="0">
                    <a:pos x="395" y="225"/>
                  </a:cxn>
                  <a:cxn ang="0">
                    <a:pos x="458" y="263"/>
                  </a:cxn>
                  <a:cxn ang="0">
                    <a:pos x="521" y="299"/>
                  </a:cxn>
                  <a:cxn ang="0">
                    <a:pos x="561" y="323"/>
                  </a:cxn>
                  <a:cxn ang="0">
                    <a:pos x="601" y="346"/>
                  </a:cxn>
                  <a:cxn ang="0">
                    <a:pos x="640" y="369"/>
                  </a:cxn>
                  <a:cxn ang="0">
                    <a:pos x="679" y="391"/>
                  </a:cxn>
                  <a:cxn ang="0">
                    <a:pos x="717" y="414"/>
                  </a:cxn>
                  <a:cxn ang="0">
                    <a:pos x="755" y="437"/>
                  </a:cxn>
                  <a:cxn ang="0">
                    <a:pos x="792" y="458"/>
                  </a:cxn>
                  <a:cxn ang="0">
                    <a:pos x="831" y="479"/>
                  </a:cxn>
                  <a:cxn ang="0">
                    <a:pos x="923" y="629"/>
                  </a:cxn>
                  <a:cxn ang="0">
                    <a:pos x="864" y="646"/>
                  </a:cxn>
                  <a:cxn ang="0">
                    <a:pos x="807" y="661"/>
                  </a:cxn>
                  <a:cxn ang="0">
                    <a:pos x="749" y="676"/>
                  </a:cxn>
                  <a:cxn ang="0">
                    <a:pos x="691" y="691"/>
                  </a:cxn>
                  <a:cxn ang="0">
                    <a:pos x="633" y="706"/>
                  </a:cxn>
                  <a:cxn ang="0">
                    <a:pos x="575" y="722"/>
                  </a:cxn>
                  <a:cxn ang="0">
                    <a:pos x="517" y="737"/>
                  </a:cxn>
                  <a:cxn ang="0">
                    <a:pos x="459" y="752"/>
                  </a:cxn>
                  <a:cxn ang="0">
                    <a:pos x="0" y="0"/>
                  </a:cxn>
                  <a:cxn ang="0">
                    <a:pos x="7" y="0"/>
                  </a:cxn>
                  <a:cxn ang="0">
                    <a:pos x="11" y="0"/>
                  </a:cxn>
                </a:cxnLst>
                <a:rect l="0" t="0" r="r" b="b"/>
                <a:pathLst>
                  <a:path w="923" h="752">
                    <a:moveTo>
                      <a:pt x="11" y="0"/>
                    </a:moveTo>
                    <a:lnTo>
                      <a:pt x="74" y="38"/>
                    </a:lnTo>
                    <a:lnTo>
                      <a:pt x="138" y="75"/>
                    </a:lnTo>
                    <a:lnTo>
                      <a:pt x="203" y="113"/>
                    </a:lnTo>
                    <a:lnTo>
                      <a:pt x="268" y="150"/>
                    </a:lnTo>
                    <a:lnTo>
                      <a:pt x="331" y="188"/>
                    </a:lnTo>
                    <a:lnTo>
                      <a:pt x="395" y="225"/>
                    </a:lnTo>
                    <a:lnTo>
                      <a:pt x="458" y="263"/>
                    </a:lnTo>
                    <a:lnTo>
                      <a:pt x="521" y="299"/>
                    </a:lnTo>
                    <a:lnTo>
                      <a:pt x="561" y="323"/>
                    </a:lnTo>
                    <a:lnTo>
                      <a:pt x="601" y="346"/>
                    </a:lnTo>
                    <a:lnTo>
                      <a:pt x="640" y="369"/>
                    </a:lnTo>
                    <a:lnTo>
                      <a:pt x="679" y="391"/>
                    </a:lnTo>
                    <a:lnTo>
                      <a:pt x="717" y="414"/>
                    </a:lnTo>
                    <a:lnTo>
                      <a:pt x="755" y="437"/>
                    </a:lnTo>
                    <a:lnTo>
                      <a:pt x="792" y="458"/>
                    </a:lnTo>
                    <a:lnTo>
                      <a:pt x="831" y="479"/>
                    </a:lnTo>
                    <a:lnTo>
                      <a:pt x="923" y="629"/>
                    </a:lnTo>
                    <a:lnTo>
                      <a:pt x="864" y="646"/>
                    </a:lnTo>
                    <a:lnTo>
                      <a:pt x="807" y="661"/>
                    </a:lnTo>
                    <a:lnTo>
                      <a:pt x="749" y="676"/>
                    </a:lnTo>
                    <a:lnTo>
                      <a:pt x="691" y="691"/>
                    </a:lnTo>
                    <a:lnTo>
                      <a:pt x="633" y="706"/>
                    </a:lnTo>
                    <a:lnTo>
                      <a:pt x="575" y="722"/>
                    </a:lnTo>
                    <a:lnTo>
                      <a:pt x="517" y="737"/>
                    </a:lnTo>
                    <a:lnTo>
                      <a:pt x="459" y="752"/>
                    </a:lnTo>
                    <a:lnTo>
                      <a:pt x="0" y="0"/>
                    </a:lnTo>
                    <a:lnTo>
                      <a:pt x="7" y="0"/>
                    </a:lnTo>
                    <a:lnTo>
                      <a:pt x="11" y="0"/>
                    </a:lnTo>
                    <a:close/>
                  </a:path>
                </a:pathLst>
              </a:custGeom>
              <a:solidFill>
                <a:srgbClr val="175C1C"/>
              </a:solidFill>
              <a:ln w="9525">
                <a:noFill/>
                <a:round/>
                <a:headEnd/>
                <a:tailEnd/>
              </a:ln>
            </p:spPr>
            <p:txBody>
              <a:bodyPr/>
              <a:lstStyle/>
              <a:p>
                <a:endParaRPr lang="tr-TR"/>
              </a:p>
            </p:txBody>
          </p:sp>
          <p:sp>
            <p:nvSpPr>
              <p:cNvPr id="43174" name="Freeform 166"/>
              <p:cNvSpPr>
                <a:spLocks/>
              </p:cNvSpPr>
              <p:nvPr/>
            </p:nvSpPr>
            <p:spPr bwMode="auto">
              <a:xfrm>
                <a:off x="1417" y="1639"/>
                <a:ext cx="132" cy="117"/>
              </a:xfrm>
              <a:custGeom>
                <a:avLst/>
                <a:gdLst/>
                <a:ahLst/>
                <a:cxnLst>
                  <a:cxn ang="0">
                    <a:pos x="649" y="232"/>
                  </a:cxn>
                  <a:cxn ang="0">
                    <a:pos x="599" y="204"/>
                  </a:cxn>
                  <a:cxn ang="0">
                    <a:pos x="550" y="174"/>
                  </a:cxn>
                  <a:cxn ang="0">
                    <a:pos x="498" y="146"/>
                  </a:cxn>
                  <a:cxn ang="0">
                    <a:pos x="447" y="116"/>
                  </a:cxn>
                  <a:cxn ang="0">
                    <a:pos x="395" y="88"/>
                  </a:cxn>
                  <a:cxn ang="0">
                    <a:pos x="345" y="59"/>
                  </a:cxn>
                  <a:cxn ang="0">
                    <a:pos x="295" y="29"/>
                  </a:cxn>
                  <a:cxn ang="0">
                    <a:pos x="247" y="0"/>
                  </a:cxn>
                  <a:cxn ang="0">
                    <a:pos x="215" y="6"/>
                  </a:cxn>
                  <a:cxn ang="0">
                    <a:pos x="185" y="13"/>
                  </a:cxn>
                  <a:cxn ang="0">
                    <a:pos x="153" y="20"/>
                  </a:cxn>
                  <a:cxn ang="0">
                    <a:pos x="123" y="26"/>
                  </a:cxn>
                  <a:cxn ang="0">
                    <a:pos x="91" y="33"/>
                  </a:cxn>
                  <a:cxn ang="0">
                    <a:pos x="61" y="39"/>
                  </a:cxn>
                  <a:cxn ang="0">
                    <a:pos x="29" y="46"/>
                  </a:cxn>
                  <a:cxn ang="0">
                    <a:pos x="0" y="51"/>
                  </a:cxn>
                  <a:cxn ang="0">
                    <a:pos x="464" y="820"/>
                  </a:cxn>
                  <a:cxn ang="0">
                    <a:pos x="521" y="803"/>
                  </a:cxn>
                  <a:cxn ang="0">
                    <a:pos x="579" y="787"/>
                  </a:cxn>
                  <a:cxn ang="0">
                    <a:pos x="637" y="771"/>
                  </a:cxn>
                  <a:cxn ang="0">
                    <a:pos x="695" y="753"/>
                  </a:cxn>
                  <a:cxn ang="0">
                    <a:pos x="753" y="738"/>
                  </a:cxn>
                  <a:cxn ang="0">
                    <a:pos x="811" y="722"/>
                  </a:cxn>
                  <a:cxn ang="0">
                    <a:pos x="869" y="706"/>
                  </a:cxn>
                  <a:cxn ang="0">
                    <a:pos x="927" y="690"/>
                  </a:cxn>
                  <a:cxn ang="0">
                    <a:pos x="649" y="232"/>
                  </a:cxn>
                </a:cxnLst>
                <a:rect l="0" t="0" r="r" b="b"/>
                <a:pathLst>
                  <a:path w="927" h="820">
                    <a:moveTo>
                      <a:pt x="649" y="232"/>
                    </a:moveTo>
                    <a:lnTo>
                      <a:pt x="599" y="204"/>
                    </a:lnTo>
                    <a:lnTo>
                      <a:pt x="550" y="174"/>
                    </a:lnTo>
                    <a:lnTo>
                      <a:pt x="498" y="146"/>
                    </a:lnTo>
                    <a:lnTo>
                      <a:pt x="447" y="116"/>
                    </a:lnTo>
                    <a:lnTo>
                      <a:pt x="395" y="88"/>
                    </a:lnTo>
                    <a:lnTo>
                      <a:pt x="345" y="59"/>
                    </a:lnTo>
                    <a:lnTo>
                      <a:pt x="295" y="29"/>
                    </a:lnTo>
                    <a:lnTo>
                      <a:pt x="247" y="0"/>
                    </a:lnTo>
                    <a:lnTo>
                      <a:pt x="215" y="6"/>
                    </a:lnTo>
                    <a:lnTo>
                      <a:pt x="185" y="13"/>
                    </a:lnTo>
                    <a:lnTo>
                      <a:pt x="153" y="20"/>
                    </a:lnTo>
                    <a:lnTo>
                      <a:pt x="123" y="26"/>
                    </a:lnTo>
                    <a:lnTo>
                      <a:pt x="91" y="33"/>
                    </a:lnTo>
                    <a:lnTo>
                      <a:pt x="61" y="39"/>
                    </a:lnTo>
                    <a:lnTo>
                      <a:pt x="29" y="46"/>
                    </a:lnTo>
                    <a:lnTo>
                      <a:pt x="0" y="51"/>
                    </a:lnTo>
                    <a:lnTo>
                      <a:pt x="464" y="820"/>
                    </a:lnTo>
                    <a:lnTo>
                      <a:pt x="521" y="803"/>
                    </a:lnTo>
                    <a:lnTo>
                      <a:pt x="579" y="787"/>
                    </a:lnTo>
                    <a:lnTo>
                      <a:pt x="637" y="771"/>
                    </a:lnTo>
                    <a:lnTo>
                      <a:pt x="695" y="753"/>
                    </a:lnTo>
                    <a:lnTo>
                      <a:pt x="753" y="738"/>
                    </a:lnTo>
                    <a:lnTo>
                      <a:pt x="811" y="722"/>
                    </a:lnTo>
                    <a:lnTo>
                      <a:pt x="869" y="706"/>
                    </a:lnTo>
                    <a:lnTo>
                      <a:pt x="927" y="690"/>
                    </a:lnTo>
                    <a:lnTo>
                      <a:pt x="649" y="232"/>
                    </a:lnTo>
                    <a:close/>
                  </a:path>
                </a:pathLst>
              </a:custGeom>
              <a:solidFill>
                <a:srgbClr val="175C1C"/>
              </a:solidFill>
              <a:ln w="9525">
                <a:noFill/>
                <a:round/>
                <a:headEnd/>
                <a:tailEnd/>
              </a:ln>
            </p:spPr>
            <p:txBody>
              <a:bodyPr/>
              <a:lstStyle/>
              <a:p>
                <a:endParaRPr lang="tr-TR"/>
              </a:p>
            </p:txBody>
          </p:sp>
          <p:sp>
            <p:nvSpPr>
              <p:cNvPr id="43175" name="Freeform 167"/>
              <p:cNvSpPr>
                <a:spLocks/>
              </p:cNvSpPr>
              <p:nvPr/>
            </p:nvSpPr>
            <p:spPr bwMode="auto">
              <a:xfrm>
                <a:off x="1383" y="1639"/>
                <a:ext cx="133" cy="126"/>
              </a:xfrm>
              <a:custGeom>
                <a:avLst/>
                <a:gdLst/>
                <a:ahLst/>
                <a:cxnLst>
                  <a:cxn ang="0">
                    <a:pos x="473" y="886"/>
                  </a:cxn>
                  <a:cxn ang="0">
                    <a:pos x="529" y="869"/>
                  </a:cxn>
                  <a:cxn ang="0">
                    <a:pos x="586" y="851"/>
                  </a:cxn>
                  <a:cxn ang="0">
                    <a:pos x="643" y="835"/>
                  </a:cxn>
                  <a:cxn ang="0">
                    <a:pos x="701" y="818"/>
                  </a:cxn>
                  <a:cxn ang="0">
                    <a:pos x="758" y="802"/>
                  </a:cxn>
                  <a:cxn ang="0">
                    <a:pos x="816" y="787"/>
                  </a:cxn>
                  <a:cxn ang="0">
                    <a:pos x="874" y="771"/>
                  </a:cxn>
                  <a:cxn ang="0">
                    <a:pos x="932" y="752"/>
                  </a:cxn>
                  <a:cxn ang="0">
                    <a:pos x="473" y="0"/>
                  </a:cxn>
                  <a:cxn ang="0">
                    <a:pos x="412" y="14"/>
                  </a:cxn>
                  <a:cxn ang="0">
                    <a:pos x="353" y="27"/>
                  </a:cxn>
                  <a:cxn ang="0">
                    <a:pos x="294" y="40"/>
                  </a:cxn>
                  <a:cxn ang="0">
                    <a:pos x="235" y="52"/>
                  </a:cxn>
                  <a:cxn ang="0">
                    <a:pos x="175" y="65"/>
                  </a:cxn>
                  <a:cxn ang="0">
                    <a:pos x="116" y="77"/>
                  </a:cxn>
                  <a:cxn ang="0">
                    <a:pos x="57" y="90"/>
                  </a:cxn>
                  <a:cxn ang="0">
                    <a:pos x="0" y="103"/>
                  </a:cxn>
                  <a:cxn ang="0">
                    <a:pos x="473" y="886"/>
                  </a:cxn>
                </a:cxnLst>
                <a:rect l="0" t="0" r="r" b="b"/>
                <a:pathLst>
                  <a:path w="932" h="886">
                    <a:moveTo>
                      <a:pt x="473" y="886"/>
                    </a:moveTo>
                    <a:lnTo>
                      <a:pt x="529" y="869"/>
                    </a:lnTo>
                    <a:lnTo>
                      <a:pt x="586" y="851"/>
                    </a:lnTo>
                    <a:lnTo>
                      <a:pt x="643" y="835"/>
                    </a:lnTo>
                    <a:lnTo>
                      <a:pt x="701" y="818"/>
                    </a:lnTo>
                    <a:lnTo>
                      <a:pt x="758" y="802"/>
                    </a:lnTo>
                    <a:lnTo>
                      <a:pt x="816" y="787"/>
                    </a:lnTo>
                    <a:lnTo>
                      <a:pt x="874" y="771"/>
                    </a:lnTo>
                    <a:lnTo>
                      <a:pt x="932" y="752"/>
                    </a:lnTo>
                    <a:lnTo>
                      <a:pt x="473" y="0"/>
                    </a:lnTo>
                    <a:lnTo>
                      <a:pt x="412" y="14"/>
                    </a:lnTo>
                    <a:lnTo>
                      <a:pt x="353" y="27"/>
                    </a:lnTo>
                    <a:lnTo>
                      <a:pt x="294" y="40"/>
                    </a:lnTo>
                    <a:lnTo>
                      <a:pt x="235" y="52"/>
                    </a:lnTo>
                    <a:lnTo>
                      <a:pt x="175" y="65"/>
                    </a:lnTo>
                    <a:lnTo>
                      <a:pt x="116" y="77"/>
                    </a:lnTo>
                    <a:lnTo>
                      <a:pt x="57" y="90"/>
                    </a:lnTo>
                    <a:lnTo>
                      <a:pt x="0" y="103"/>
                    </a:lnTo>
                    <a:lnTo>
                      <a:pt x="473" y="886"/>
                    </a:lnTo>
                    <a:close/>
                  </a:path>
                </a:pathLst>
              </a:custGeom>
              <a:solidFill>
                <a:srgbClr val="216326"/>
              </a:solidFill>
              <a:ln w="9525">
                <a:noFill/>
                <a:round/>
                <a:headEnd/>
                <a:tailEnd/>
              </a:ln>
            </p:spPr>
            <p:txBody>
              <a:bodyPr/>
              <a:lstStyle/>
              <a:p>
                <a:endParaRPr lang="tr-TR"/>
              </a:p>
            </p:txBody>
          </p:sp>
          <p:sp>
            <p:nvSpPr>
              <p:cNvPr id="43176" name="Freeform 168"/>
              <p:cNvSpPr>
                <a:spLocks/>
              </p:cNvSpPr>
              <p:nvPr/>
            </p:nvSpPr>
            <p:spPr bwMode="auto">
              <a:xfrm>
                <a:off x="1348" y="1646"/>
                <a:ext cx="135" cy="129"/>
              </a:xfrm>
              <a:custGeom>
                <a:avLst/>
                <a:gdLst/>
                <a:ahLst/>
                <a:cxnLst>
                  <a:cxn ang="0">
                    <a:pos x="490" y="903"/>
                  </a:cxn>
                  <a:cxn ang="0">
                    <a:pos x="545" y="886"/>
                  </a:cxn>
                  <a:cxn ang="0">
                    <a:pos x="601" y="869"/>
                  </a:cxn>
                  <a:cxn ang="0">
                    <a:pos x="657" y="851"/>
                  </a:cxn>
                  <a:cxn ang="0">
                    <a:pos x="714" y="834"/>
                  </a:cxn>
                  <a:cxn ang="0">
                    <a:pos x="771" y="818"/>
                  </a:cxn>
                  <a:cxn ang="0">
                    <a:pos x="828" y="801"/>
                  </a:cxn>
                  <a:cxn ang="0">
                    <a:pos x="885" y="785"/>
                  </a:cxn>
                  <a:cxn ang="0">
                    <a:pos x="944" y="769"/>
                  </a:cxn>
                  <a:cxn ang="0">
                    <a:pos x="480" y="0"/>
                  </a:cxn>
                  <a:cxn ang="0">
                    <a:pos x="418" y="13"/>
                  </a:cxn>
                  <a:cxn ang="0">
                    <a:pos x="357" y="25"/>
                  </a:cxn>
                  <a:cxn ang="0">
                    <a:pos x="296" y="38"/>
                  </a:cxn>
                  <a:cxn ang="0">
                    <a:pos x="237" y="51"/>
                  </a:cxn>
                  <a:cxn ang="0">
                    <a:pos x="177" y="65"/>
                  </a:cxn>
                  <a:cxn ang="0">
                    <a:pos x="119" y="80"/>
                  </a:cxn>
                  <a:cxn ang="0">
                    <a:pos x="59" y="95"/>
                  </a:cxn>
                  <a:cxn ang="0">
                    <a:pos x="0" y="109"/>
                  </a:cxn>
                  <a:cxn ang="0">
                    <a:pos x="490" y="903"/>
                  </a:cxn>
                </a:cxnLst>
                <a:rect l="0" t="0" r="r" b="b"/>
                <a:pathLst>
                  <a:path w="944" h="903">
                    <a:moveTo>
                      <a:pt x="490" y="903"/>
                    </a:moveTo>
                    <a:lnTo>
                      <a:pt x="545" y="886"/>
                    </a:lnTo>
                    <a:lnTo>
                      <a:pt x="601" y="869"/>
                    </a:lnTo>
                    <a:lnTo>
                      <a:pt x="657" y="851"/>
                    </a:lnTo>
                    <a:lnTo>
                      <a:pt x="714" y="834"/>
                    </a:lnTo>
                    <a:lnTo>
                      <a:pt x="771" y="818"/>
                    </a:lnTo>
                    <a:lnTo>
                      <a:pt x="828" y="801"/>
                    </a:lnTo>
                    <a:lnTo>
                      <a:pt x="885" y="785"/>
                    </a:lnTo>
                    <a:lnTo>
                      <a:pt x="944" y="769"/>
                    </a:lnTo>
                    <a:lnTo>
                      <a:pt x="480" y="0"/>
                    </a:lnTo>
                    <a:lnTo>
                      <a:pt x="418" y="13"/>
                    </a:lnTo>
                    <a:lnTo>
                      <a:pt x="357" y="25"/>
                    </a:lnTo>
                    <a:lnTo>
                      <a:pt x="296" y="38"/>
                    </a:lnTo>
                    <a:lnTo>
                      <a:pt x="237" y="51"/>
                    </a:lnTo>
                    <a:lnTo>
                      <a:pt x="177" y="65"/>
                    </a:lnTo>
                    <a:lnTo>
                      <a:pt x="119" y="80"/>
                    </a:lnTo>
                    <a:lnTo>
                      <a:pt x="59" y="95"/>
                    </a:lnTo>
                    <a:lnTo>
                      <a:pt x="0" y="109"/>
                    </a:lnTo>
                    <a:lnTo>
                      <a:pt x="490" y="903"/>
                    </a:lnTo>
                    <a:close/>
                  </a:path>
                </a:pathLst>
              </a:custGeom>
              <a:solidFill>
                <a:srgbClr val="316E36"/>
              </a:solidFill>
              <a:ln w="9525">
                <a:noFill/>
                <a:round/>
                <a:headEnd/>
                <a:tailEnd/>
              </a:ln>
            </p:spPr>
            <p:txBody>
              <a:bodyPr/>
              <a:lstStyle/>
              <a:p>
                <a:endParaRPr lang="tr-TR"/>
              </a:p>
            </p:txBody>
          </p:sp>
          <p:sp>
            <p:nvSpPr>
              <p:cNvPr id="43177" name="Freeform 169"/>
              <p:cNvSpPr>
                <a:spLocks/>
              </p:cNvSpPr>
              <p:nvPr/>
            </p:nvSpPr>
            <p:spPr bwMode="auto">
              <a:xfrm>
                <a:off x="1315" y="1653"/>
                <a:ext cx="136" cy="133"/>
              </a:xfrm>
              <a:custGeom>
                <a:avLst/>
                <a:gdLst/>
                <a:ahLst/>
                <a:cxnLst>
                  <a:cxn ang="0">
                    <a:pos x="501" y="928"/>
                  </a:cxn>
                  <a:cxn ang="0">
                    <a:pos x="554" y="909"/>
                  </a:cxn>
                  <a:cxn ang="0">
                    <a:pos x="610" y="890"/>
                  </a:cxn>
                  <a:cxn ang="0">
                    <a:pos x="665" y="871"/>
                  </a:cxn>
                  <a:cxn ang="0">
                    <a:pos x="722" y="852"/>
                  </a:cxn>
                  <a:cxn ang="0">
                    <a:pos x="777" y="834"/>
                  </a:cxn>
                  <a:cxn ang="0">
                    <a:pos x="835" y="817"/>
                  </a:cxn>
                  <a:cxn ang="0">
                    <a:pos x="890" y="801"/>
                  </a:cxn>
                  <a:cxn ang="0">
                    <a:pos x="948" y="783"/>
                  </a:cxn>
                  <a:cxn ang="0">
                    <a:pos x="475" y="0"/>
                  </a:cxn>
                  <a:cxn ang="0">
                    <a:pos x="414" y="15"/>
                  </a:cxn>
                  <a:cxn ang="0">
                    <a:pos x="354" y="28"/>
                  </a:cxn>
                  <a:cxn ang="0">
                    <a:pos x="294" y="42"/>
                  </a:cxn>
                  <a:cxn ang="0">
                    <a:pos x="235" y="55"/>
                  </a:cxn>
                  <a:cxn ang="0">
                    <a:pos x="175" y="69"/>
                  </a:cxn>
                  <a:cxn ang="0">
                    <a:pos x="117" y="82"/>
                  </a:cxn>
                  <a:cxn ang="0">
                    <a:pos x="58" y="95"/>
                  </a:cxn>
                  <a:cxn ang="0">
                    <a:pos x="0" y="108"/>
                  </a:cxn>
                  <a:cxn ang="0">
                    <a:pos x="501" y="928"/>
                  </a:cxn>
                </a:cxnLst>
                <a:rect l="0" t="0" r="r" b="b"/>
                <a:pathLst>
                  <a:path w="948" h="928">
                    <a:moveTo>
                      <a:pt x="501" y="928"/>
                    </a:moveTo>
                    <a:lnTo>
                      <a:pt x="554" y="909"/>
                    </a:lnTo>
                    <a:lnTo>
                      <a:pt x="610" y="890"/>
                    </a:lnTo>
                    <a:lnTo>
                      <a:pt x="665" y="871"/>
                    </a:lnTo>
                    <a:lnTo>
                      <a:pt x="722" y="852"/>
                    </a:lnTo>
                    <a:lnTo>
                      <a:pt x="777" y="834"/>
                    </a:lnTo>
                    <a:lnTo>
                      <a:pt x="835" y="817"/>
                    </a:lnTo>
                    <a:lnTo>
                      <a:pt x="890" y="801"/>
                    </a:lnTo>
                    <a:lnTo>
                      <a:pt x="948" y="783"/>
                    </a:lnTo>
                    <a:lnTo>
                      <a:pt x="475" y="0"/>
                    </a:lnTo>
                    <a:lnTo>
                      <a:pt x="414" y="15"/>
                    </a:lnTo>
                    <a:lnTo>
                      <a:pt x="354" y="28"/>
                    </a:lnTo>
                    <a:lnTo>
                      <a:pt x="294" y="42"/>
                    </a:lnTo>
                    <a:lnTo>
                      <a:pt x="235" y="55"/>
                    </a:lnTo>
                    <a:lnTo>
                      <a:pt x="175" y="69"/>
                    </a:lnTo>
                    <a:lnTo>
                      <a:pt x="117" y="82"/>
                    </a:lnTo>
                    <a:lnTo>
                      <a:pt x="58" y="95"/>
                    </a:lnTo>
                    <a:lnTo>
                      <a:pt x="0" y="108"/>
                    </a:lnTo>
                    <a:lnTo>
                      <a:pt x="501" y="928"/>
                    </a:lnTo>
                    <a:close/>
                  </a:path>
                </a:pathLst>
              </a:custGeom>
              <a:solidFill>
                <a:srgbClr val="407845"/>
              </a:solidFill>
              <a:ln w="9525">
                <a:noFill/>
                <a:round/>
                <a:headEnd/>
                <a:tailEnd/>
              </a:ln>
            </p:spPr>
            <p:txBody>
              <a:bodyPr/>
              <a:lstStyle/>
              <a:p>
                <a:endParaRPr lang="tr-TR"/>
              </a:p>
            </p:txBody>
          </p:sp>
          <p:sp>
            <p:nvSpPr>
              <p:cNvPr id="43178" name="Freeform 170"/>
              <p:cNvSpPr>
                <a:spLocks/>
              </p:cNvSpPr>
              <p:nvPr/>
            </p:nvSpPr>
            <p:spPr bwMode="auto">
              <a:xfrm>
                <a:off x="1282" y="1662"/>
                <a:ext cx="136" cy="136"/>
              </a:xfrm>
              <a:custGeom>
                <a:avLst/>
                <a:gdLst/>
                <a:ahLst/>
                <a:cxnLst>
                  <a:cxn ang="0">
                    <a:pos x="954" y="794"/>
                  </a:cxn>
                  <a:cxn ang="0">
                    <a:pos x="899" y="813"/>
                  </a:cxn>
                  <a:cxn ang="0">
                    <a:pos x="846" y="832"/>
                  </a:cxn>
                  <a:cxn ang="0">
                    <a:pos x="793" y="851"/>
                  </a:cxn>
                  <a:cxn ang="0">
                    <a:pos x="739" y="870"/>
                  </a:cxn>
                  <a:cxn ang="0">
                    <a:pos x="686" y="889"/>
                  </a:cxn>
                  <a:cxn ang="0">
                    <a:pos x="633" y="908"/>
                  </a:cxn>
                  <a:cxn ang="0">
                    <a:pos x="579" y="929"/>
                  </a:cxn>
                  <a:cxn ang="0">
                    <a:pos x="526" y="948"/>
                  </a:cxn>
                  <a:cxn ang="0">
                    <a:pos x="524" y="950"/>
                  </a:cxn>
                  <a:cxn ang="0">
                    <a:pos x="519" y="951"/>
                  </a:cxn>
                  <a:cxn ang="0">
                    <a:pos x="515" y="954"/>
                  </a:cxn>
                  <a:cxn ang="0">
                    <a:pos x="511" y="954"/>
                  </a:cxn>
                  <a:cxn ang="0">
                    <a:pos x="0" y="119"/>
                  </a:cxn>
                  <a:cxn ang="0">
                    <a:pos x="58" y="103"/>
                  </a:cxn>
                  <a:cxn ang="0">
                    <a:pos x="116" y="88"/>
                  </a:cxn>
                  <a:cxn ang="0">
                    <a:pos x="173" y="73"/>
                  </a:cxn>
                  <a:cxn ang="0">
                    <a:pos x="232" y="58"/>
                  </a:cxn>
                  <a:cxn ang="0">
                    <a:pos x="290" y="44"/>
                  </a:cxn>
                  <a:cxn ang="0">
                    <a:pos x="348" y="29"/>
                  </a:cxn>
                  <a:cxn ang="0">
                    <a:pos x="405" y="15"/>
                  </a:cxn>
                  <a:cxn ang="0">
                    <a:pos x="464" y="0"/>
                  </a:cxn>
                  <a:cxn ang="0">
                    <a:pos x="954" y="794"/>
                  </a:cxn>
                </a:cxnLst>
                <a:rect l="0" t="0" r="r" b="b"/>
                <a:pathLst>
                  <a:path w="954" h="954">
                    <a:moveTo>
                      <a:pt x="954" y="794"/>
                    </a:moveTo>
                    <a:lnTo>
                      <a:pt x="899" y="813"/>
                    </a:lnTo>
                    <a:lnTo>
                      <a:pt x="846" y="832"/>
                    </a:lnTo>
                    <a:lnTo>
                      <a:pt x="793" y="851"/>
                    </a:lnTo>
                    <a:lnTo>
                      <a:pt x="739" y="870"/>
                    </a:lnTo>
                    <a:lnTo>
                      <a:pt x="686" y="889"/>
                    </a:lnTo>
                    <a:lnTo>
                      <a:pt x="633" y="908"/>
                    </a:lnTo>
                    <a:lnTo>
                      <a:pt x="579" y="929"/>
                    </a:lnTo>
                    <a:lnTo>
                      <a:pt x="526" y="948"/>
                    </a:lnTo>
                    <a:lnTo>
                      <a:pt x="524" y="950"/>
                    </a:lnTo>
                    <a:lnTo>
                      <a:pt x="519" y="951"/>
                    </a:lnTo>
                    <a:lnTo>
                      <a:pt x="515" y="954"/>
                    </a:lnTo>
                    <a:lnTo>
                      <a:pt x="511" y="954"/>
                    </a:lnTo>
                    <a:lnTo>
                      <a:pt x="0" y="119"/>
                    </a:lnTo>
                    <a:lnTo>
                      <a:pt x="58" y="103"/>
                    </a:lnTo>
                    <a:lnTo>
                      <a:pt x="116" y="88"/>
                    </a:lnTo>
                    <a:lnTo>
                      <a:pt x="173" y="73"/>
                    </a:lnTo>
                    <a:lnTo>
                      <a:pt x="232" y="58"/>
                    </a:lnTo>
                    <a:lnTo>
                      <a:pt x="290" y="44"/>
                    </a:lnTo>
                    <a:lnTo>
                      <a:pt x="348" y="29"/>
                    </a:lnTo>
                    <a:lnTo>
                      <a:pt x="405" y="15"/>
                    </a:lnTo>
                    <a:lnTo>
                      <a:pt x="464" y="0"/>
                    </a:lnTo>
                    <a:lnTo>
                      <a:pt x="954" y="794"/>
                    </a:lnTo>
                    <a:close/>
                  </a:path>
                </a:pathLst>
              </a:custGeom>
              <a:solidFill>
                <a:srgbClr val="4C8252"/>
              </a:solidFill>
              <a:ln w="9525">
                <a:noFill/>
                <a:round/>
                <a:headEnd/>
                <a:tailEnd/>
              </a:ln>
            </p:spPr>
            <p:txBody>
              <a:bodyPr/>
              <a:lstStyle/>
              <a:p>
                <a:endParaRPr lang="tr-TR"/>
              </a:p>
            </p:txBody>
          </p:sp>
          <p:sp>
            <p:nvSpPr>
              <p:cNvPr id="43179" name="Freeform 171"/>
              <p:cNvSpPr>
                <a:spLocks/>
              </p:cNvSpPr>
              <p:nvPr/>
            </p:nvSpPr>
            <p:spPr bwMode="auto">
              <a:xfrm>
                <a:off x="1249" y="1669"/>
                <a:ext cx="138" cy="141"/>
              </a:xfrm>
              <a:custGeom>
                <a:avLst/>
                <a:gdLst/>
                <a:ahLst/>
                <a:cxnLst>
                  <a:cxn ang="0">
                    <a:pos x="965" y="820"/>
                  </a:cxn>
                  <a:cxn ang="0">
                    <a:pos x="937" y="830"/>
                  </a:cxn>
                  <a:cxn ang="0">
                    <a:pos x="910" y="840"/>
                  </a:cxn>
                  <a:cxn ang="0">
                    <a:pos x="884" y="849"/>
                  </a:cxn>
                  <a:cxn ang="0">
                    <a:pos x="859" y="859"/>
                  </a:cxn>
                  <a:cxn ang="0">
                    <a:pos x="833" y="869"/>
                  </a:cxn>
                  <a:cxn ang="0">
                    <a:pos x="808" y="879"/>
                  </a:cxn>
                  <a:cxn ang="0">
                    <a:pos x="782" y="889"/>
                  </a:cxn>
                  <a:cxn ang="0">
                    <a:pos x="758" y="897"/>
                  </a:cxn>
                  <a:cxn ang="0">
                    <a:pos x="729" y="909"/>
                  </a:cxn>
                  <a:cxn ang="0">
                    <a:pos x="699" y="921"/>
                  </a:cxn>
                  <a:cxn ang="0">
                    <a:pos x="670" y="933"/>
                  </a:cxn>
                  <a:cxn ang="0">
                    <a:pos x="642" y="944"/>
                  </a:cxn>
                  <a:cxn ang="0">
                    <a:pos x="612" y="956"/>
                  </a:cxn>
                  <a:cxn ang="0">
                    <a:pos x="584" y="967"/>
                  </a:cxn>
                  <a:cxn ang="0">
                    <a:pos x="554" y="979"/>
                  </a:cxn>
                  <a:cxn ang="0">
                    <a:pos x="526" y="990"/>
                  </a:cxn>
                  <a:cxn ang="0">
                    <a:pos x="0" y="134"/>
                  </a:cxn>
                  <a:cxn ang="0">
                    <a:pos x="56" y="117"/>
                  </a:cxn>
                  <a:cxn ang="0">
                    <a:pos x="114" y="98"/>
                  </a:cxn>
                  <a:cxn ang="0">
                    <a:pos x="171" y="82"/>
                  </a:cxn>
                  <a:cxn ang="0">
                    <a:pos x="230" y="64"/>
                  </a:cxn>
                  <a:cxn ang="0">
                    <a:pos x="288" y="48"/>
                  </a:cxn>
                  <a:cxn ang="0">
                    <a:pos x="347" y="32"/>
                  </a:cxn>
                  <a:cxn ang="0">
                    <a:pos x="405" y="16"/>
                  </a:cxn>
                  <a:cxn ang="0">
                    <a:pos x="464" y="0"/>
                  </a:cxn>
                  <a:cxn ang="0">
                    <a:pos x="965" y="820"/>
                  </a:cxn>
                </a:cxnLst>
                <a:rect l="0" t="0" r="r" b="b"/>
                <a:pathLst>
                  <a:path w="965" h="990">
                    <a:moveTo>
                      <a:pt x="965" y="820"/>
                    </a:moveTo>
                    <a:lnTo>
                      <a:pt x="937" y="830"/>
                    </a:lnTo>
                    <a:lnTo>
                      <a:pt x="910" y="840"/>
                    </a:lnTo>
                    <a:lnTo>
                      <a:pt x="884" y="849"/>
                    </a:lnTo>
                    <a:lnTo>
                      <a:pt x="859" y="859"/>
                    </a:lnTo>
                    <a:lnTo>
                      <a:pt x="833" y="869"/>
                    </a:lnTo>
                    <a:lnTo>
                      <a:pt x="808" y="879"/>
                    </a:lnTo>
                    <a:lnTo>
                      <a:pt x="782" y="889"/>
                    </a:lnTo>
                    <a:lnTo>
                      <a:pt x="758" y="897"/>
                    </a:lnTo>
                    <a:lnTo>
                      <a:pt x="729" y="909"/>
                    </a:lnTo>
                    <a:lnTo>
                      <a:pt x="699" y="921"/>
                    </a:lnTo>
                    <a:lnTo>
                      <a:pt x="670" y="933"/>
                    </a:lnTo>
                    <a:lnTo>
                      <a:pt x="642" y="944"/>
                    </a:lnTo>
                    <a:lnTo>
                      <a:pt x="612" y="956"/>
                    </a:lnTo>
                    <a:lnTo>
                      <a:pt x="584" y="967"/>
                    </a:lnTo>
                    <a:lnTo>
                      <a:pt x="554" y="979"/>
                    </a:lnTo>
                    <a:lnTo>
                      <a:pt x="526" y="990"/>
                    </a:lnTo>
                    <a:lnTo>
                      <a:pt x="0" y="134"/>
                    </a:lnTo>
                    <a:lnTo>
                      <a:pt x="56" y="117"/>
                    </a:lnTo>
                    <a:lnTo>
                      <a:pt x="114" y="98"/>
                    </a:lnTo>
                    <a:lnTo>
                      <a:pt x="171" y="82"/>
                    </a:lnTo>
                    <a:lnTo>
                      <a:pt x="230" y="64"/>
                    </a:lnTo>
                    <a:lnTo>
                      <a:pt x="288" y="48"/>
                    </a:lnTo>
                    <a:lnTo>
                      <a:pt x="347" y="32"/>
                    </a:lnTo>
                    <a:lnTo>
                      <a:pt x="405" y="16"/>
                    </a:lnTo>
                    <a:lnTo>
                      <a:pt x="464" y="0"/>
                    </a:lnTo>
                    <a:lnTo>
                      <a:pt x="965" y="820"/>
                    </a:lnTo>
                    <a:close/>
                  </a:path>
                </a:pathLst>
              </a:custGeom>
              <a:solidFill>
                <a:srgbClr val="598C5E"/>
              </a:solidFill>
              <a:ln w="9525">
                <a:noFill/>
                <a:round/>
                <a:headEnd/>
                <a:tailEnd/>
              </a:ln>
            </p:spPr>
            <p:txBody>
              <a:bodyPr/>
              <a:lstStyle/>
              <a:p>
                <a:endParaRPr lang="tr-TR"/>
              </a:p>
            </p:txBody>
          </p:sp>
          <p:sp>
            <p:nvSpPr>
              <p:cNvPr id="43180" name="Freeform 172"/>
              <p:cNvSpPr>
                <a:spLocks/>
              </p:cNvSpPr>
              <p:nvPr/>
            </p:nvSpPr>
            <p:spPr bwMode="auto">
              <a:xfrm>
                <a:off x="1218" y="1679"/>
                <a:ext cx="137" cy="144"/>
              </a:xfrm>
              <a:custGeom>
                <a:avLst/>
                <a:gdLst/>
                <a:ahLst/>
                <a:cxnLst>
                  <a:cxn ang="0">
                    <a:pos x="535" y="1014"/>
                  </a:cxn>
                  <a:cxn ang="0">
                    <a:pos x="587" y="991"/>
                  </a:cxn>
                  <a:cxn ang="0">
                    <a:pos x="640" y="969"/>
                  </a:cxn>
                  <a:cxn ang="0">
                    <a:pos x="693" y="946"/>
                  </a:cxn>
                  <a:cxn ang="0">
                    <a:pos x="746" y="923"/>
                  </a:cxn>
                  <a:cxn ang="0">
                    <a:pos x="800" y="901"/>
                  </a:cxn>
                  <a:cxn ang="0">
                    <a:pos x="854" y="878"/>
                  </a:cxn>
                  <a:cxn ang="0">
                    <a:pos x="907" y="856"/>
                  </a:cxn>
                  <a:cxn ang="0">
                    <a:pos x="963" y="835"/>
                  </a:cxn>
                  <a:cxn ang="0">
                    <a:pos x="452" y="0"/>
                  </a:cxn>
                  <a:cxn ang="0">
                    <a:pos x="394" y="16"/>
                  </a:cxn>
                  <a:cxn ang="0">
                    <a:pos x="336" y="31"/>
                  </a:cxn>
                  <a:cxn ang="0">
                    <a:pos x="278" y="48"/>
                  </a:cxn>
                  <a:cxn ang="0">
                    <a:pos x="222" y="63"/>
                  </a:cxn>
                  <a:cxn ang="0">
                    <a:pos x="164" y="80"/>
                  </a:cxn>
                  <a:cxn ang="0">
                    <a:pos x="108" y="97"/>
                  </a:cxn>
                  <a:cxn ang="0">
                    <a:pos x="53" y="115"/>
                  </a:cxn>
                  <a:cxn ang="0">
                    <a:pos x="0" y="134"/>
                  </a:cxn>
                  <a:cxn ang="0">
                    <a:pos x="535" y="1014"/>
                  </a:cxn>
                </a:cxnLst>
                <a:rect l="0" t="0" r="r" b="b"/>
                <a:pathLst>
                  <a:path w="963" h="1014">
                    <a:moveTo>
                      <a:pt x="535" y="1014"/>
                    </a:moveTo>
                    <a:lnTo>
                      <a:pt x="587" y="991"/>
                    </a:lnTo>
                    <a:lnTo>
                      <a:pt x="640" y="969"/>
                    </a:lnTo>
                    <a:lnTo>
                      <a:pt x="693" y="946"/>
                    </a:lnTo>
                    <a:lnTo>
                      <a:pt x="746" y="923"/>
                    </a:lnTo>
                    <a:lnTo>
                      <a:pt x="800" y="901"/>
                    </a:lnTo>
                    <a:lnTo>
                      <a:pt x="854" y="878"/>
                    </a:lnTo>
                    <a:lnTo>
                      <a:pt x="907" y="856"/>
                    </a:lnTo>
                    <a:lnTo>
                      <a:pt x="963" y="835"/>
                    </a:lnTo>
                    <a:lnTo>
                      <a:pt x="452" y="0"/>
                    </a:lnTo>
                    <a:lnTo>
                      <a:pt x="394" y="16"/>
                    </a:lnTo>
                    <a:lnTo>
                      <a:pt x="336" y="31"/>
                    </a:lnTo>
                    <a:lnTo>
                      <a:pt x="278" y="48"/>
                    </a:lnTo>
                    <a:lnTo>
                      <a:pt x="222" y="63"/>
                    </a:lnTo>
                    <a:lnTo>
                      <a:pt x="164" y="80"/>
                    </a:lnTo>
                    <a:lnTo>
                      <a:pt x="108" y="97"/>
                    </a:lnTo>
                    <a:lnTo>
                      <a:pt x="53" y="115"/>
                    </a:lnTo>
                    <a:lnTo>
                      <a:pt x="0" y="134"/>
                    </a:lnTo>
                    <a:lnTo>
                      <a:pt x="535" y="1014"/>
                    </a:lnTo>
                    <a:close/>
                  </a:path>
                </a:pathLst>
              </a:custGeom>
              <a:solidFill>
                <a:srgbClr val="66946B"/>
              </a:solidFill>
              <a:ln w="9525">
                <a:noFill/>
                <a:round/>
                <a:headEnd/>
                <a:tailEnd/>
              </a:ln>
            </p:spPr>
            <p:txBody>
              <a:bodyPr/>
              <a:lstStyle/>
              <a:p>
                <a:endParaRPr lang="tr-TR"/>
              </a:p>
            </p:txBody>
          </p:sp>
          <p:sp>
            <p:nvSpPr>
              <p:cNvPr id="43181" name="Freeform 173"/>
              <p:cNvSpPr>
                <a:spLocks/>
              </p:cNvSpPr>
              <p:nvPr/>
            </p:nvSpPr>
            <p:spPr bwMode="auto">
              <a:xfrm>
                <a:off x="1186" y="1688"/>
                <a:ext cx="138" cy="149"/>
              </a:xfrm>
              <a:custGeom>
                <a:avLst/>
                <a:gdLst/>
                <a:ahLst/>
                <a:cxnLst>
                  <a:cxn ang="0">
                    <a:pos x="551" y="1046"/>
                  </a:cxn>
                  <a:cxn ang="0">
                    <a:pos x="600" y="1022"/>
                  </a:cxn>
                  <a:cxn ang="0">
                    <a:pos x="651" y="998"/>
                  </a:cxn>
                  <a:cxn ang="0">
                    <a:pos x="704" y="974"/>
                  </a:cxn>
                  <a:cxn ang="0">
                    <a:pos x="756" y="949"/>
                  </a:cxn>
                  <a:cxn ang="0">
                    <a:pos x="808" y="927"/>
                  </a:cxn>
                  <a:cxn ang="0">
                    <a:pos x="860" y="903"/>
                  </a:cxn>
                  <a:cxn ang="0">
                    <a:pos x="914" y="880"/>
                  </a:cxn>
                  <a:cxn ang="0">
                    <a:pos x="968" y="856"/>
                  </a:cxn>
                  <a:cxn ang="0">
                    <a:pos x="442" y="0"/>
                  </a:cxn>
                  <a:cxn ang="0">
                    <a:pos x="397" y="13"/>
                  </a:cxn>
                  <a:cxn ang="0">
                    <a:pos x="353" y="25"/>
                  </a:cxn>
                  <a:cxn ang="0">
                    <a:pos x="310" y="38"/>
                  </a:cxn>
                  <a:cxn ang="0">
                    <a:pos x="267" y="51"/>
                  </a:cxn>
                  <a:cxn ang="0">
                    <a:pos x="225" y="65"/>
                  </a:cxn>
                  <a:cxn ang="0">
                    <a:pos x="182" y="80"/>
                  </a:cxn>
                  <a:cxn ang="0">
                    <a:pos x="140" y="95"/>
                  </a:cxn>
                  <a:cxn ang="0">
                    <a:pos x="97" y="109"/>
                  </a:cxn>
                  <a:cxn ang="0">
                    <a:pos x="86" y="114"/>
                  </a:cxn>
                  <a:cxn ang="0">
                    <a:pos x="74" y="119"/>
                  </a:cxn>
                  <a:cxn ang="0">
                    <a:pos x="62" y="123"/>
                  </a:cxn>
                  <a:cxn ang="0">
                    <a:pos x="50" y="127"/>
                  </a:cxn>
                  <a:cxn ang="0">
                    <a:pos x="37" y="133"/>
                  </a:cxn>
                  <a:cxn ang="0">
                    <a:pos x="25" y="136"/>
                  </a:cxn>
                  <a:cxn ang="0">
                    <a:pos x="11" y="142"/>
                  </a:cxn>
                  <a:cxn ang="0">
                    <a:pos x="0" y="145"/>
                  </a:cxn>
                  <a:cxn ang="0">
                    <a:pos x="551" y="1046"/>
                  </a:cxn>
                </a:cxnLst>
                <a:rect l="0" t="0" r="r" b="b"/>
                <a:pathLst>
                  <a:path w="968" h="1046">
                    <a:moveTo>
                      <a:pt x="551" y="1046"/>
                    </a:moveTo>
                    <a:lnTo>
                      <a:pt x="600" y="1022"/>
                    </a:lnTo>
                    <a:lnTo>
                      <a:pt x="651" y="998"/>
                    </a:lnTo>
                    <a:lnTo>
                      <a:pt x="704" y="974"/>
                    </a:lnTo>
                    <a:lnTo>
                      <a:pt x="756" y="949"/>
                    </a:lnTo>
                    <a:lnTo>
                      <a:pt x="808" y="927"/>
                    </a:lnTo>
                    <a:lnTo>
                      <a:pt x="860" y="903"/>
                    </a:lnTo>
                    <a:lnTo>
                      <a:pt x="914" y="880"/>
                    </a:lnTo>
                    <a:lnTo>
                      <a:pt x="968" y="856"/>
                    </a:lnTo>
                    <a:lnTo>
                      <a:pt x="442" y="0"/>
                    </a:lnTo>
                    <a:lnTo>
                      <a:pt x="397" y="13"/>
                    </a:lnTo>
                    <a:lnTo>
                      <a:pt x="353" y="25"/>
                    </a:lnTo>
                    <a:lnTo>
                      <a:pt x="310" y="38"/>
                    </a:lnTo>
                    <a:lnTo>
                      <a:pt x="267" y="51"/>
                    </a:lnTo>
                    <a:lnTo>
                      <a:pt x="225" y="65"/>
                    </a:lnTo>
                    <a:lnTo>
                      <a:pt x="182" y="80"/>
                    </a:lnTo>
                    <a:lnTo>
                      <a:pt x="140" y="95"/>
                    </a:lnTo>
                    <a:lnTo>
                      <a:pt x="97" y="109"/>
                    </a:lnTo>
                    <a:lnTo>
                      <a:pt x="86" y="114"/>
                    </a:lnTo>
                    <a:lnTo>
                      <a:pt x="74" y="119"/>
                    </a:lnTo>
                    <a:lnTo>
                      <a:pt x="62" y="123"/>
                    </a:lnTo>
                    <a:lnTo>
                      <a:pt x="50" y="127"/>
                    </a:lnTo>
                    <a:lnTo>
                      <a:pt x="37" y="133"/>
                    </a:lnTo>
                    <a:lnTo>
                      <a:pt x="25" y="136"/>
                    </a:lnTo>
                    <a:lnTo>
                      <a:pt x="11" y="142"/>
                    </a:lnTo>
                    <a:lnTo>
                      <a:pt x="0" y="145"/>
                    </a:lnTo>
                    <a:lnTo>
                      <a:pt x="551" y="1046"/>
                    </a:lnTo>
                    <a:close/>
                  </a:path>
                </a:pathLst>
              </a:custGeom>
              <a:solidFill>
                <a:srgbClr val="759E78"/>
              </a:solidFill>
              <a:ln w="9525">
                <a:noFill/>
                <a:round/>
                <a:headEnd/>
                <a:tailEnd/>
              </a:ln>
            </p:spPr>
            <p:txBody>
              <a:bodyPr/>
              <a:lstStyle/>
              <a:p>
                <a:endParaRPr lang="tr-TR"/>
              </a:p>
            </p:txBody>
          </p:sp>
          <p:sp>
            <p:nvSpPr>
              <p:cNvPr id="43182" name="Freeform 174"/>
              <p:cNvSpPr>
                <a:spLocks/>
              </p:cNvSpPr>
              <p:nvPr/>
            </p:nvSpPr>
            <p:spPr bwMode="auto">
              <a:xfrm>
                <a:off x="1155" y="1698"/>
                <a:ext cx="139" cy="154"/>
              </a:xfrm>
              <a:custGeom>
                <a:avLst/>
                <a:gdLst/>
                <a:ahLst/>
                <a:cxnLst>
                  <a:cxn ang="0">
                    <a:pos x="557" y="1082"/>
                  </a:cxn>
                  <a:cxn ang="0">
                    <a:pos x="608" y="1056"/>
                  </a:cxn>
                  <a:cxn ang="0">
                    <a:pos x="661" y="1029"/>
                  </a:cxn>
                  <a:cxn ang="0">
                    <a:pos x="713" y="1004"/>
                  </a:cxn>
                  <a:cxn ang="0">
                    <a:pos x="765" y="978"/>
                  </a:cxn>
                  <a:cxn ang="0">
                    <a:pos x="817" y="954"/>
                  </a:cxn>
                  <a:cxn ang="0">
                    <a:pos x="870" y="929"/>
                  </a:cxn>
                  <a:cxn ang="0">
                    <a:pos x="922" y="905"/>
                  </a:cxn>
                  <a:cxn ang="0">
                    <a:pos x="974" y="880"/>
                  </a:cxn>
                  <a:cxn ang="0">
                    <a:pos x="439" y="0"/>
                  </a:cxn>
                  <a:cxn ang="0">
                    <a:pos x="422" y="6"/>
                  </a:cxn>
                  <a:cxn ang="0">
                    <a:pos x="407" y="10"/>
                  </a:cxn>
                  <a:cxn ang="0">
                    <a:pos x="392" y="16"/>
                  </a:cxn>
                  <a:cxn ang="0">
                    <a:pos x="377" y="20"/>
                  </a:cxn>
                  <a:cxn ang="0">
                    <a:pos x="360" y="26"/>
                  </a:cxn>
                  <a:cxn ang="0">
                    <a:pos x="345" y="31"/>
                  </a:cxn>
                  <a:cxn ang="0">
                    <a:pos x="330" y="37"/>
                  </a:cxn>
                  <a:cxn ang="0">
                    <a:pos x="314" y="41"/>
                  </a:cxn>
                  <a:cxn ang="0">
                    <a:pos x="273" y="56"/>
                  </a:cxn>
                  <a:cxn ang="0">
                    <a:pos x="234" y="70"/>
                  </a:cxn>
                  <a:cxn ang="0">
                    <a:pos x="195" y="84"/>
                  </a:cxn>
                  <a:cxn ang="0">
                    <a:pos x="156" y="99"/>
                  </a:cxn>
                  <a:cxn ang="0">
                    <a:pos x="116" y="114"/>
                  </a:cxn>
                  <a:cxn ang="0">
                    <a:pos x="77" y="129"/>
                  </a:cxn>
                  <a:cxn ang="0">
                    <a:pos x="38" y="144"/>
                  </a:cxn>
                  <a:cxn ang="0">
                    <a:pos x="0" y="158"/>
                  </a:cxn>
                  <a:cxn ang="0">
                    <a:pos x="557" y="1082"/>
                  </a:cxn>
                </a:cxnLst>
                <a:rect l="0" t="0" r="r" b="b"/>
                <a:pathLst>
                  <a:path w="974" h="1082">
                    <a:moveTo>
                      <a:pt x="557" y="1082"/>
                    </a:moveTo>
                    <a:lnTo>
                      <a:pt x="608" y="1056"/>
                    </a:lnTo>
                    <a:lnTo>
                      <a:pt x="661" y="1029"/>
                    </a:lnTo>
                    <a:lnTo>
                      <a:pt x="713" y="1004"/>
                    </a:lnTo>
                    <a:lnTo>
                      <a:pt x="765" y="978"/>
                    </a:lnTo>
                    <a:lnTo>
                      <a:pt x="817" y="954"/>
                    </a:lnTo>
                    <a:lnTo>
                      <a:pt x="870" y="929"/>
                    </a:lnTo>
                    <a:lnTo>
                      <a:pt x="922" y="905"/>
                    </a:lnTo>
                    <a:lnTo>
                      <a:pt x="974" y="880"/>
                    </a:lnTo>
                    <a:lnTo>
                      <a:pt x="439" y="0"/>
                    </a:lnTo>
                    <a:lnTo>
                      <a:pt x="422" y="6"/>
                    </a:lnTo>
                    <a:lnTo>
                      <a:pt x="407" y="10"/>
                    </a:lnTo>
                    <a:lnTo>
                      <a:pt x="392" y="16"/>
                    </a:lnTo>
                    <a:lnTo>
                      <a:pt x="377" y="20"/>
                    </a:lnTo>
                    <a:lnTo>
                      <a:pt x="360" y="26"/>
                    </a:lnTo>
                    <a:lnTo>
                      <a:pt x="345" y="31"/>
                    </a:lnTo>
                    <a:lnTo>
                      <a:pt x="330" y="37"/>
                    </a:lnTo>
                    <a:lnTo>
                      <a:pt x="314" y="41"/>
                    </a:lnTo>
                    <a:lnTo>
                      <a:pt x="273" y="56"/>
                    </a:lnTo>
                    <a:lnTo>
                      <a:pt x="234" y="70"/>
                    </a:lnTo>
                    <a:lnTo>
                      <a:pt x="195" y="84"/>
                    </a:lnTo>
                    <a:lnTo>
                      <a:pt x="156" y="99"/>
                    </a:lnTo>
                    <a:lnTo>
                      <a:pt x="116" y="114"/>
                    </a:lnTo>
                    <a:lnTo>
                      <a:pt x="77" y="129"/>
                    </a:lnTo>
                    <a:lnTo>
                      <a:pt x="38" y="144"/>
                    </a:lnTo>
                    <a:lnTo>
                      <a:pt x="0" y="158"/>
                    </a:lnTo>
                    <a:lnTo>
                      <a:pt x="557" y="1082"/>
                    </a:lnTo>
                    <a:close/>
                  </a:path>
                </a:pathLst>
              </a:custGeom>
              <a:solidFill>
                <a:srgbClr val="82A887"/>
              </a:solidFill>
              <a:ln w="9525">
                <a:noFill/>
                <a:round/>
                <a:headEnd/>
                <a:tailEnd/>
              </a:ln>
            </p:spPr>
            <p:txBody>
              <a:bodyPr/>
              <a:lstStyle/>
              <a:p>
                <a:endParaRPr lang="tr-TR"/>
              </a:p>
            </p:txBody>
          </p:sp>
          <p:sp>
            <p:nvSpPr>
              <p:cNvPr id="43183" name="Freeform 175"/>
              <p:cNvSpPr>
                <a:spLocks/>
              </p:cNvSpPr>
              <p:nvPr/>
            </p:nvSpPr>
            <p:spPr bwMode="auto">
              <a:xfrm>
                <a:off x="1124" y="1709"/>
                <a:ext cx="141" cy="159"/>
              </a:xfrm>
              <a:custGeom>
                <a:avLst/>
                <a:gdLst/>
                <a:ahLst/>
                <a:cxnLst>
                  <a:cxn ang="0">
                    <a:pos x="573" y="1112"/>
                  </a:cxn>
                  <a:cxn ang="0">
                    <a:pos x="622" y="1085"/>
                  </a:cxn>
                  <a:cxn ang="0">
                    <a:pos x="673" y="1057"/>
                  </a:cxn>
                  <a:cxn ang="0">
                    <a:pos x="723" y="1031"/>
                  </a:cxn>
                  <a:cxn ang="0">
                    <a:pos x="774" y="1004"/>
                  </a:cxn>
                  <a:cxn ang="0">
                    <a:pos x="825" y="979"/>
                  </a:cxn>
                  <a:cxn ang="0">
                    <a:pos x="878" y="952"/>
                  </a:cxn>
                  <a:cxn ang="0">
                    <a:pos x="930" y="927"/>
                  </a:cxn>
                  <a:cxn ang="0">
                    <a:pos x="985" y="901"/>
                  </a:cxn>
                  <a:cxn ang="0">
                    <a:pos x="434" y="0"/>
                  </a:cxn>
                  <a:cxn ang="0">
                    <a:pos x="377" y="22"/>
                  </a:cxn>
                  <a:cxn ang="0">
                    <a:pos x="321" y="43"/>
                  </a:cxn>
                  <a:cxn ang="0">
                    <a:pos x="267" y="65"/>
                  </a:cxn>
                  <a:cxn ang="0">
                    <a:pos x="213" y="86"/>
                  </a:cxn>
                  <a:cxn ang="0">
                    <a:pos x="158" y="109"/>
                  </a:cxn>
                  <a:cxn ang="0">
                    <a:pos x="105" y="130"/>
                  </a:cxn>
                  <a:cxn ang="0">
                    <a:pos x="53" y="153"/>
                  </a:cxn>
                  <a:cxn ang="0">
                    <a:pos x="0" y="175"/>
                  </a:cxn>
                  <a:cxn ang="0">
                    <a:pos x="573" y="1112"/>
                  </a:cxn>
                </a:cxnLst>
                <a:rect l="0" t="0" r="r" b="b"/>
                <a:pathLst>
                  <a:path w="985" h="1112">
                    <a:moveTo>
                      <a:pt x="573" y="1112"/>
                    </a:moveTo>
                    <a:lnTo>
                      <a:pt x="622" y="1085"/>
                    </a:lnTo>
                    <a:lnTo>
                      <a:pt x="673" y="1057"/>
                    </a:lnTo>
                    <a:lnTo>
                      <a:pt x="723" y="1031"/>
                    </a:lnTo>
                    <a:lnTo>
                      <a:pt x="774" y="1004"/>
                    </a:lnTo>
                    <a:lnTo>
                      <a:pt x="825" y="979"/>
                    </a:lnTo>
                    <a:lnTo>
                      <a:pt x="878" y="952"/>
                    </a:lnTo>
                    <a:lnTo>
                      <a:pt x="930" y="927"/>
                    </a:lnTo>
                    <a:lnTo>
                      <a:pt x="985" y="901"/>
                    </a:lnTo>
                    <a:lnTo>
                      <a:pt x="434" y="0"/>
                    </a:lnTo>
                    <a:lnTo>
                      <a:pt x="377" y="22"/>
                    </a:lnTo>
                    <a:lnTo>
                      <a:pt x="321" y="43"/>
                    </a:lnTo>
                    <a:lnTo>
                      <a:pt x="267" y="65"/>
                    </a:lnTo>
                    <a:lnTo>
                      <a:pt x="213" y="86"/>
                    </a:lnTo>
                    <a:lnTo>
                      <a:pt x="158" y="109"/>
                    </a:lnTo>
                    <a:lnTo>
                      <a:pt x="105" y="130"/>
                    </a:lnTo>
                    <a:lnTo>
                      <a:pt x="53" y="153"/>
                    </a:lnTo>
                    <a:lnTo>
                      <a:pt x="0" y="175"/>
                    </a:lnTo>
                    <a:lnTo>
                      <a:pt x="573" y="1112"/>
                    </a:lnTo>
                    <a:close/>
                  </a:path>
                </a:pathLst>
              </a:custGeom>
              <a:solidFill>
                <a:srgbClr val="8FB091"/>
              </a:solidFill>
              <a:ln w="9525">
                <a:noFill/>
                <a:round/>
                <a:headEnd/>
                <a:tailEnd/>
              </a:ln>
            </p:spPr>
            <p:txBody>
              <a:bodyPr/>
              <a:lstStyle/>
              <a:p>
                <a:endParaRPr lang="tr-TR"/>
              </a:p>
            </p:txBody>
          </p:sp>
          <p:sp>
            <p:nvSpPr>
              <p:cNvPr id="43184" name="Freeform 176"/>
              <p:cNvSpPr>
                <a:spLocks/>
              </p:cNvSpPr>
              <p:nvPr/>
            </p:nvSpPr>
            <p:spPr bwMode="auto">
              <a:xfrm>
                <a:off x="1094" y="1720"/>
                <a:ext cx="140" cy="163"/>
              </a:xfrm>
              <a:custGeom>
                <a:avLst/>
                <a:gdLst/>
                <a:ahLst/>
                <a:cxnLst>
                  <a:cxn ang="0">
                    <a:pos x="578" y="1140"/>
                  </a:cxn>
                  <a:cxn ang="0">
                    <a:pos x="627" y="1113"/>
                  </a:cxn>
                  <a:cxn ang="0">
                    <a:pos x="678" y="1085"/>
                  </a:cxn>
                  <a:cxn ang="0">
                    <a:pos x="729" y="1058"/>
                  </a:cxn>
                  <a:cxn ang="0">
                    <a:pos x="781" y="1030"/>
                  </a:cxn>
                  <a:cxn ang="0">
                    <a:pos x="832" y="1004"/>
                  </a:cxn>
                  <a:cxn ang="0">
                    <a:pos x="883" y="977"/>
                  </a:cxn>
                  <a:cxn ang="0">
                    <a:pos x="934" y="951"/>
                  </a:cxn>
                  <a:cxn ang="0">
                    <a:pos x="985" y="924"/>
                  </a:cxn>
                  <a:cxn ang="0">
                    <a:pos x="428" y="0"/>
                  </a:cxn>
                  <a:cxn ang="0">
                    <a:pos x="371" y="24"/>
                  </a:cxn>
                  <a:cxn ang="0">
                    <a:pos x="316" y="47"/>
                  </a:cxn>
                  <a:cxn ang="0">
                    <a:pos x="261" y="71"/>
                  </a:cxn>
                  <a:cxn ang="0">
                    <a:pos x="208" y="94"/>
                  </a:cxn>
                  <a:cxn ang="0">
                    <a:pos x="154" y="118"/>
                  </a:cxn>
                  <a:cxn ang="0">
                    <a:pos x="101" y="141"/>
                  </a:cxn>
                  <a:cxn ang="0">
                    <a:pos x="49" y="164"/>
                  </a:cxn>
                  <a:cxn ang="0">
                    <a:pos x="0" y="187"/>
                  </a:cxn>
                  <a:cxn ang="0">
                    <a:pos x="578" y="1140"/>
                  </a:cxn>
                </a:cxnLst>
                <a:rect l="0" t="0" r="r" b="b"/>
                <a:pathLst>
                  <a:path w="985" h="1140">
                    <a:moveTo>
                      <a:pt x="578" y="1140"/>
                    </a:moveTo>
                    <a:lnTo>
                      <a:pt x="627" y="1113"/>
                    </a:lnTo>
                    <a:lnTo>
                      <a:pt x="678" y="1085"/>
                    </a:lnTo>
                    <a:lnTo>
                      <a:pt x="729" y="1058"/>
                    </a:lnTo>
                    <a:lnTo>
                      <a:pt x="781" y="1030"/>
                    </a:lnTo>
                    <a:lnTo>
                      <a:pt x="832" y="1004"/>
                    </a:lnTo>
                    <a:lnTo>
                      <a:pt x="883" y="977"/>
                    </a:lnTo>
                    <a:lnTo>
                      <a:pt x="934" y="951"/>
                    </a:lnTo>
                    <a:lnTo>
                      <a:pt x="985" y="924"/>
                    </a:lnTo>
                    <a:lnTo>
                      <a:pt x="428" y="0"/>
                    </a:lnTo>
                    <a:lnTo>
                      <a:pt x="371" y="24"/>
                    </a:lnTo>
                    <a:lnTo>
                      <a:pt x="316" y="47"/>
                    </a:lnTo>
                    <a:lnTo>
                      <a:pt x="261" y="71"/>
                    </a:lnTo>
                    <a:lnTo>
                      <a:pt x="208" y="94"/>
                    </a:lnTo>
                    <a:lnTo>
                      <a:pt x="154" y="118"/>
                    </a:lnTo>
                    <a:lnTo>
                      <a:pt x="101" y="141"/>
                    </a:lnTo>
                    <a:lnTo>
                      <a:pt x="49" y="164"/>
                    </a:lnTo>
                    <a:lnTo>
                      <a:pt x="0" y="187"/>
                    </a:lnTo>
                    <a:lnTo>
                      <a:pt x="578" y="1140"/>
                    </a:lnTo>
                    <a:close/>
                  </a:path>
                </a:pathLst>
              </a:custGeom>
              <a:solidFill>
                <a:srgbClr val="9EBAA1"/>
              </a:solidFill>
              <a:ln w="9525">
                <a:noFill/>
                <a:round/>
                <a:headEnd/>
                <a:tailEnd/>
              </a:ln>
            </p:spPr>
            <p:txBody>
              <a:bodyPr/>
              <a:lstStyle/>
              <a:p>
                <a:endParaRPr lang="tr-TR"/>
              </a:p>
            </p:txBody>
          </p:sp>
          <p:sp>
            <p:nvSpPr>
              <p:cNvPr id="43185" name="Freeform 177"/>
              <p:cNvSpPr>
                <a:spLocks/>
              </p:cNvSpPr>
              <p:nvPr/>
            </p:nvSpPr>
            <p:spPr bwMode="auto">
              <a:xfrm>
                <a:off x="1064" y="1734"/>
                <a:ext cx="142" cy="159"/>
              </a:xfrm>
              <a:custGeom>
                <a:avLst/>
                <a:gdLst/>
                <a:ahLst/>
                <a:cxnLst>
                  <a:cxn ang="0">
                    <a:pos x="995" y="937"/>
                  </a:cxn>
                  <a:cxn ang="0">
                    <a:pos x="952" y="960"/>
                  </a:cxn>
                  <a:cxn ang="0">
                    <a:pos x="910" y="982"/>
                  </a:cxn>
                  <a:cxn ang="0">
                    <a:pos x="869" y="1005"/>
                  </a:cxn>
                  <a:cxn ang="0">
                    <a:pos x="827" y="1027"/>
                  </a:cxn>
                  <a:cxn ang="0">
                    <a:pos x="786" y="1050"/>
                  </a:cxn>
                  <a:cxn ang="0">
                    <a:pos x="746" y="1072"/>
                  </a:cxn>
                  <a:cxn ang="0">
                    <a:pos x="704" y="1095"/>
                  </a:cxn>
                  <a:cxn ang="0">
                    <a:pos x="665" y="1118"/>
                  </a:cxn>
                  <a:cxn ang="0">
                    <a:pos x="644" y="1107"/>
                  </a:cxn>
                  <a:cxn ang="0">
                    <a:pos x="625" y="1095"/>
                  </a:cxn>
                  <a:cxn ang="0">
                    <a:pos x="604" y="1084"/>
                  </a:cxn>
                  <a:cxn ang="0">
                    <a:pos x="585" y="1071"/>
                  </a:cxn>
                  <a:cxn ang="0">
                    <a:pos x="564" y="1059"/>
                  </a:cxn>
                  <a:cxn ang="0">
                    <a:pos x="543" y="1047"/>
                  </a:cxn>
                  <a:cxn ang="0">
                    <a:pos x="524" y="1034"/>
                  </a:cxn>
                  <a:cxn ang="0">
                    <a:pos x="505" y="1020"/>
                  </a:cxn>
                  <a:cxn ang="0">
                    <a:pos x="0" y="196"/>
                  </a:cxn>
                  <a:cxn ang="0">
                    <a:pos x="52" y="171"/>
                  </a:cxn>
                  <a:cxn ang="0">
                    <a:pos x="105" y="146"/>
                  </a:cxn>
                  <a:cxn ang="0">
                    <a:pos x="157" y="121"/>
                  </a:cxn>
                  <a:cxn ang="0">
                    <a:pos x="209" y="96"/>
                  </a:cxn>
                  <a:cxn ang="0">
                    <a:pos x="261" y="72"/>
                  </a:cxn>
                  <a:cxn ang="0">
                    <a:pos x="315" y="48"/>
                  </a:cxn>
                  <a:cxn ang="0">
                    <a:pos x="368" y="24"/>
                  </a:cxn>
                  <a:cxn ang="0">
                    <a:pos x="422" y="0"/>
                  </a:cxn>
                  <a:cxn ang="0">
                    <a:pos x="995" y="937"/>
                  </a:cxn>
                </a:cxnLst>
                <a:rect l="0" t="0" r="r" b="b"/>
                <a:pathLst>
                  <a:path w="995" h="1118">
                    <a:moveTo>
                      <a:pt x="995" y="937"/>
                    </a:moveTo>
                    <a:lnTo>
                      <a:pt x="952" y="960"/>
                    </a:lnTo>
                    <a:lnTo>
                      <a:pt x="910" y="982"/>
                    </a:lnTo>
                    <a:lnTo>
                      <a:pt x="869" y="1005"/>
                    </a:lnTo>
                    <a:lnTo>
                      <a:pt x="827" y="1027"/>
                    </a:lnTo>
                    <a:lnTo>
                      <a:pt x="786" y="1050"/>
                    </a:lnTo>
                    <a:lnTo>
                      <a:pt x="746" y="1072"/>
                    </a:lnTo>
                    <a:lnTo>
                      <a:pt x="704" y="1095"/>
                    </a:lnTo>
                    <a:lnTo>
                      <a:pt x="665" y="1118"/>
                    </a:lnTo>
                    <a:lnTo>
                      <a:pt x="644" y="1107"/>
                    </a:lnTo>
                    <a:lnTo>
                      <a:pt x="625" y="1095"/>
                    </a:lnTo>
                    <a:lnTo>
                      <a:pt x="604" y="1084"/>
                    </a:lnTo>
                    <a:lnTo>
                      <a:pt x="585" y="1071"/>
                    </a:lnTo>
                    <a:lnTo>
                      <a:pt x="564" y="1059"/>
                    </a:lnTo>
                    <a:lnTo>
                      <a:pt x="543" y="1047"/>
                    </a:lnTo>
                    <a:lnTo>
                      <a:pt x="524" y="1034"/>
                    </a:lnTo>
                    <a:lnTo>
                      <a:pt x="505" y="1020"/>
                    </a:lnTo>
                    <a:lnTo>
                      <a:pt x="0" y="196"/>
                    </a:lnTo>
                    <a:lnTo>
                      <a:pt x="52" y="171"/>
                    </a:lnTo>
                    <a:lnTo>
                      <a:pt x="105" y="146"/>
                    </a:lnTo>
                    <a:lnTo>
                      <a:pt x="157" y="121"/>
                    </a:lnTo>
                    <a:lnTo>
                      <a:pt x="209" y="96"/>
                    </a:lnTo>
                    <a:lnTo>
                      <a:pt x="261" y="72"/>
                    </a:lnTo>
                    <a:lnTo>
                      <a:pt x="315" y="48"/>
                    </a:lnTo>
                    <a:lnTo>
                      <a:pt x="368" y="24"/>
                    </a:lnTo>
                    <a:lnTo>
                      <a:pt x="422" y="0"/>
                    </a:lnTo>
                    <a:lnTo>
                      <a:pt x="995" y="937"/>
                    </a:lnTo>
                    <a:close/>
                  </a:path>
                </a:pathLst>
              </a:custGeom>
              <a:solidFill>
                <a:srgbClr val="ABC4AD"/>
              </a:solidFill>
              <a:ln w="9525">
                <a:noFill/>
                <a:round/>
                <a:headEnd/>
                <a:tailEnd/>
              </a:ln>
            </p:spPr>
            <p:txBody>
              <a:bodyPr/>
              <a:lstStyle/>
              <a:p>
                <a:endParaRPr lang="tr-TR"/>
              </a:p>
            </p:txBody>
          </p:sp>
          <p:sp>
            <p:nvSpPr>
              <p:cNvPr id="43186" name="Freeform 178"/>
              <p:cNvSpPr>
                <a:spLocks/>
              </p:cNvSpPr>
              <p:nvPr/>
            </p:nvSpPr>
            <p:spPr bwMode="auto">
              <a:xfrm>
                <a:off x="1035" y="1747"/>
                <a:ext cx="141" cy="146"/>
              </a:xfrm>
              <a:custGeom>
                <a:avLst/>
                <a:gdLst/>
                <a:ahLst/>
                <a:cxnLst>
                  <a:cxn ang="0">
                    <a:pos x="989" y="953"/>
                  </a:cxn>
                  <a:cxn ang="0">
                    <a:pos x="973" y="963"/>
                  </a:cxn>
                  <a:cxn ang="0">
                    <a:pos x="958" y="972"/>
                  </a:cxn>
                  <a:cxn ang="0">
                    <a:pos x="942" y="982"/>
                  </a:cxn>
                  <a:cxn ang="0">
                    <a:pos x="927" y="989"/>
                  </a:cxn>
                  <a:cxn ang="0">
                    <a:pos x="911" y="999"/>
                  </a:cxn>
                  <a:cxn ang="0">
                    <a:pos x="896" y="1008"/>
                  </a:cxn>
                  <a:cxn ang="0">
                    <a:pos x="880" y="1016"/>
                  </a:cxn>
                  <a:cxn ang="0">
                    <a:pos x="865" y="1025"/>
                  </a:cxn>
                  <a:cxn ang="0">
                    <a:pos x="794" y="984"/>
                  </a:cxn>
                  <a:cxn ang="0">
                    <a:pos x="724" y="941"/>
                  </a:cxn>
                  <a:cxn ang="0">
                    <a:pos x="652" y="900"/>
                  </a:cxn>
                  <a:cxn ang="0">
                    <a:pos x="581" y="858"/>
                  </a:cxn>
                  <a:cxn ang="0">
                    <a:pos x="509" y="816"/>
                  </a:cxn>
                  <a:cxn ang="0">
                    <a:pos x="438" y="775"/>
                  </a:cxn>
                  <a:cxn ang="0">
                    <a:pos x="367" y="732"/>
                  </a:cxn>
                  <a:cxn ang="0">
                    <a:pos x="298" y="690"/>
                  </a:cxn>
                  <a:cxn ang="0">
                    <a:pos x="290" y="688"/>
                  </a:cxn>
                  <a:cxn ang="0">
                    <a:pos x="283" y="680"/>
                  </a:cxn>
                  <a:cxn ang="0">
                    <a:pos x="0" y="211"/>
                  </a:cxn>
                  <a:cxn ang="0">
                    <a:pos x="49" y="185"/>
                  </a:cxn>
                  <a:cxn ang="0">
                    <a:pos x="100" y="158"/>
                  </a:cxn>
                  <a:cxn ang="0">
                    <a:pos x="150" y="131"/>
                  </a:cxn>
                  <a:cxn ang="0">
                    <a:pos x="201" y="104"/>
                  </a:cxn>
                  <a:cxn ang="0">
                    <a:pos x="252" y="78"/>
                  </a:cxn>
                  <a:cxn ang="0">
                    <a:pos x="305" y="52"/>
                  </a:cxn>
                  <a:cxn ang="0">
                    <a:pos x="357" y="26"/>
                  </a:cxn>
                  <a:cxn ang="0">
                    <a:pos x="411" y="0"/>
                  </a:cxn>
                  <a:cxn ang="0">
                    <a:pos x="989" y="953"/>
                  </a:cxn>
                </a:cxnLst>
                <a:rect l="0" t="0" r="r" b="b"/>
                <a:pathLst>
                  <a:path w="989" h="1025">
                    <a:moveTo>
                      <a:pt x="989" y="953"/>
                    </a:moveTo>
                    <a:lnTo>
                      <a:pt x="973" y="963"/>
                    </a:lnTo>
                    <a:lnTo>
                      <a:pt x="958" y="972"/>
                    </a:lnTo>
                    <a:lnTo>
                      <a:pt x="942" y="982"/>
                    </a:lnTo>
                    <a:lnTo>
                      <a:pt x="927" y="989"/>
                    </a:lnTo>
                    <a:lnTo>
                      <a:pt x="911" y="999"/>
                    </a:lnTo>
                    <a:lnTo>
                      <a:pt x="896" y="1008"/>
                    </a:lnTo>
                    <a:lnTo>
                      <a:pt x="880" y="1016"/>
                    </a:lnTo>
                    <a:lnTo>
                      <a:pt x="865" y="1025"/>
                    </a:lnTo>
                    <a:lnTo>
                      <a:pt x="794" y="984"/>
                    </a:lnTo>
                    <a:lnTo>
                      <a:pt x="724" y="941"/>
                    </a:lnTo>
                    <a:lnTo>
                      <a:pt x="652" y="900"/>
                    </a:lnTo>
                    <a:lnTo>
                      <a:pt x="581" y="858"/>
                    </a:lnTo>
                    <a:lnTo>
                      <a:pt x="509" y="816"/>
                    </a:lnTo>
                    <a:lnTo>
                      <a:pt x="438" y="775"/>
                    </a:lnTo>
                    <a:lnTo>
                      <a:pt x="367" y="732"/>
                    </a:lnTo>
                    <a:lnTo>
                      <a:pt x="298" y="690"/>
                    </a:lnTo>
                    <a:lnTo>
                      <a:pt x="290" y="688"/>
                    </a:lnTo>
                    <a:lnTo>
                      <a:pt x="283" y="680"/>
                    </a:lnTo>
                    <a:lnTo>
                      <a:pt x="0" y="211"/>
                    </a:lnTo>
                    <a:lnTo>
                      <a:pt x="49" y="185"/>
                    </a:lnTo>
                    <a:lnTo>
                      <a:pt x="100" y="158"/>
                    </a:lnTo>
                    <a:lnTo>
                      <a:pt x="150" y="131"/>
                    </a:lnTo>
                    <a:lnTo>
                      <a:pt x="201" y="104"/>
                    </a:lnTo>
                    <a:lnTo>
                      <a:pt x="252" y="78"/>
                    </a:lnTo>
                    <a:lnTo>
                      <a:pt x="305" y="52"/>
                    </a:lnTo>
                    <a:lnTo>
                      <a:pt x="357" y="26"/>
                    </a:lnTo>
                    <a:lnTo>
                      <a:pt x="411" y="0"/>
                    </a:lnTo>
                    <a:lnTo>
                      <a:pt x="989" y="953"/>
                    </a:lnTo>
                    <a:close/>
                  </a:path>
                </a:pathLst>
              </a:custGeom>
              <a:solidFill>
                <a:srgbClr val="BBCFBD"/>
              </a:solidFill>
              <a:ln w="9525">
                <a:noFill/>
                <a:round/>
                <a:headEnd/>
                <a:tailEnd/>
              </a:ln>
            </p:spPr>
            <p:txBody>
              <a:bodyPr/>
              <a:lstStyle/>
              <a:p>
                <a:endParaRPr lang="tr-TR"/>
              </a:p>
            </p:txBody>
          </p:sp>
          <p:sp>
            <p:nvSpPr>
              <p:cNvPr id="43187" name="Freeform 179"/>
              <p:cNvSpPr>
                <a:spLocks/>
              </p:cNvSpPr>
              <p:nvPr/>
            </p:nvSpPr>
            <p:spPr bwMode="auto">
              <a:xfrm>
                <a:off x="1006" y="1762"/>
                <a:ext cx="130" cy="117"/>
              </a:xfrm>
              <a:custGeom>
                <a:avLst/>
                <a:gdLst/>
                <a:ahLst/>
                <a:cxnLst>
                  <a:cxn ang="0">
                    <a:pos x="907" y="824"/>
                  </a:cxn>
                  <a:cxn ang="0">
                    <a:pos x="856" y="796"/>
                  </a:cxn>
                  <a:cxn ang="0">
                    <a:pos x="806" y="767"/>
                  </a:cxn>
                  <a:cxn ang="0">
                    <a:pos x="755" y="736"/>
                  </a:cxn>
                  <a:cxn ang="0">
                    <a:pos x="705" y="706"/>
                  </a:cxn>
                  <a:cxn ang="0">
                    <a:pos x="653" y="676"/>
                  </a:cxn>
                  <a:cxn ang="0">
                    <a:pos x="602" y="647"/>
                  </a:cxn>
                  <a:cxn ang="0">
                    <a:pos x="551" y="617"/>
                  </a:cxn>
                  <a:cxn ang="0">
                    <a:pos x="500" y="587"/>
                  </a:cxn>
                  <a:cxn ang="0">
                    <a:pos x="443" y="555"/>
                  </a:cxn>
                  <a:cxn ang="0">
                    <a:pos x="388" y="523"/>
                  </a:cxn>
                  <a:cxn ang="0">
                    <a:pos x="333" y="490"/>
                  </a:cxn>
                  <a:cxn ang="0">
                    <a:pos x="279" y="457"/>
                  </a:cxn>
                  <a:cxn ang="0">
                    <a:pos x="225" y="426"/>
                  </a:cxn>
                  <a:cxn ang="0">
                    <a:pos x="171" y="393"/>
                  </a:cxn>
                  <a:cxn ang="0">
                    <a:pos x="119" y="362"/>
                  </a:cxn>
                  <a:cxn ang="0">
                    <a:pos x="67" y="330"/>
                  </a:cxn>
                  <a:cxn ang="0">
                    <a:pos x="0" y="216"/>
                  </a:cxn>
                  <a:cxn ang="0">
                    <a:pos x="48" y="190"/>
                  </a:cxn>
                  <a:cxn ang="0">
                    <a:pos x="97" y="162"/>
                  </a:cxn>
                  <a:cxn ang="0">
                    <a:pos x="147" y="135"/>
                  </a:cxn>
                  <a:cxn ang="0">
                    <a:pos x="199" y="108"/>
                  </a:cxn>
                  <a:cxn ang="0">
                    <a:pos x="249" y="82"/>
                  </a:cxn>
                  <a:cxn ang="0">
                    <a:pos x="300" y="55"/>
                  </a:cxn>
                  <a:cxn ang="0">
                    <a:pos x="351" y="27"/>
                  </a:cxn>
                  <a:cxn ang="0">
                    <a:pos x="402" y="0"/>
                  </a:cxn>
                  <a:cxn ang="0">
                    <a:pos x="907" y="824"/>
                  </a:cxn>
                </a:cxnLst>
                <a:rect l="0" t="0" r="r" b="b"/>
                <a:pathLst>
                  <a:path w="907" h="824">
                    <a:moveTo>
                      <a:pt x="907" y="824"/>
                    </a:moveTo>
                    <a:lnTo>
                      <a:pt x="856" y="796"/>
                    </a:lnTo>
                    <a:lnTo>
                      <a:pt x="806" y="767"/>
                    </a:lnTo>
                    <a:lnTo>
                      <a:pt x="755" y="736"/>
                    </a:lnTo>
                    <a:lnTo>
                      <a:pt x="705" y="706"/>
                    </a:lnTo>
                    <a:lnTo>
                      <a:pt x="653" y="676"/>
                    </a:lnTo>
                    <a:lnTo>
                      <a:pt x="602" y="647"/>
                    </a:lnTo>
                    <a:lnTo>
                      <a:pt x="551" y="617"/>
                    </a:lnTo>
                    <a:lnTo>
                      <a:pt x="500" y="587"/>
                    </a:lnTo>
                    <a:lnTo>
                      <a:pt x="443" y="555"/>
                    </a:lnTo>
                    <a:lnTo>
                      <a:pt x="388" y="523"/>
                    </a:lnTo>
                    <a:lnTo>
                      <a:pt x="333" y="490"/>
                    </a:lnTo>
                    <a:lnTo>
                      <a:pt x="279" y="457"/>
                    </a:lnTo>
                    <a:lnTo>
                      <a:pt x="225" y="426"/>
                    </a:lnTo>
                    <a:lnTo>
                      <a:pt x="171" y="393"/>
                    </a:lnTo>
                    <a:lnTo>
                      <a:pt x="119" y="362"/>
                    </a:lnTo>
                    <a:lnTo>
                      <a:pt x="67" y="330"/>
                    </a:lnTo>
                    <a:lnTo>
                      <a:pt x="0" y="216"/>
                    </a:lnTo>
                    <a:lnTo>
                      <a:pt x="48" y="190"/>
                    </a:lnTo>
                    <a:lnTo>
                      <a:pt x="97" y="162"/>
                    </a:lnTo>
                    <a:lnTo>
                      <a:pt x="147" y="135"/>
                    </a:lnTo>
                    <a:lnTo>
                      <a:pt x="199" y="108"/>
                    </a:lnTo>
                    <a:lnTo>
                      <a:pt x="249" y="82"/>
                    </a:lnTo>
                    <a:lnTo>
                      <a:pt x="300" y="55"/>
                    </a:lnTo>
                    <a:lnTo>
                      <a:pt x="351" y="27"/>
                    </a:lnTo>
                    <a:lnTo>
                      <a:pt x="402" y="0"/>
                    </a:lnTo>
                    <a:lnTo>
                      <a:pt x="907" y="824"/>
                    </a:lnTo>
                    <a:close/>
                  </a:path>
                </a:pathLst>
              </a:custGeom>
              <a:solidFill>
                <a:srgbClr val="C7D9CA"/>
              </a:solidFill>
              <a:ln w="9525">
                <a:noFill/>
                <a:round/>
                <a:headEnd/>
                <a:tailEnd/>
              </a:ln>
            </p:spPr>
            <p:txBody>
              <a:bodyPr/>
              <a:lstStyle/>
              <a:p>
                <a:endParaRPr lang="tr-TR"/>
              </a:p>
            </p:txBody>
          </p:sp>
          <p:sp>
            <p:nvSpPr>
              <p:cNvPr id="43188" name="Freeform 180"/>
              <p:cNvSpPr>
                <a:spLocks/>
              </p:cNvSpPr>
              <p:nvPr/>
            </p:nvSpPr>
            <p:spPr bwMode="auto">
              <a:xfrm>
                <a:off x="997" y="1777"/>
                <a:ext cx="78" cy="67"/>
              </a:xfrm>
              <a:custGeom>
                <a:avLst/>
                <a:gdLst/>
                <a:ahLst/>
                <a:cxnLst>
                  <a:cxn ang="0">
                    <a:pos x="547" y="469"/>
                  </a:cxn>
                  <a:cxn ang="0">
                    <a:pos x="476" y="429"/>
                  </a:cxn>
                  <a:cxn ang="0">
                    <a:pos x="407" y="389"/>
                  </a:cxn>
                  <a:cxn ang="0">
                    <a:pos x="339" y="348"/>
                  </a:cxn>
                  <a:cxn ang="0">
                    <a:pos x="271" y="307"/>
                  </a:cxn>
                  <a:cxn ang="0">
                    <a:pos x="203" y="267"/>
                  </a:cxn>
                  <a:cxn ang="0">
                    <a:pos x="135" y="226"/>
                  </a:cxn>
                  <a:cxn ang="0">
                    <a:pos x="67" y="186"/>
                  </a:cxn>
                  <a:cxn ang="0">
                    <a:pos x="0" y="145"/>
                  </a:cxn>
                  <a:cxn ang="0">
                    <a:pos x="33" y="126"/>
                  </a:cxn>
                  <a:cxn ang="0">
                    <a:pos x="66" y="108"/>
                  </a:cxn>
                  <a:cxn ang="0">
                    <a:pos x="98" y="89"/>
                  </a:cxn>
                  <a:cxn ang="0">
                    <a:pos x="132" y="71"/>
                  </a:cxn>
                  <a:cxn ang="0">
                    <a:pos x="165" y="53"/>
                  </a:cxn>
                  <a:cxn ang="0">
                    <a:pos x="197" y="36"/>
                  </a:cxn>
                  <a:cxn ang="0">
                    <a:pos x="230" y="18"/>
                  </a:cxn>
                  <a:cxn ang="0">
                    <a:pos x="264" y="0"/>
                  </a:cxn>
                  <a:cxn ang="0">
                    <a:pos x="547" y="469"/>
                  </a:cxn>
                </a:cxnLst>
                <a:rect l="0" t="0" r="r" b="b"/>
                <a:pathLst>
                  <a:path w="547" h="469">
                    <a:moveTo>
                      <a:pt x="547" y="469"/>
                    </a:moveTo>
                    <a:lnTo>
                      <a:pt x="476" y="429"/>
                    </a:lnTo>
                    <a:lnTo>
                      <a:pt x="407" y="389"/>
                    </a:lnTo>
                    <a:lnTo>
                      <a:pt x="339" y="348"/>
                    </a:lnTo>
                    <a:lnTo>
                      <a:pt x="271" y="307"/>
                    </a:lnTo>
                    <a:lnTo>
                      <a:pt x="203" y="267"/>
                    </a:lnTo>
                    <a:lnTo>
                      <a:pt x="135" y="226"/>
                    </a:lnTo>
                    <a:lnTo>
                      <a:pt x="67" y="186"/>
                    </a:lnTo>
                    <a:lnTo>
                      <a:pt x="0" y="145"/>
                    </a:lnTo>
                    <a:lnTo>
                      <a:pt x="33" y="126"/>
                    </a:lnTo>
                    <a:lnTo>
                      <a:pt x="66" y="108"/>
                    </a:lnTo>
                    <a:lnTo>
                      <a:pt x="98" y="89"/>
                    </a:lnTo>
                    <a:lnTo>
                      <a:pt x="132" y="71"/>
                    </a:lnTo>
                    <a:lnTo>
                      <a:pt x="165" y="53"/>
                    </a:lnTo>
                    <a:lnTo>
                      <a:pt x="197" y="36"/>
                    </a:lnTo>
                    <a:lnTo>
                      <a:pt x="230" y="18"/>
                    </a:lnTo>
                    <a:lnTo>
                      <a:pt x="264" y="0"/>
                    </a:lnTo>
                    <a:lnTo>
                      <a:pt x="547" y="469"/>
                    </a:lnTo>
                    <a:close/>
                  </a:path>
                </a:pathLst>
              </a:custGeom>
              <a:solidFill>
                <a:srgbClr val="D6E3D6"/>
              </a:solidFill>
              <a:ln w="9525">
                <a:noFill/>
                <a:round/>
                <a:headEnd/>
                <a:tailEnd/>
              </a:ln>
            </p:spPr>
            <p:txBody>
              <a:bodyPr/>
              <a:lstStyle/>
              <a:p>
                <a:endParaRPr lang="tr-TR"/>
              </a:p>
            </p:txBody>
          </p:sp>
          <p:sp>
            <p:nvSpPr>
              <p:cNvPr id="43189" name="Freeform 181"/>
              <p:cNvSpPr>
                <a:spLocks/>
              </p:cNvSpPr>
              <p:nvPr/>
            </p:nvSpPr>
            <p:spPr bwMode="auto">
              <a:xfrm>
                <a:off x="997" y="1793"/>
                <a:ext cx="19" cy="16"/>
              </a:xfrm>
              <a:custGeom>
                <a:avLst/>
                <a:gdLst/>
                <a:ahLst/>
                <a:cxnLst>
                  <a:cxn ang="0">
                    <a:pos x="129" y="114"/>
                  </a:cxn>
                  <a:cxn ang="0">
                    <a:pos x="111" y="105"/>
                  </a:cxn>
                  <a:cxn ang="0">
                    <a:pos x="95" y="95"/>
                  </a:cxn>
                  <a:cxn ang="0">
                    <a:pos x="79" y="86"/>
                  </a:cxn>
                  <a:cxn ang="0">
                    <a:pos x="62" y="76"/>
                  </a:cxn>
                  <a:cxn ang="0">
                    <a:pos x="46" y="66"/>
                  </a:cxn>
                  <a:cxn ang="0">
                    <a:pos x="31" y="56"/>
                  </a:cxn>
                  <a:cxn ang="0">
                    <a:pos x="16" y="46"/>
                  </a:cxn>
                  <a:cxn ang="0">
                    <a:pos x="0" y="37"/>
                  </a:cxn>
                  <a:cxn ang="0">
                    <a:pos x="7" y="33"/>
                  </a:cxn>
                  <a:cxn ang="0">
                    <a:pos x="16" y="28"/>
                  </a:cxn>
                  <a:cxn ang="0">
                    <a:pos x="22" y="24"/>
                  </a:cxn>
                  <a:cxn ang="0">
                    <a:pos x="31" y="18"/>
                  </a:cxn>
                  <a:cxn ang="0">
                    <a:pos x="38" y="14"/>
                  </a:cxn>
                  <a:cxn ang="0">
                    <a:pos x="46" y="9"/>
                  </a:cxn>
                  <a:cxn ang="0">
                    <a:pos x="54" y="5"/>
                  </a:cxn>
                  <a:cxn ang="0">
                    <a:pos x="62" y="0"/>
                  </a:cxn>
                  <a:cxn ang="0">
                    <a:pos x="129" y="114"/>
                  </a:cxn>
                </a:cxnLst>
                <a:rect l="0" t="0" r="r" b="b"/>
                <a:pathLst>
                  <a:path w="129" h="114">
                    <a:moveTo>
                      <a:pt x="129" y="114"/>
                    </a:moveTo>
                    <a:lnTo>
                      <a:pt x="111" y="105"/>
                    </a:lnTo>
                    <a:lnTo>
                      <a:pt x="95" y="95"/>
                    </a:lnTo>
                    <a:lnTo>
                      <a:pt x="79" y="86"/>
                    </a:lnTo>
                    <a:lnTo>
                      <a:pt x="62" y="76"/>
                    </a:lnTo>
                    <a:lnTo>
                      <a:pt x="46" y="66"/>
                    </a:lnTo>
                    <a:lnTo>
                      <a:pt x="31" y="56"/>
                    </a:lnTo>
                    <a:lnTo>
                      <a:pt x="16" y="46"/>
                    </a:lnTo>
                    <a:lnTo>
                      <a:pt x="0" y="37"/>
                    </a:lnTo>
                    <a:lnTo>
                      <a:pt x="7" y="33"/>
                    </a:lnTo>
                    <a:lnTo>
                      <a:pt x="16" y="28"/>
                    </a:lnTo>
                    <a:lnTo>
                      <a:pt x="22" y="24"/>
                    </a:lnTo>
                    <a:lnTo>
                      <a:pt x="31" y="18"/>
                    </a:lnTo>
                    <a:lnTo>
                      <a:pt x="38" y="14"/>
                    </a:lnTo>
                    <a:lnTo>
                      <a:pt x="46" y="9"/>
                    </a:lnTo>
                    <a:lnTo>
                      <a:pt x="54" y="5"/>
                    </a:lnTo>
                    <a:lnTo>
                      <a:pt x="62" y="0"/>
                    </a:lnTo>
                    <a:lnTo>
                      <a:pt x="129" y="114"/>
                    </a:lnTo>
                    <a:close/>
                  </a:path>
                </a:pathLst>
              </a:custGeom>
              <a:solidFill>
                <a:srgbClr val="E3EBE3"/>
              </a:solidFill>
              <a:ln w="9525">
                <a:noFill/>
                <a:round/>
                <a:headEnd/>
                <a:tailEnd/>
              </a:ln>
            </p:spPr>
            <p:txBody>
              <a:bodyPr/>
              <a:lstStyle/>
              <a:p>
                <a:endParaRPr lang="tr-TR"/>
              </a:p>
            </p:txBody>
          </p:sp>
          <p:sp>
            <p:nvSpPr>
              <p:cNvPr id="43190" name="Freeform 182"/>
              <p:cNvSpPr>
                <a:spLocks/>
              </p:cNvSpPr>
              <p:nvPr/>
            </p:nvSpPr>
            <p:spPr bwMode="auto">
              <a:xfrm>
                <a:off x="3324" y="2443"/>
                <a:ext cx="157" cy="55"/>
              </a:xfrm>
              <a:custGeom>
                <a:avLst/>
                <a:gdLst/>
                <a:ahLst/>
                <a:cxnLst>
                  <a:cxn ang="0">
                    <a:pos x="1057" y="238"/>
                  </a:cxn>
                  <a:cxn ang="0">
                    <a:pos x="990" y="221"/>
                  </a:cxn>
                  <a:cxn ang="0">
                    <a:pos x="924" y="205"/>
                  </a:cxn>
                  <a:cxn ang="0">
                    <a:pos x="857" y="190"/>
                  </a:cxn>
                  <a:cxn ang="0">
                    <a:pos x="791" y="175"/>
                  </a:cxn>
                  <a:cxn ang="0">
                    <a:pos x="725" y="161"/>
                  </a:cxn>
                  <a:cxn ang="0">
                    <a:pos x="660" y="147"/>
                  </a:cxn>
                  <a:cxn ang="0">
                    <a:pos x="594" y="133"/>
                  </a:cxn>
                  <a:cxn ang="0">
                    <a:pos x="531" y="119"/>
                  </a:cxn>
                  <a:cxn ang="0">
                    <a:pos x="464" y="103"/>
                  </a:cxn>
                  <a:cxn ang="0">
                    <a:pos x="399" y="86"/>
                  </a:cxn>
                  <a:cxn ang="0">
                    <a:pos x="331" y="71"/>
                  </a:cxn>
                  <a:cxn ang="0">
                    <a:pos x="266" y="56"/>
                  </a:cxn>
                  <a:cxn ang="0">
                    <a:pos x="198" y="43"/>
                  </a:cxn>
                  <a:cxn ang="0">
                    <a:pos x="132" y="29"/>
                  </a:cxn>
                  <a:cxn ang="0">
                    <a:pos x="66" y="15"/>
                  </a:cxn>
                  <a:cxn ang="0">
                    <a:pos x="0" y="0"/>
                  </a:cxn>
                  <a:cxn ang="0">
                    <a:pos x="1" y="11"/>
                  </a:cxn>
                  <a:cxn ang="0">
                    <a:pos x="3" y="21"/>
                  </a:cxn>
                  <a:cxn ang="0">
                    <a:pos x="5" y="32"/>
                  </a:cxn>
                  <a:cxn ang="0">
                    <a:pos x="7" y="43"/>
                  </a:cxn>
                  <a:cxn ang="0">
                    <a:pos x="8" y="55"/>
                  </a:cxn>
                  <a:cxn ang="0">
                    <a:pos x="9" y="66"/>
                  </a:cxn>
                  <a:cxn ang="0">
                    <a:pos x="10" y="77"/>
                  </a:cxn>
                  <a:cxn ang="0">
                    <a:pos x="11" y="87"/>
                  </a:cxn>
                  <a:cxn ang="0">
                    <a:pos x="1098" y="387"/>
                  </a:cxn>
                  <a:cxn ang="0">
                    <a:pos x="1093" y="368"/>
                  </a:cxn>
                  <a:cxn ang="0">
                    <a:pos x="1089" y="349"/>
                  </a:cxn>
                  <a:cxn ang="0">
                    <a:pos x="1083" y="330"/>
                  </a:cxn>
                  <a:cxn ang="0">
                    <a:pos x="1079" y="311"/>
                  </a:cxn>
                  <a:cxn ang="0">
                    <a:pos x="1073" y="292"/>
                  </a:cxn>
                  <a:cxn ang="0">
                    <a:pos x="1068" y="274"/>
                  </a:cxn>
                  <a:cxn ang="0">
                    <a:pos x="1062" y="256"/>
                  </a:cxn>
                  <a:cxn ang="0">
                    <a:pos x="1057" y="238"/>
                  </a:cxn>
                </a:cxnLst>
                <a:rect l="0" t="0" r="r" b="b"/>
                <a:pathLst>
                  <a:path w="1098" h="387">
                    <a:moveTo>
                      <a:pt x="1057" y="238"/>
                    </a:moveTo>
                    <a:lnTo>
                      <a:pt x="990" y="221"/>
                    </a:lnTo>
                    <a:lnTo>
                      <a:pt x="924" y="205"/>
                    </a:lnTo>
                    <a:lnTo>
                      <a:pt x="857" y="190"/>
                    </a:lnTo>
                    <a:lnTo>
                      <a:pt x="791" y="175"/>
                    </a:lnTo>
                    <a:lnTo>
                      <a:pt x="725" y="161"/>
                    </a:lnTo>
                    <a:lnTo>
                      <a:pt x="660" y="147"/>
                    </a:lnTo>
                    <a:lnTo>
                      <a:pt x="594" y="133"/>
                    </a:lnTo>
                    <a:lnTo>
                      <a:pt x="531" y="119"/>
                    </a:lnTo>
                    <a:lnTo>
                      <a:pt x="464" y="103"/>
                    </a:lnTo>
                    <a:lnTo>
                      <a:pt x="399" y="86"/>
                    </a:lnTo>
                    <a:lnTo>
                      <a:pt x="331" y="71"/>
                    </a:lnTo>
                    <a:lnTo>
                      <a:pt x="266" y="56"/>
                    </a:lnTo>
                    <a:lnTo>
                      <a:pt x="198" y="43"/>
                    </a:lnTo>
                    <a:lnTo>
                      <a:pt x="132" y="29"/>
                    </a:lnTo>
                    <a:lnTo>
                      <a:pt x="66" y="15"/>
                    </a:lnTo>
                    <a:lnTo>
                      <a:pt x="0" y="0"/>
                    </a:lnTo>
                    <a:lnTo>
                      <a:pt x="1" y="11"/>
                    </a:lnTo>
                    <a:lnTo>
                      <a:pt x="3" y="21"/>
                    </a:lnTo>
                    <a:lnTo>
                      <a:pt x="5" y="32"/>
                    </a:lnTo>
                    <a:lnTo>
                      <a:pt x="7" y="43"/>
                    </a:lnTo>
                    <a:lnTo>
                      <a:pt x="8" y="55"/>
                    </a:lnTo>
                    <a:lnTo>
                      <a:pt x="9" y="66"/>
                    </a:lnTo>
                    <a:lnTo>
                      <a:pt x="10" y="77"/>
                    </a:lnTo>
                    <a:lnTo>
                      <a:pt x="11" y="87"/>
                    </a:lnTo>
                    <a:lnTo>
                      <a:pt x="1098" y="387"/>
                    </a:lnTo>
                    <a:lnTo>
                      <a:pt x="1093" y="368"/>
                    </a:lnTo>
                    <a:lnTo>
                      <a:pt x="1089" y="349"/>
                    </a:lnTo>
                    <a:lnTo>
                      <a:pt x="1083" y="330"/>
                    </a:lnTo>
                    <a:lnTo>
                      <a:pt x="1079" y="311"/>
                    </a:lnTo>
                    <a:lnTo>
                      <a:pt x="1073" y="292"/>
                    </a:lnTo>
                    <a:lnTo>
                      <a:pt x="1068" y="274"/>
                    </a:lnTo>
                    <a:lnTo>
                      <a:pt x="1062" y="256"/>
                    </a:lnTo>
                    <a:lnTo>
                      <a:pt x="1057" y="238"/>
                    </a:lnTo>
                    <a:close/>
                  </a:path>
                </a:pathLst>
              </a:custGeom>
              <a:solidFill>
                <a:srgbClr val="175C1C"/>
              </a:solidFill>
              <a:ln w="9525">
                <a:noFill/>
                <a:round/>
                <a:headEnd/>
                <a:tailEnd/>
              </a:ln>
            </p:spPr>
            <p:txBody>
              <a:bodyPr/>
              <a:lstStyle/>
              <a:p>
                <a:endParaRPr lang="tr-TR"/>
              </a:p>
            </p:txBody>
          </p:sp>
          <p:sp>
            <p:nvSpPr>
              <p:cNvPr id="43191" name="Freeform 183"/>
              <p:cNvSpPr>
                <a:spLocks/>
              </p:cNvSpPr>
              <p:nvPr/>
            </p:nvSpPr>
            <p:spPr bwMode="auto">
              <a:xfrm>
                <a:off x="3324" y="2443"/>
                <a:ext cx="161" cy="78"/>
              </a:xfrm>
              <a:custGeom>
                <a:avLst/>
                <a:gdLst/>
                <a:ahLst/>
                <a:cxnLst>
                  <a:cxn ang="0">
                    <a:pos x="1057" y="238"/>
                  </a:cxn>
                  <a:cxn ang="0">
                    <a:pos x="990" y="221"/>
                  </a:cxn>
                  <a:cxn ang="0">
                    <a:pos x="924" y="205"/>
                  </a:cxn>
                  <a:cxn ang="0">
                    <a:pos x="857" y="190"/>
                  </a:cxn>
                  <a:cxn ang="0">
                    <a:pos x="791" y="175"/>
                  </a:cxn>
                  <a:cxn ang="0">
                    <a:pos x="725" y="161"/>
                  </a:cxn>
                  <a:cxn ang="0">
                    <a:pos x="660" y="147"/>
                  </a:cxn>
                  <a:cxn ang="0">
                    <a:pos x="594" y="133"/>
                  </a:cxn>
                  <a:cxn ang="0">
                    <a:pos x="531" y="119"/>
                  </a:cxn>
                  <a:cxn ang="0">
                    <a:pos x="464" y="103"/>
                  </a:cxn>
                  <a:cxn ang="0">
                    <a:pos x="399" y="86"/>
                  </a:cxn>
                  <a:cxn ang="0">
                    <a:pos x="331" y="71"/>
                  </a:cxn>
                  <a:cxn ang="0">
                    <a:pos x="266" y="56"/>
                  </a:cxn>
                  <a:cxn ang="0">
                    <a:pos x="198" y="43"/>
                  </a:cxn>
                  <a:cxn ang="0">
                    <a:pos x="132" y="29"/>
                  </a:cxn>
                  <a:cxn ang="0">
                    <a:pos x="66" y="15"/>
                  </a:cxn>
                  <a:cxn ang="0">
                    <a:pos x="0" y="0"/>
                  </a:cxn>
                  <a:cxn ang="0">
                    <a:pos x="3" y="32"/>
                  </a:cxn>
                  <a:cxn ang="0">
                    <a:pos x="9" y="62"/>
                  </a:cxn>
                  <a:cxn ang="0">
                    <a:pos x="13" y="94"/>
                  </a:cxn>
                  <a:cxn ang="0">
                    <a:pos x="19" y="124"/>
                  </a:cxn>
                  <a:cxn ang="0">
                    <a:pos x="23" y="156"/>
                  </a:cxn>
                  <a:cxn ang="0">
                    <a:pos x="27" y="187"/>
                  </a:cxn>
                  <a:cxn ang="0">
                    <a:pos x="32" y="217"/>
                  </a:cxn>
                  <a:cxn ang="0">
                    <a:pos x="37" y="248"/>
                  </a:cxn>
                  <a:cxn ang="0">
                    <a:pos x="1129" y="551"/>
                  </a:cxn>
                  <a:cxn ang="0">
                    <a:pos x="1120" y="512"/>
                  </a:cxn>
                  <a:cxn ang="0">
                    <a:pos x="1113" y="472"/>
                  </a:cxn>
                  <a:cxn ang="0">
                    <a:pos x="1104" y="433"/>
                  </a:cxn>
                  <a:cxn ang="0">
                    <a:pos x="1096" y="393"/>
                  </a:cxn>
                  <a:cxn ang="0">
                    <a:pos x="1086" y="355"/>
                  </a:cxn>
                  <a:cxn ang="0">
                    <a:pos x="1078" y="316"/>
                  </a:cxn>
                  <a:cxn ang="0">
                    <a:pos x="1067" y="277"/>
                  </a:cxn>
                  <a:cxn ang="0">
                    <a:pos x="1057" y="238"/>
                  </a:cxn>
                </a:cxnLst>
                <a:rect l="0" t="0" r="r" b="b"/>
                <a:pathLst>
                  <a:path w="1129" h="551">
                    <a:moveTo>
                      <a:pt x="1057" y="238"/>
                    </a:moveTo>
                    <a:lnTo>
                      <a:pt x="990" y="221"/>
                    </a:lnTo>
                    <a:lnTo>
                      <a:pt x="924" y="205"/>
                    </a:lnTo>
                    <a:lnTo>
                      <a:pt x="857" y="190"/>
                    </a:lnTo>
                    <a:lnTo>
                      <a:pt x="791" y="175"/>
                    </a:lnTo>
                    <a:lnTo>
                      <a:pt x="725" y="161"/>
                    </a:lnTo>
                    <a:lnTo>
                      <a:pt x="660" y="147"/>
                    </a:lnTo>
                    <a:lnTo>
                      <a:pt x="594" y="133"/>
                    </a:lnTo>
                    <a:lnTo>
                      <a:pt x="531" y="119"/>
                    </a:lnTo>
                    <a:lnTo>
                      <a:pt x="464" y="103"/>
                    </a:lnTo>
                    <a:lnTo>
                      <a:pt x="399" y="86"/>
                    </a:lnTo>
                    <a:lnTo>
                      <a:pt x="331" y="71"/>
                    </a:lnTo>
                    <a:lnTo>
                      <a:pt x="266" y="56"/>
                    </a:lnTo>
                    <a:lnTo>
                      <a:pt x="198" y="43"/>
                    </a:lnTo>
                    <a:lnTo>
                      <a:pt x="132" y="29"/>
                    </a:lnTo>
                    <a:lnTo>
                      <a:pt x="66" y="15"/>
                    </a:lnTo>
                    <a:lnTo>
                      <a:pt x="0" y="0"/>
                    </a:lnTo>
                    <a:lnTo>
                      <a:pt x="3" y="32"/>
                    </a:lnTo>
                    <a:lnTo>
                      <a:pt x="9" y="62"/>
                    </a:lnTo>
                    <a:lnTo>
                      <a:pt x="13" y="94"/>
                    </a:lnTo>
                    <a:lnTo>
                      <a:pt x="19" y="124"/>
                    </a:lnTo>
                    <a:lnTo>
                      <a:pt x="23" y="156"/>
                    </a:lnTo>
                    <a:lnTo>
                      <a:pt x="27" y="187"/>
                    </a:lnTo>
                    <a:lnTo>
                      <a:pt x="32" y="217"/>
                    </a:lnTo>
                    <a:lnTo>
                      <a:pt x="37" y="248"/>
                    </a:lnTo>
                    <a:lnTo>
                      <a:pt x="1129" y="551"/>
                    </a:lnTo>
                    <a:lnTo>
                      <a:pt x="1120" y="512"/>
                    </a:lnTo>
                    <a:lnTo>
                      <a:pt x="1113" y="472"/>
                    </a:lnTo>
                    <a:lnTo>
                      <a:pt x="1104" y="433"/>
                    </a:lnTo>
                    <a:lnTo>
                      <a:pt x="1096" y="393"/>
                    </a:lnTo>
                    <a:lnTo>
                      <a:pt x="1086" y="355"/>
                    </a:lnTo>
                    <a:lnTo>
                      <a:pt x="1078" y="316"/>
                    </a:lnTo>
                    <a:lnTo>
                      <a:pt x="1067" y="277"/>
                    </a:lnTo>
                    <a:lnTo>
                      <a:pt x="1057" y="238"/>
                    </a:lnTo>
                    <a:close/>
                  </a:path>
                </a:pathLst>
              </a:custGeom>
              <a:solidFill>
                <a:srgbClr val="175C1C"/>
              </a:solidFill>
              <a:ln w="9525">
                <a:noFill/>
                <a:round/>
                <a:headEnd/>
                <a:tailEnd/>
              </a:ln>
            </p:spPr>
            <p:txBody>
              <a:bodyPr/>
              <a:lstStyle/>
              <a:p>
                <a:endParaRPr lang="tr-TR"/>
              </a:p>
            </p:txBody>
          </p:sp>
          <p:sp>
            <p:nvSpPr>
              <p:cNvPr id="43192" name="Freeform 184"/>
              <p:cNvSpPr>
                <a:spLocks/>
              </p:cNvSpPr>
              <p:nvPr/>
            </p:nvSpPr>
            <p:spPr bwMode="auto">
              <a:xfrm>
                <a:off x="3326" y="2455"/>
                <a:ext cx="165" cy="89"/>
              </a:xfrm>
              <a:custGeom>
                <a:avLst/>
                <a:gdLst/>
                <a:ahLst/>
                <a:cxnLst>
                  <a:cxn ang="0">
                    <a:pos x="51" y="315"/>
                  </a:cxn>
                  <a:cxn ang="0">
                    <a:pos x="45" y="277"/>
                  </a:cxn>
                  <a:cxn ang="0">
                    <a:pos x="39" y="238"/>
                  </a:cxn>
                  <a:cxn ang="0">
                    <a:pos x="33" y="199"/>
                  </a:cxn>
                  <a:cxn ang="0">
                    <a:pos x="27" y="158"/>
                  </a:cxn>
                  <a:cxn ang="0">
                    <a:pos x="20" y="119"/>
                  </a:cxn>
                  <a:cxn ang="0">
                    <a:pos x="13" y="80"/>
                  </a:cxn>
                  <a:cxn ang="0">
                    <a:pos x="7" y="41"/>
                  </a:cxn>
                  <a:cxn ang="0">
                    <a:pos x="0" y="0"/>
                  </a:cxn>
                  <a:cxn ang="0">
                    <a:pos x="1087" y="300"/>
                  </a:cxn>
                  <a:cxn ang="0">
                    <a:pos x="1094" y="341"/>
                  </a:cxn>
                  <a:cxn ang="0">
                    <a:pos x="1103" y="382"/>
                  </a:cxn>
                  <a:cxn ang="0">
                    <a:pos x="1110" y="423"/>
                  </a:cxn>
                  <a:cxn ang="0">
                    <a:pos x="1119" y="462"/>
                  </a:cxn>
                  <a:cxn ang="0">
                    <a:pos x="1127" y="503"/>
                  </a:cxn>
                  <a:cxn ang="0">
                    <a:pos x="1135" y="544"/>
                  </a:cxn>
                  <a:cxn ang="0">
                    <a:pos x="1144" y="585"/>
                  </a:cxn>
                  <a:cxn ang="0">
                    <a:pos x="1154" y="624"/>
                  </a:cxn>
                  <a:cxn ang="0">
                    <a:pos x="51" y="315"/>
                  </a:cxn>
                </a:cxnLst>
                <a:rect l="0" t="0" r="r" b="b"/>
                <a:pathLst>
                  <a:path w="1154" h="624">
                    <a:moveTo>
                      <a:pt x="51" y="315"/>
                    </a:moveTo>
                    <a:lnTo>
                      <a:pt x="45" y="277"/>
                    </a:lnTo>
                    <a:lnTo>
                      <a:pt x="39" y="238"/>
                    </a:lnTo>
                    <a:lnTo>
                      <a:pt x="33" y="199"/>
                    </a:lnTo>
                    <a:lnTo>
                      <a:pt x="27" y="158"/>
                    </a:lnTo>
                    <a:lnTo>
                      <a:pt x="20" y="119"/>
                    </a:lnTo>
                    <a:lnTo>
                      <a:pt x="13" y="80"/>
                    </a:lnTo>
                    <a:lnTo>
                      <a:pt x="7" y="41"/>
                    </a:lnTo>
                    <a:lnTo>
                      <a:pt x="0" y="0"/>
                    </a:lnTo>
                    <a:lnTo>
                      <a:pt x="1087" y="300"/>
                    </a:lnTo>
                    <a:lnTo>
                      <a:pt x="1094" y="341"/>
                    </a:lnTo>
                    <a:lnTo>
                      <a:pt x="1103" y="382"/>
                    </a:lnTo>
                    <a:lnTo>
                      <a:pt x="1110" y="423"/>
                    </a:lnTo>
                    <a:lnTo>
                      <a:pt x="1119" y="462"/>
                    </a:lnTo>
                    <a:lnTo>
                      <a:pt x="1127" y="503"/>
                    </a:lnTo>
                    <a:lnTo>
                      <a:pt x="1135" y="544"/>
                    </a:lnTo>
                    <a:lnTo>
                      <a:pt x="1144" y="585"/>
                    </a:lnTo>
                    <a:lnTo>
                      <a:pt x="1154" y="624"/>
                    </a:lnTo>
                    <a:lnTo>
                      <a:pt x="51" y="315"/>
                    </a:lnTo>
                    <a:close/>
                  </a:path>
                </a:pathLst>
              </a:custGeom>
              <a:solidFill>
                <a:srgbClr val="175C1C"/>
              </a:solidFill>
              <a:ln w="9525">
                <a:noFill/>
                <a:round/>
                <a:headEnd/>
                <a:tailEnd/>
              </a:ln>
            </p:spPr>
            <p:txBody>
              <a:bodyPr/>
              <a:lstStyle/>
              <a:p>
                <a:endParaRPr lang="tr-TR"/>
              </a:p>
            </p:txBody>
          </p:sp>
          <p:sp>
            <p:nvSpPr>
              <p:cNvPr id="43193" name="Freeform 185"/>
              <p:cNvSpPr>
                <a:spLocks/>
              </p:cNvSpPr>
              <p:nvPr/>
            </p:nvSpPr>
            <p:spPr bwMode="auto">
              <a:xfrm>
                <a:off x="3329" y="2478"/>
                <a:ext cx="165" cy="90"/>
              </a:xfrm>
              <a:custGeom>
                <a:avLst/>
                <a:gdLst/>
                <a:ahLst/>
                <a:cxnLst>
                  <a:cxn ang="0">
                    <a:pos x="40" y="320"/>
                  </a:cxn>
                  <a:cxn ang="0">
                    <a:pos x="35" y="279"/>
                  </a:cxn>
                  <a:cxn ang="0">
                    <a:pos x="31" y="239"/>
                  </a:cxn>
                  <a:cxn ang="0">
                    <a:pos x="26" y="199"/>
                  </a:cxn>
                  <a:cxn ang="0">
                    <a:pos x="22" y="158"/>
                  </a:cxn>
                  <a:cxn ang="0">
                    <a:pos x="17" y="119"/>
                  </a:cxn>
                  <a:cxn ang="0">
                    <a:pos x="11" y="79"/>
                  </a:cxn>
                  <a:cxn ang="0">
                    <a:pos x="6" y="40"/>
                  </a:cxn>
                  <a:cxn ang="0">
                    <a:pos x="0" y="0"/>
                  </a:cxn>
                  <a:cxn ang="0">
                    <a:pos x="1092" y="303"/>
                  </a:cxn>
                  <a:cxn ang="0">
                    <a:pos x="1098" y="344"/>
                  </a:cxn>
                  <a:cxn ang="0">
                    <a:pos x="1107" y="383"/>
                  </a:cxn>
                  <a:cxn ang="0">
                    <a:pos x="1116" y="423"/>
                  </a:cxn>
                  <a:cxn ang="0">
                    <a:pos x="1125" y="463"/>
                  </a:cxn>
                  <a:cxn ang="0">
                    <a:pos x="1132" y="505"/>
                  </a:cxn>
                  <a:cxn ang="0">
                    <a:pos x="1140" y="545"/>
                  </a:cxn>
                  <a:cxn ang="0">
                    <a:pos x="1146" y="587"/>
                  </a:cxn>
                  <a:cxn ang="0">
                    <a:pos x="1154" y="629"/>
                  </a:cxn>
                  <a:cxn ang="0">
                    <a:pos x="40" y="320"/>
                  </a:cxn>
                </a:cxnLst>
                <a:rect l="0" t="0" r="r" b="b"/>
                <a:pathLst>
                  <a:path w="1154" h="629">
                    <a:moveTo>
                      <a:pt x="40" y="320"/>
                    </a:moveTo>
                    <a:lnTo>
                      <a:pt x="35" y="279"/>
                    </a:lnTo>
                    <a:lnTo>
                      <a:pt x="31" y="239"/>
                    </a:lnTo>
                    <a:lnTo>
                      <a:pt x="26" y="199"/>
                    </a:lnTo>
                    <a:lnTo>
                      <a:pt x="22" y="158"/>
                    </a:lnTo>
                    <a:lnTo>
                      <a:pt x="17" y="119"/>
                    </a:lnTo>
                    <a:lnTo>
                      <a:pt x="11" y="79"/>
                    </a:lnTo>
                    <a:lnTo>
                      <a:pt x="6" y="40"/>
                    </a:lnTo>
                    <a:lnTo>
                      <a:pt x="0" y="0"/>
                    </a:lnTo>
                    <a:lnTo>
                      <a:pt x="1092" y="303"/>
                    </a:lnTo>
                    <a:lnTo>
                      <a:pt x="1098" y="344"/>
                    </a:lnTo>
                    <a:lnTo>
                      <a:pt x="1107" y="383"/>
                    </a:lnTo>
                    <a:lnTo>
                      <a:pt x="1116" y="423"/>
                    </a:lnTo>
                    <a:lnTo>
                      <a:pt x="1125" y="463"/>
                    </a:lnTo>
                    <a:lnTo>
                      <a:pt x="1132" y="505"/>
                    </a:lnTo>
                    <a:lnTo>
                      <a:pt x="1140" y="545"/>
                    </a:lnTo>
                    <a:lnTo>
                      <a:pt x="1146" y="587"/>
                    </a:lnTo>
                    <a:lnTo>
                      <a:pt x="1154" y="629"/>
                    </a:lnTo>
                    <a:lnTo>
                      <a:pt x="40" y="320"/>
                    </a:lnTo>
                    <a:close/>
                  </a:path>
                </a:pathLst>
              </a:custGeom>
              <a:solidFill>
                <a:srgbClr val="216326"/>
              </a:solidFill>
              <a:ln w="9525">
                <a:noFill/>
                <a:round/>
                <a:headEnd/>
                <a:tailEnd/>
              </a:ln>
            </p:spPr>
            <p:txBody>
              <a:bodyPr/>
              <a:lstStyle/>
              <a:p>
                <a:endParaRPr lang="tr-TR"/>
              </a:p>
            </p:txBody>
          </p:sp>
          <p:sp>
            <p:nvSpPr>
              <p:cNvPr id="43194" name="Freeform 186"/>
              <p:cNvSpPr>
                <a:spLocks/>
              </p:cNvSpPr>
              <p:nvPr/>
            </p:nvSpPr>
            <p:spPr bwMode="auto">
              <a:xfrm>
                <a:off x="3333" y="2500"/>
                <a:ext cx="165" cy="91"/>
              </a:xfrm>
              <a:custGeom>
                <a:avLst/>
                <a:gdLst/>
                <a:ahLst/>
                <a:cxnLst>
                  <a:cxn ang="0">
                    <a:pos x="36" y="325"/>
                  </a:cxn>
                  <a:cxn ang="0">
                    <a:pos x="32" y="285"/>
                  </a:cxn>
                  <a:cxn ang="0">
                    <a:pos x="27" y="244"/>
                  </a:cxn>
                  <a:cxn ang="0">
                    <a:pos x="23" y="205"/>
                  </a:cxn>
                  <a:cxn ang="0">
                    <a:pos x="20" y="163"/>
                  </a:cxn>
                  <a:cxn ang="0">
                    <a:pos x="14" y="123"/>
                  </a:cxn>
                  <a:cxn ang="0">
                    <a:pos x="10" y="82"/>
                  </a:cxn>
                  <a:cxn ang="0">
                    <a:pos x="5" y="41"/>
                  </a:cxn>
                  <a:cxn ang="0">
                    <a:pos x="0" y="0"/>
                  </a:cxn>
                  <a:cxn ang="0">
                    <a:pos x="1103" y="309"/>
                  </a:cxn>
                  <a:cxn ang="0">
                    <a:pos x="1108" y="351"/>
                  </a:cxn>
                  <a:cxn ang="0">
                    <a:pos x="1115" y="391"/>
                  </a:cxn>
                  <a:cxn ang="0">
                    <a:pos x="1121" y="432"/>
                  </a:cxn>
                  <a:cxn ang="0">
                    <a:pos x="1129" y="473"/>
                  </a:cxn>
                  <a:cxn ang="0">
                    <a:pos x="1135" y="514"/>
                  </a:cxn>
                  <a:cxn ang="0">
                    <a:pos x="1142" y="553"/>
                  </a:cxn>
                  <a:cxn ang="0">
                    <a:pos x="1149" y="595"/>
                  </a:cxn>
                  <a:cxn ang="0">
                    <a:pos x="1155" y="634"/>
                  </a:cxn>
                  <a:cxn ang="0">
                    <a:pos x="36" y="325"/>
                  </a:cxn>
                </a:cxnLst>
                <a:rect l="0" t="0" r="r" b="b"/>
                <a:pathLst>
                  <a:path w="1155" h="634">
                    <a:moveTo>
                      <a:pt x="36" y="325"/>
                    </a:moveTo>
                    <a:lnTo>
                      <a:pt x="32" y="285"/>
                    </a:lnTo>
                    <a:lnTo>
                      <a:pt x="27" y="244"/>
                    </a:lnTo>
                    <a:lnTo>
                      <a:pt x="23" y="205"/>
                    </a:lnTo>
                    <a:lnTo>
                      <a:pt x="20" y="163"/>
                    </a:lnTo>
                    <a:lnTo>
                      <a:pt x="14" y="123"/>
                    </a:lnTo>
                    <a:lnTo>
                      <a:pt x="10" y="82"/>
                    </a:lnTo>
                    <a:lnTo>
                      <a:pt x="5" y="41"/>
                    </a:lnTo>
                    <a:lnTo>
                      <a:pt x="0" y="0"/>
                    </a:lnTo>
                    <a:lnTo>
                      <a:pt x="1103" y="309"/>
                    </a:lnTo>
                    <a:lnTo>
                      <a:pt x="1108" y="351"/>
                    </a:lnTo>
                    <a:lnTo>
                      <a:pt x="1115" y="391"/>
                    </a:lnTo>
                    <a:lnTo>
                      <a:pt x="1121" y="432"/>
                    </a:lnTo>
                    <a:lnTo>
                      <a:pt x="1129" y="473"/>
                    </a:lnTo>
                    <a:lnTo>
                      <a:pt x="1135" y="514"/>
                    </a:lnTo>
                    <a:lnTo>
                      <a:pt x="1142" y="553"/>
                    </a:lnTo>
                    <a:lnTo>
                      <a:pt x="1149" y="595"/>
                    </a:lnTo>
                    <a:lnTo>
                      <a:pt x="1155" y="634"/>
                    </a:lnTo>
                    <a:lnTo>
                      <a:pt x="36" y="325"/>
                    </a:lnTo>
                    <a:close/>
                  </a:path>
                </a:pathLst>
              </a:custGeom>
              <a:solidFill>
                <a:srgbClr val="316E36"/>
              </a:solidFill>
              <a:ln w="9525">
                <a:noFill/>
                <a:round/>
                <a:headEnd/>
                <a:tailEnd/>
              </a:ln>
            </p:spPr>
            <p:txBody>
              <a:bodyPr/>
              <a:lstStyle/>
              <a:p>
                <a:endParaRPr lang="tr-TR"/>
              </a:p>
            </p:txBody>
          </p:sp>
          <p:sp>
            <p:nvSpPr>
              <p:cNvPr id="43195" name="Freeform 187"/>
              <p:cNvSpPr>
                <a:spLocks/>
              </p:cNvSpPr>
              <p:nvPr/>
            </p:nvSpPr>
            <p:spPr bwMode="auto">
              <a:xfrm>
                <a:off x="3335" y="2524"/>
                <a:ext cx="165" cy="90"/>
              </a:xfrm>
              <a:custGeom>
                <a:avLst/>
                <a:gdLst/>
                <a:ahLst/>
                <a:cxnLst>
                  <a:cxn ang="0">
                    <a:pos x="32" y="319"/>
                  </a:cxn>
                  <a:cxn ang="0">
                    <a:pos x="29" y="279"/>
                  </a:cxn>
                  <a:cxn ang="0">
                    <a:pos x="27" y="238"/>
                  </a:cxn>
                  <a:cxn ang="0">
                    <a:pos x="23" y="199"/>
                  </a:cxn>
                  <a:cxn ang="0">
                    <a:pos x="20" y="157"/>
                  </a:cxn>
                  <a:cxn ang="0">
                    <a:pos x="15" y="118"/>
                  </a:cxn>
                  <a:cxn ang="0">
                    <a:pos x="10" y="78"/>
                  </a:cxn>
                  <a:cxn ang="0">
                    <a:pos x="5" y="39"/>
                  </a:cxn>
                  <a:cxn ang="0">
                    <a:pos x="0" y="0"/>
                  </a:cxn>
                  <a:cxn ang="0">
                    <a:pos x="1114" y="309"/>
                  </a:cxn>
                  <a:cxn ang="0">
                    <a:pos x="1119" y="350"/>
                  </a:cxn>
                  <a:cxn ang="0">
                    <a:pos x="1125" y="389"/>
                  </a:cxn>
                  <a:cxn ang="0">
                    <a:pos x="1130" y="430"/>
                  </a:cxn>
                  <a:cxn ang="0">
                    <a:pos x="1136" y="469"/>
                  </a:cxn>
                  <a:cxn ang="0">
                    <a:pos x="1140" y="509"/>
                  </a:cxn>
                  <a:cxn ang="0">
                    <a:pos x="1145" y="548"/>
                  </a:cxn>
                  <a:cxn ang="0">
                    <a:pos x="1150" y="589"/>
                  </a:cxn>
                  <a:cxn ang="0">
                    <a:pos x="1155" y="628"/>
                  </a:cxn>
                  <a:cxn ang="0">
                    <a:pos x="32" y="319"/>
                  </a:cxn>
                </a:cxnLst>
                <a:rect l="0" t="0" r="r" b="b"/>
                <a:pathLst>
                  <a:path w="1155" h="628">
                    <a:moveTo>
                      <a:pt x="32" y="319"/>
                    </a:moveTo>
                    <a:lnTo>
                      <a:pt x="29" y="279"/>
                    </a:lnTo>
                    <a:lnTo>
                      <a:pt x="27" y="238"/>
                    </a:lnTo>
                    <a:lnTo>
                      <a:pt x="23" y="199"/>
                    </a:lnTo>
                    <a:lnTo>
                      <a:pt x="20" y="157"/>
                    </a:lnTo>
                    <a:lnTo>
                      <a:pt x="15" y="118"/>
                    </a:lnTo>
                    <a:lnTo>
                      <a:pt x="10" y="78"/>
                    </a:lnTo>
                    <a:lnTo>
                      <a:pt x="5" y="39"/>
                    </a:lnTo>
                    <a:lnTo>
                      <a:pt x="0" y="0"/>
                    </a:lnTo>
                    <a:lnTo>
                      <a:pt x="1114" y="309"/>
                    </a:lnTo>
                    <a:lnTo>
                      <a:pt x="1119" y="350"/>
                    </a:lnTo>
                    <a:lnTo>
                      <a:pt x="1125" y="389"/>
                    </a:lnTo>
                    <a:lnTo>
                      <a:pt x="1130" y="430"/>
                    </a:lnTo>
                    <a:lnTo>
                      <a:pt x="1136" y="469"/>
                    </a:lnTo>
                    <a:lnTo>
                      <a:pt x="1140" y="509"/>
                    </a:lnTo>
                    <a:lnTo>
                      <a:pt x="1145" y="548"/>
                    </a:lnTo>
                    <a:lnTo>
                      <a:pt x="1150" y="589"/>
                    </a:lnTo>
                    <a:lnTo>
                      <a:pt x="1155" y="628"/>
                    </a:lnTo>
                    <a:lnTo>
                      <a:pt x="32" y="319"/>
                    </a:lnTo>
                    <a:close/>
                  </a:path>
                </a:pathLst>
              </a:custGeom>
              <a:solidFill>
                <a:srgbClr val="407845"/>
              </a:solidFill>
              <a:ln w="9525">
                <a:noFill/>
                <a:round/>
                <a:headEnd/>
                <a:tailEnd/>
              </a:ln>
            </p:spPr>
            <p:txBody>
              <a:bodyPr/>
              <a:lstStyle/>
              <a:p>
                <a:endParaRPr lang="tr-TR"/>
              </a:p>
            </p:txBody>
          </p:sp>
          <p:sp>
            <p:nvSpPr>
              <p:cNvPr id="43196" name="Freeform 188"/>
              <p:cNvSpPr>
                <a:spLocks/>
              </p:cNvSpPr>
              <p:nvPr/>
            </p:nvSpPr>
            <p:spPr bwMode="auto">
              <a:xfrm>
                <a:off x="3338" y="2547"/>
                <a:ext cx="164" cy="89"/>
              </a:xfrm>
              <a:custGeom>
                <a:avLst/>
                <a:gdLst/>
                <a:ahLst/>
                <a:cxnLst>
                  <a:cxn ang="0">
                    <a:pos x="16" y="314"/>
                  </a:cxn>
                  <a:cxn ang="0">
                    <a:pos x="15" y="275"/>
                  </a:cxn>
                  <a:cxn ang="0">
                    <a:pos x="14" y="235"/>
                  </a:cxn>
                  <a:cxn ang="0">
                    <a:pos x="12" y="195"/>
                  </a:cxn>
                  <a:cxn ang="0">
                    <a:pos x="10" y="155"/>
                  </a:cxn>
                  <a:cxn ang="0">
                    <a:pos x="7" y="117"/>
                  </a:cxn>
                  <a:cxn ang="0">
                    <a:pos x="5" y="78"/>
                  </a:cxn>
                  <a:cxn ang="0">
                    <a:pos x="1" y="39"/>
                  </a:cxn>
                  <a:cxn ang="0">
                    <a:pos x="0" y="0"/>
                  </a:cxn>
                  <a:cxn ang="0">
                    <a:pos x="1119" y="309"/>
                  </a:cxn>
                  <a:cxn ang="0">
                    <a:pos x="1123" y="349"/>
                  </a:cxn>
                  <a:cxn ang="0">
                    <a:pos x="1128" y="388"/>
                  </a:cxn>
                  <a:cxn ang="0">
                    <a:pos x="1131" y="427"/>
                  </a:cxn>
                  <a:cxn ang="0">
                    <a:pos x="1135" y="467"/>
                  </a:cxn>
                  <a:cxn ang="0">
                    <a:pos x="1138" y="507"/>
                  </a:cxn>
                  <a:cxn ang="0">
                    <a:pos x="1140" y="546"/>
                  </a:cxn>
                  <a:cxn ang="0">
                    <a:pos x="1142" y="585"/>
                  </a:cxn>
                  <a:cxn ang="0">
                    <a:pos x="1144" y="623"/>
                  </a:cxn>
                  <a:cxn ang="0">
                    <a:pos x="16" y="314"/>
                  </a:cxn>
                </a:cxnLst>
                <a:rect l="0" t="0" r="r" b="b"/>
                <a:pathLst>
                  <a:path w="1144" h="623">
                    <a:moveTo>
                      <a:pt x="16" y="314"/>
                    </a:moveTo>
                    <a:lnTo>
                      <a:pt x="15" y="275"/>
                    </a:lnTo>
                    <a:lnTo>
                      <a:pt x="14" y="235"/>
                    </a:lnTo>
                    <a:lnTo>
                      <a:pt x="12" y="195"/>
                    </a:lnTo>
                    <a:lnTo>
                      <a:pt x="10" y="155"/>
                    </a:lnTo>
                    <a:lnTo>
                      <a:pt x="7" y="117"/>
                    </a:lnTo>
                    <a:lnTo>
                      <a:pt x="5" y="78"/>
                    </a:lnTo>
                    <a:lnTo>
                      <a:pt x="1" y="39"/>
                    </a:lnTo>
                    <a:lnTo>
                      <a:pt x="0" y="0"/>
                    </a:lnTo>
                    <a:lnTo>
                      <a:pt x="1119" y="309"/>
                    </a:lnTo>
                    <a:lnTo>
                      <a:pt x="1123" y="349"/>
                    </a:lnTo>
                    <a:lnTo>
                      <a:pt x="1128" y="388"/>
                    </a:lnTo>
                    <a:lnTo>
                      <a:pt x="1131" y="427"/>
                    </a:lnTo>
                    <a:lnTo>
                      <a:pt x="1135" y="467"/>
                    </a:lnTo>
                    <a:lnTo>
                      <a:pt x="1138" y="507"/>
                    </a:lnTo>
                    <a:lnTo>
                      <a:pt x="1140" y="546"/>
                    </a:lnTo>
                    <a:lnTo>
                      <a:pt x="1142" y="585"/>
                    </a:lnTo>
                    <a:lnTo>
                      <a:pt x="1144" y="623"/>
                    </a:lnTo>
                    <a:lnTo>
                      <a:pt x="16" y="314"/>
                    </a:lnTo>
                    <a:close/>
                  </a:path>
                </a:pathLst>
              </a:custGeom>
              <a:solidFill>
                <a:srgbClr val="4C8252"/>
              </a:solidFill>
              <a:ln w="9525">
                <a:noFill/>
                <a:round/>
                <a:headEnd/>
                <a:tailEnd/>
              </a:ln>
            </p:spPr>
            <p:txBody>
              <a:bodyPr/>
              <a:lstStyle/>
              <a:p>
                <a:endParaRPr lang="tr-TR"/>
              </a:p>
            </p:txBody>
          </p:sp>
          <p:sp>
            <p:nvSpPr>
              <p:cNvPr id="43197" name="Freeform 189"/>
              <p:cNvSpPr>
                <a:spLocks/>
              </p:cNvSpPr>
              <p:nvPr/>
            </p:nvSpPr>
            <p:spPr bwMode="auto">
              <a:xfrm>
                <a:off x="3340" y="2569"/>
                <a:ext cx="162" cy="89"/>
              </a:xfrm>
              <a:custGeom>
                <a:avLst/>
                <a:gdLst/>
                <a:ahLst/>
                <a:cxnLst>
                  <a:cxn ang="0">
                    <a:pos x="5" y="309"/>
                  </a:cxn>
                  <a:cxn ang="0">
                    <a:pos x="5" y="271"/>
                  </a:cxn>
                  <a:cxn ang="0">
                    <a:pos x="7" y="231"/>
                  </a:cxn>
                  <a:cxn ang="0">
                    <a:pos x="5" y="192"/>
                  </a:cxn>
                  <a:cxn ang="0">
                    <a:pos x="5" y="153"/>
                  </a:cxn>
                  <a:cxn ang="0">
                    <a:pos x="3" y="115"/>
                  </a:cxn>
                  <a:cxn ang="0">
                    <a:pos x="2" y="76"/>
                  </a:cxn>
                  <a:cxn ang="0">
                    <a:pos x="1" y="38"/>
                  </a:cxn>
                  <a:cxn ang="0">
                    <a:pos x="0" y="0"/>
                  </a:cxn>
                  <a:cxn ang="0">
                    <a:pos x="1123" y="309"/>
                  </a:cxn>
                  <a:cxn ang="0">
                    <a:pos x="1125" y="346"/>
                  </a:cxn>
                  <a:cxn ang="0">
                    <a:pos x="1128" y="382"/>
                  </a:cxn>
                  <a:cxn ang="0">
                    <a:pos x="1129" y="418"/>
                  </a:cxn>
                  <a:cxn ang="0">
                    <a:pos x="1131" y="454"/>
                  </a:cxn>
                  <a:cxn ang="0">
                    <a:pos x="1131" y="489"/>
                  </a:cxn>
                  <a:cxn ang="0">
                    <a:pos x="1132" y="525"/>
                  </a:cxn>
                  <a:cxn ang="0">
                    <a:pos x="1132" y="561"/>
                  </a:cxn>
                  <a:cxn ang="0">
                    <a:pos x="1133" y="597"/>
                  </a:cxn>
                  <a:cxn ang="0">
                    <a:pos x="1135" y="604"/>
                  </a:cxn>
                  <a:cxn ang="0">
                    <a:pos x="1137" y="609"/>
                  </a:cxn>
                  <a:cxn ang="0">
                    <a:pos x="1137" y="617"/>
                  </a:cxn>
                  <a:cxn ang="0">
                    <a:pos x="1139" y="623"/>
                  </a:cxn>
                  <a:cxn ang="0">
                    <a:pos x="5" y="309"/>
                  </a:cxn>
                </a:cxnLst>
                <a:rect l="0" t="0" r="r" b="b"/>
                <a:pathLst>
                  <a:path w="1139" h="623">
                    <a:moveTo>
                      <a:pt x="5" y="309"/>
                    </a:moveTo>
                    <a:lnTo>
                      <a:pt x="5" y="271"/>
                    </a:lnTo>
                    <a:lnTo>
                      <a:pt x="7" y="231"/>
                    </a:lnTo>
                    <a:lnTo>
                      <a:pt x="5" y="192"/>
                    </a:lnTo>
                    <a:lnTo>
                      <a:pt x="5" y="153"/>
                    </a:lnTo>
                    <a:lnTo>
                      <a:pt x="3" y="115"/>
                    </a:lnTo>
                    <a:lnTo>
                      <a:pt x="2" y="76"/>
                    </a:lnTo>
                    <a:lnTo>
                      <a:pt x="1" y="38"/>
                    </a:lnTo>
                    <a:lnTo>
                      <a:pt x="0" y="0"/>
                    </a:lnTo>
                    <a:lnTo>
                      <a:pt x="1123" y="309"/>
                    </a:lnTo>
                    <a:lnTo>
                      <a:pt x="1125" y="346"/>
                    </a:lnTo>
                    <a:lnTo>
                      <a:pt x="1128" y="382"/>
                    </a:lnTo>
                    <a:lnTo>
                      <a:pt x="1129" y="418"/>
                    </a:lnTo>
                    <a:lnTo>
                      <a:pt x="1131" y="454"/>
                    </a:lnTo>
                    <a:lnTo>
                      <a:pt x="1131" y="489"/>
                    </a:lnTo>
                    <a:lnTo>
                      <a:pt x="1132" y="525"/>
                    </a:lnTo>
                    <a:lnTo>
                      <a:pt x="1132" y="561"/>
                    </a:lnTo>
                    <a:lnTo>
                      <a:pt x="1133" y="597"/>
                    </a:lnTo>
                    <a:lnTo>
                      <a:pt x="1135" y="604"/>
                    </a:lnTo>
                    <a:lnTo>
                      <a:pt x="1137" y="609"/>
                    </a:lnTo>
                    <a:lnTo>
                      <a:pt x="1137" y="617"/>
                    </a:lnTo>
                    <a:lnTo>
                      <a:pt x="1139" y="623"/>
                    </a:lnTo>
                    <a:lnTo>
                      <a:pt x="5" y="309"/>
                    </a:lnTo>
                    <a:close/>
                  </a:path>
                </a:pathLst>
              </a:custGeom>
              <a:solidFill>
                <a:srgbClr val="598C5E"/>
              </a:solidFill>
              <a:ln w="9525">
                <a:noFill/>
                <a:round/>
                <a:headEnd/>
                <a:tailEnd/>
              </a:ln>
            </p:spPr>
            <p:txBody>
              <a:bodyPr/>
              <a:lstStyle/>
              <a:p>
                <a:endParaRPr lang="tr-TR"/>
              </a:p>
            </p:txBody>
          </p:sp>
          <p:sp>
            <p:nvSpPr>
              <p:cNvPr id="43198" name="Freeform 190"/>
              <p:cNvSpPr>
                <a:spLocks/>
              </p:cNvSpPr>
              <p:nvPr/>
            </p:nvSpPr>
            <p:spPr bwMode="auto">
              <a:xfrm>
                <a:off x="3339" y="2591"/>
                <a:ext cx="163" cy="90"/>
              </a:xfrm>
              <a:custGeom>
                <a:avLst/>
                <a:gdLst/>
                <a:ahLst/>
                <a:cxnLst>
                  <a:cxn ang="0">
                    <a:pos x="10" y="0"/>
                  </a:cxn>
                  <a:cxn ang="0">
                    <a:pos x="9" y="23"/>
                  </a:cxn>
                  <a:cxn ang="0">
                    <a:pos x="9" y="45"/>
                  </a:cxn>
                  <a:cxn ang="0">
                    <a:pos x="9" y="68"/>
                  </a:cxn>
                  <a:cxn ang="0">
                    <a:pos x="9" y="89"/>
                  </a:cxn>
                  <a:cxn ang="0">
                    <a:pos x="8" y="113"/>
                  </a:cxn>
                  <a:cxn ang="0">
                    <a:pos x="7" y="137"/>
                  </a:cxn>
                  <a:cxn ang="0">
                    <a:pos x="6" y="162"/>
                  </a:cxn>
                  <a:cxn ang="0">
                    <a:pos x="5" y="186"/>
                  </a:cxn>
                  <a:cxn ang="0">
                    <a:pos x="4" y="202"/>
                  </a:cxn>
                  <a:cxn ang="0">
                    <a:pos x="3" y="216"/>
                  </a:cxn>
                  <a:cxn ang="0">
                    <a:pos x="2" y="230"/>
                  </a:cxn>
                  <a:cxn ang="0">
                    <a:pos x="2" y="244"/>
                  </a:cxn>
                  <a:cxn ang="0">
                    <a:pos x="1" y="259"/>
                  </a:cxn>
                  <a:cxn ang="0">
                    <a:pos x="0" y="274"/>
                  </a:cxn>
                  <a:cxn ang="0">
                    <a:pos x="0" y="290"/>
                  </a:cxn>
                  <a:cxn ang="0">
                    <a:pos x="0" y="305"/>
                  </a:cxn>
                  <a:cxn ang="0">
                    <a:pos x="1138" y="624"/>
                  </a:cxn>
                  <a:cxn ang="0">
                    <a:pos x="1139" y="601"/>
                  </a:cxn>
                  <a:cxn ang="0">
                    <a:pos x="1140" y="578"/>
                  </a:cxn>
                  <a:cxn ang="0">
                    <a:pos x="1140" y="555"/>
                  </a:cxn>
                  <a:cxn ang="0">
                    <a:pos x="1141" y="533"/>
                  </a:cxn>
                  <a:cxn ang="0">
                    <a:pos x="1140" y="511"/>
                  </a:cxn>
                  <a:cxn ang="0">
                    <a:pos x="1140" y="488"/>
                  </a:cxn>
                  <a:cxn ang="0">
                    <a:pos x="1139" y="466"/>
                  </a:cxn>
                  <a:cxn ang="0">
                    <a:pos x="1138" y="443"/>
                  </a:cxn>
                  <a:cxn ang="0">
                    <a:pos x="1138" y="427"/>
                  </a:cxn>
                  <a:cxn ang="0">
                    <a:pos x="1138" y="411"/>
                  </a:cxn>
                  <a:cxn ang="0">
                    <a:pos x="1138" y="394"/>
                  </a:cxn>
                  <a:cxn ang="0">
                    <a:pos x="1138" y="377"/>
                  </a:cxn>
                  <a:cxn ang="0">
                    <a:pos x="1138" y="360"/>
                  </a:cxn>
                  <a:cxn ang="0">
                    <a:pos x="1138" y="344"/>
                  </a:cxn>
                  <a:cxn ang="0">
                    <a:pos x="1138" y="328"/>
                  </a:cxn>
                  <a:cxn ang="0">
                    <a:pos x="1138" y="309"/>
                  </a:cxn>
                  <a:cxn ang="0">
                    <a:pos x="10" y="0"/>
                  </a:cxn>
                </a:cxnLst>
                <a:rect l="0" t="0" r="r" b="b"/>
                <a:pathLst>
                  <a:path w="1141" h="624">
                    <a:moveTo>
                      <a:pt x="10" y="0"/>
                    </a:moveTo>
                    <a:lnTo>
                      <a:pt x="9" y="23"/>
                    </a:lnTo>
                    <a:lnTo>
                      <a:pt x="9" y="45"/>
                    </a:lnTo>
                    <a:lnTo>
                      <a:pt x="9" y="68"/>
                    </a:lnTo>
                    <a:lnTo>
                      <a:pt x="9" y="89"/>
                    </a:lnTo>
                    <a:lnTo>
                      <a:pt x="8" y="113"/>
                    </a:lnTo>
                    <a:lnTo>
                      <a:pt x="7" y="137"/>
                    </a:lnTo>
                    <a:lnTo>
                      <a:pt x="6" y="162"/>
                    </a:lnTo>
                    <a:lnTo>
                      <a:pt x="5" y="186"/>
                    </a:lnTo>
                    <a:lnTo>
                      <a:pt x="4" y="202"/>
                    </a:lnTo>
                    <a:lnTo>
                      <a:pt x="3" y="216"/>
                    </a:lnTo>
                    <a:lnTo>
                      <a:pt x="2" y="230"/>
                    </a:lnTo>
                    <a:lnTo>
                      <a:pt x="2" y="244"/>
                    </a:lnTo>
                    <a:lnTo>
                      <a:pt x="1" y="259"/>
                    </a:lnTo>
                    <a:lnTo>
                      <a:pt x="0" y="274"/>
                    </a:lnTo>
                    <a:lnTo>
                      <a:pt x="0" y="290"/>
                    </a:lnTo>
                    <a:lnTo>
                      <a:pt x="0" y="305"/>
                    </a:lnTo>
                    <a:lnTo>
                      <a:pt x="1138" y="624"/>
                    </a:lnTo>
                    <a:lnTo>
                      <a:pt x="1139" y="601"/>
                    </a:lnTo>
                    <a:lnTo>
                      <a:pt x="1140" y="578"/>
                    </a:lnTo>
                    <a:lnTo>
                      <a:pt x="1140" y="555"/>
                    </a:lnTo>
                    <a:lnTo>
                      <a:pt x="1141" y="533"/>
                    </a:lnTo>
                    <a:lnTo>
                      <a:pt x="1140" y="511"/>
                    </a:lnTo>
                    <a:lnTo>
                      <a:pt x="1140" y="488"/>
                    </a:lnTo>
                    <a:lnTo>
                      <a:pt x="1139" y="466"/>
                    </a:lnTo>
                    <a:lnTo>
                      <a:pt x="1138" y="443"/>
                    </a:lnTo>
                    <a:lnTo>
                      <a:pt x="1138" y="427"/>
                    </a:lnTo>
                    <a:lnTo>
                      <a:pt x="1138" y="411"/>
                    </a:lnTo>
                    <a:lnTo>
                      <a:pt x="1138" y="394"/>
                    </a:lnTo>
                    <a:lnTo>
                      <a:pt x="1138" y="377"/>
                    </a:lnTo>
                    <a:lnTo>
                      <a:pt x="1138" y="360"/>
                    </a:lnTo>
                    <a:lnTo>
                      <a:pt x="1138" y="344"/>
                    </a:lnTo>
                    <a:lnTo>
                      <a:pt x="1138" y="328"/>
                    </a:lnTo>
                    <a:lnTo>
                      <a:pt x="1138" y="309"/>
                    </a:lnTo>
                    <a:lnTo>
                      <a:pt x="10" y="0"/>
                    </a:lnTo>
                    <a:close/>
                  </a:path>
                </a:pathLst>
              </a:custGeom>
              <a:solidFill>
                <a:srgbClr val="66946B"/>
              </a:solidFill>
              <a:ln w="9525">
                <a:noFill/>
                <a:round/>
                <a:headEnd/>
                <a:tailEnd/>
              </a:ln>
            </p:spPr>
            <p:txBody>
              <a:bodyPr/>
              <a:lstStyle/>
              <a:p>
                <a:endParaRPr lang="tr-TR"/>
              </a:p>
            </p:txBody>
          </p:sp>
          <p:sp>
            <p:nvSpPr>
              <p:cNvPr id="43199" name="Freeform 191"/>
              <p:cNvSpPr>
                <a:spLocks/>
              </p:cNvSpPr>
              <p:nvPr/>
            </p:nvSpPr>
            <p:spPr bwMode="auto">
              <a:xfrm>
                <a:off x="3338" y="2614"/>
                <a:ext cx="164" cy="88"/>
              </a:xfrm>
              <a:custGeom>
                <a:avLst/>
                <a:gdLst/>
                <a:ahLst/>
                <a:cxnLst>
                  <a:cxn ang="0">
                    <a:pos x="20" y="0"/>
                  </a:cxn>
                  <a:cxn ang="0">
                    <a:pos x="19" y="5"/>
                  </a:cxn>
                  <a:cxn ang="0">
                    <a:pos x="19" y="12"/>
                  </a:cxn>
                  <a:cxn ang="0">
                    <a:pos x="17" y="22"/>
                  </a:cxn>
                  <a:cxn ang="0">
                    <a:pos x="15" y="31"/>
                  </a:cxn>
                  <a:cxn ang="0">
                    <a:pos x="14" y="65"/>
                  </a:cxn>
                  <a:cxn ang="0">
                    <a:pos x="13" y="99"/>
                  </a:cxn>
                  <a:cxn ang="0">
                    <a:pos x="12" y="133"/>
                  </a:cxn>
                  <a:cxn ang="0">
                    <a:pos x="11" y="166"/>
                  </a:cxn>
                  <a:cxn ang="0">
                    <a:pos x="7" y="201"/>
                  </a:cxn>
                  <a:cxn ang="0">
                    <a:pos x="5" y="236"/>
                  </a:cxn>
                  <a:cxn ang="0">
                    <a:pos x="2" y="271"/>
                  </a:cxn>
                  <a:cxn ang="0">
                    <a:pos x="0" y="305"/>
                  </a:cxn>
                  <a:cxn ang="0">
                    <a:pos x="1138" y="618"/>
                  </a:cxn>
                  <a:cxn ang="0">
                    <a:pos x="1140" y="582"/>
                  </a:cxn>
                  <a:cxn ang="0">
                    <a:pos x="1144" y="544"/>
                  </a:cxn>
                  <a:cxn ang="0">
                    <a:pos x="1146" y="506"/>
                  </a:cxn>
                  <a:cxn ang="0">
                    <a:pos x="1149" y="467"/>
                  </a:cxn>
                  <a:cxn ang="0">
                    <a:pos x="1150" y="429"/>
                  </a:cxn>
                  <a:cxn ang="0">
                    <a:pos x="1151" y="391"/>
                  </a:cxn>
                  <a:cxn ang="0">
                    <a:pos x="1152" y="352"/>
                  </a:cxn>
                  <a:cxn ang="0">
                    <a:pos x="1154" y="314"/>
                  </a:cxn>
                  <a:cxn ang="0">
                    <a:pos x="20" y="0"/>
                  </a:cxn>
                </a:cxnLst>
                <a:rect l="0" t="0" r="r" b="b"/>
                <a:pathLst>
                  <a:path w="1154" h="618">
                    <a:moveTo>
                      <a:pt x="20" y="0"/>
                    </a:moveTo>
                    <a:lnTo>
                      <a:pt x="19" y="5"/>
                    </a:lnTo>
                    <a:lnTo>
                      <a:pt x="19" y="12"/>
                    </a:lnTo>
                    <a:lnTo>
                      <a:pt x="17" y="22"/>
                    </a:lnTo>
                    <a:lnTo>
                      <a:pt x="15" y="31"/>
                    </a:lnTo>
                    <a:lnTo>
                      <a:pt x="14" y="65"/>
                    </a:lnTo>
                    <a:lnTo>
                      <a:pt x="13" y="99"/>
                    </a:lnTo>
                    <a:lnTo>
                      <a:pt x="12" y="133"/>
                    </a:lnTo>
                    <a:lnTo>
                      <a:pt x="11" y="166"/>
                    </a:lnTo>
                    <a:lnTo>
                      <a:pt x="7" y="201"/>
                    </a:lnTo>
                    <a:lnTo>
                      <a:pt x="5" y="236"/>
                    </a:lnTo>
                    <a:lnTo>
                      <a:pt x="2" y="271"/>
                    </a:lnTo>
                    <a:lnTo>
                      <a:pt x="0" y="305"/>
                    </a:lnTo>
                    <a:lnTo>
                      <a:pt x="1138" y="618"/>
                    </a:lnTo>
                    <a:lnTo>
                      <a:pt x="1140" y="582"/>
                    </a:lnTo>
                    <a:lnTo>
                      <a:pt x="1144" y="544"/>
                    </a:lnTo>
                    <a:lnTo>
                      <a:pt x="1146" y="506"/>
                    </a:lnTo>
                    <a:lnTo>
                      <a:pt x="1149" y="467"/>
                    </a:lnTo>
                    <a:lnTo>
                      <a:pt x="1150" y="429"/>
                    </a:lnTo>
                    <a:lnTo>
                      <a:pt x="1151" y="391"/>
                    </a:lnTo>
                    <a:lnTo>
                      <a:pt x="1152" y="352"/>
                    </a:lnTo>
                    <a:lnTo>
                      <a:pt x="1154" y="314"/>
                    </a:lnTo>
                    <a:lnTo>
                      <a:pt x="20" y="0"/>
                    </a:lnTo>
                    <a:close/>
                  </a:path>
                </a:pathLst>
              </a:custGeom>
              <a:solidFill>
                <a:srgbClr val="759E78"/>
              </a:solidFill>
              <a:ln w="9525">
                <a:noFill/>
                <a:round/>
                <a:headEnd/>
                <a:tailEnd/>
              </a:ln>
            </p:spPr>
            <p:txBody>
              <a:bodyPr/>
              <a:lstStyle/>
              <a:p>
                <a:endParaRPr lang="tr-TR"/>
              </a:p>
            </p:txBody>
          </p:sp>
          <p:sp>
            <p:nvSpPr>
              <p:cNvPr id="43200" name="Freeform 192"/>
              <p:cNvSpPr>
                <a:spLocks/>
              </p:cNvSpPr>
              <p:nvPr/>
            </p:nvSpPr>
            <p:spPr bwMode="auto">
              <a:xfrm>
                <a:off x="3335" y="2635"/>
                <a:ext cx="167" cy="89"/>
              </a:xfrm>
              <a:custGeom>
                <a:avLst/>
                <a:gdLst/>
                <a:ahLst/>
                <a:cxnLst>
                  <a:cxn ang="0">
                    <a:pos x="0" y="304"/>
                  </a:cxn>
                  <a:cxn ang="0">
                    <a:pos x="4" y="267"/>
                  </a:cxn>
                  <a:cxn ang="0">
                    <a:pos x="10" y="229"/>
                  </a:cxn>
                  <a:cxn ang="0">
                    <a:pos x="14" y="190"/>
                  </a:cxn>
                  <a:cxn ang="0">
                    <a:pos x="19" y="152"/>
                  </a:cxn>
                  <a:cxn ang="0">
                    <a:pos x="22" y="115"/>
                  </a:cxn>
                  <a:cxn ang="0">
                    <a:pos x="25" y="76"/>
                  </a:cxn>
                  <a:cxn ang="0">
                    <a:pos x="27" y="39"/>
                  </a:cxn>
                  <a:cxn ang="0">
                    <a:pos x="31" y="0"/>
                  </a:cxn>
                  <a:cxn ang="0">
                    <a:pos x="1169" y="319"/>
                  </a:cxn>
                  <a:cxn ang="0">
                    <a:pos x="1168" y="356"/>
                  </a:cxn>
                  <a:cxn ang="0">
                    <a:pos x="1167" y="393"/>
                  </a:cxn>
                  <a:cxn ang="0">
                    <a:pos x="1164" y="431"/>
                  </a:cxn>
                  <a:cxn ang="0">
                    <a:pos x="1161" y="468"/>
                  </a:cxn>
                  <a:cxn ang="0">
                    <a:pos x="1157" y="506"/>
                  </a:cxn>
                  <a:cxn ang="0">
                    <a:pos x="1154" y="544"/>
                  </a:cxn>
                  <a:cxn ang="0">
                    <a:pos x="1148" y="584"/>
                  </a:cxn>
                  <a:cxn ang="0">
                    <a:pos x="1144" y="623"/>
                  </a:cxn>
                  <a:cxn ang="0">
                    <a:pos x="0" y="304"/>
                  </a:cxn>
                </a:cxnLst>
                <a:rect l="0" t="0" r="r" b="b"/>
                <a:pathLst>
                  <a:path w="1169" h="623">
                    <a:moveTo>
                      <a:pt x="0" y="304"/>
                    </a:moveTo>
                    <a:lnTo>
                      <a:pt x="4" y="267"/>
                    </a:lnTo>
                    <a:lnTo>
                      <a:pt x="10" y="229"/>
                    </a:lnTo>
                    <a:lnTo>
                      <a:pt x="14" y="190"/>
                    </a:lnTo>
                    <a:lnTo>
                      <a:pt x="19" y="152"/>
                    </a:lnTo>
                    <a:lnTo>
                      <a:pt x="22" y="115"/>
                    </a:lnTo>
                    <a:lnTo>
                      <a:pt x="25" y="76"/>
                    </a:lnTo>
                    <a:lnTo>
                      <a:pt x="27" y="39"/>
                    </a:lnTo>
                    <a:lnTo>
                      <a:pt x="31" y="0"/>
                    </a:lnTo>
                    <a:lnTo>
                      <a:pt x="1169" y="319"/>
                    </a:lnTo>
                    <a:lnTo>
                      <a:pt x="1168" y="356"/>
                    </a:lnTo>
                    <a:lnTo>
                      <a:pt x="1167" y="393"/>
                    </a:lnTo>
                    <a:lnTo>
                      <a:pt x="1164" y="431"/>
                    </a:lnTo>
                    <a:lnTo>
                      <a:pt x="1161" y="468"/>
                    </a:lnTo>
                    <a:lnTo>
                      <a:pt x="1157" y="506"/>
                    </a:lnTo>
                    <a:lnTo>
                      <a:pt x="1154" y="544"/>
                    </a:lnTo>
                    <a:lnTo>
                      <a:pt x="1148" y="584"/>
                    </a:lnTo>
                    <a:lnTo>
                      <a:pt x="1144" y="623"/>
                    </a:lnTo>
                    <a:lnTo>
                      <a:pt x="0" y="304"/>
                    </a:lnTo>
                    <a:close/>
                  </a:path>
                </a:pathLst>
              </a:custGeom>
              <a:solidFill>
                <a:srgbClr val="82A887"/>
              </a:solidFill>
              <a:ln w="9525">
                <a:noFill/>
                <a:round/>
                <a:headEnd/>
                <a:tailEnd/>
              </a:ln>
            </p:spPr>
            <p:txBody>
              <a:bodyPr/>
              <a:lstStyle/>
              <a:p>
                <a:endParaRPr lang="tr-TR"/>
              </a:p>
            </p:txBody>
          </p:sp>
          <p:sp>
            <p:nvSpPr>
              <p:cNvPr id="43201" name="Freeform 193"/>
              <p:cNvSpPr>
                <a:spLocks/>
              </p:cNvSpPr>
              <p:nvPr/>
            </p:nvSpPr>
            <p:spPr bwMode="auto">
              <a:xfrm>
                <a:off x="3331" y="2657"/>
                <a:ext cx="169" cy="88"/>
              </a:xfrm>
              <a:custGeom>
                <a:avLst/>
                <a:gdLst/>
                <a:ahLst/>
                <a:cxnLst>
                  <a:cxn ang="0">
                    <a:pos x="0" y="292"/>
                  </a:cxn>
                  <a:cxn ang="0">
                    <a:pos x="7" y="256"/>
                  </a:cxn>
                  <a:cxn ang="0">
                    <a:pos x="13" y="219"/>
                  </a:cxn>
                  <a:cxn ang="0">
                    <a:pos x="19" y="184"/>
                  </a:cxn>
                  <a:cxn ang="0">
                    <a:pos x="25" y="147"/>
                  </a:cxn>
                  <a:cxn ang="0">
                    <a:pos x="29" y="111"/>
                  </a:cxn>
                  <a:cxn ang="0">
                    <a:pos x="35" y="74"/>
                  </a:cxn>
                  <a:cxn ang="0">
                    <a:pos x="40" y="37"/>
                  </a:cxn>
                  <a:cxn ang="0">
                    <a:pos x="47" y="0"/>
                  </a:cxn>
                  <a:cxn ang="0">
                    <a:pos x="1185" y="313"/>
                  </a:cxn>
                  <a:cxn ang="0">
                    <a:pos x="1182" y="350"/>
                  </a:cxn>
                  <a:cxn ang="0">
                    <a:pos x="1179" y="387"/>
                  </a:cxn>
                  <a:cxn ang="0">
                    <a:pos x="1174" y="424"/>
                  </a:cxn>
                  <a:cxn ang="0">
                    <a:pos x="1170" y="461"/>
                  </a:cxn>
                  <a:cxn ang="0">
                    <a:pos x="1165" y="499"/>
                  </a:cxn>
                  <a:cxn ang="0">
                    <a:pos x="1160" y="537"/>
                  </a:cxn>
                  <a:cxn ang="0">
                    <a:pos x="1155" y="575"/>
                  </a:cxn>
                  <a:cxn ang="0">
                    <a:pos x="1149" y="612"/>
                  </a:cxn>
                  <a:cxn ang="0">
                    <a:pos x="0" y="292"/>
                  </a:cxn>
                </a:cxnLst>
                <a:rect l="0" t="0" r="r" b="b"/>
                <a:pathLst>
                  <a:path w="1185" h="612">
                    <a:moveTo>
                      <a:pt x="0" y="292"/>
                    </a:moveTo>
                    <a:lnTo>
                      <a:pt x="7" y="256"/>
                    </a:lnTo>
                    <a:lnTo>
                      <a:pt x="13" y="219"/>
                    </a:lnTo>
                    <a:lnTo>
                      <a:pt x="19" y="184"/>
                    </a:lnTo>
                    <a:lnTo>
                      <a:pt x="25" y="147"/>
                    </a:lnTo>
                    <a:lnTo>
                      <a:pt x="29" y="111"/>
                    </a:lnTo>
                    <a:lnTo>
                      <a:pt x="35" y="74"/>
                    </a:lnTo>
                    <a:lnTo>
                      <a:pt x="40" y="37"/>
                    </a:lnTo>
                    <a:lnTo>
                      <a:pt x="47" y="0"/>
                    </a:lnTo>
                    <a:lnTo>
                      <a:pt x="1185" y="313"/>
                    </a:lnTo>
                    <a:lnTo>
                      <a:pt x="1182" y="350"/>
                    </a:lnTo>
                    <a:lnTo>
                      <a:pt x="1179" y="387"/>
                    </a:lnTo>
                    <a:lnTo>
                      <a:pt x="1174" y="424"/>
                    </a:lnTo>
                    <a:lnTo>
                      <a:pt x="1170" y="461"/>
                    </a:lnTo>
                    <a:lnTo>
                      <a:pt x="1165" y="499"/>
                    </a:lnTo>
                    <a:lnTo>
                      <a:pt x="1160" y="537"/>
                    </a:lnTo>
                    <a:lnTo>
                      <a:pt x="1155" y="575"/>
                    </a:lnTo>
                    <a:lnTo>
                      <a:pt x="1149" y="612"/>
                    </a:lnTo>
                    <a:lnTo>
                      <a:pt x="0" y="292"/>
                    </a:lnTo>
                    <a:close/>
                  </a:path>
                </a:pathLst>
              </a:custGeom>
              <a:solidFill>
                <a:srgbClr val="8FB091"/>
              </a:solidFill>
              <a:ln w="9525">
                <a:noFill/>
                <a:round/>
                <a:headEnd/>
                <a:tailEnd/>
              </a:ln>
            </p:spPr>
            <p:txBody>
              <a:bodyPr/>
              <a:lstStyle/>
              <a:p>
                <a:endParaRPr lang="tr-TR"/>
              </a:p>
            </p:txBody>
          </p:sp>
          <p:sp>
            <p:nvSpPr>
              <p:cNvPr id="43202" name="Freeform 194"/>
              <p:cNvSpPr>
                <a:spLocks/>
              </p:cNvSpPr>
              <p:nvPr/>
            </p:nvSpPr>
            <p:spPr bwMode="auto">
              <a:xfrm>
                <a:off x="3327" y="2678"/>
                <a:ext cx="171" cy="87"/>
              </a:xfrm>
              <a:custGeom>
                <a:avLst/>
                <a:gdLst/>
                <a:ahLst/>
                <a:cxnLst>
                  <a:cxn ang="0">
                    <a:pos x="0" y="294"/>
                  </a:cxn>
                  <a:cxn ang="0">
                    <a:pos x="5" y="258"/>
                  </a:cxn>
                  <a:cxn ang="0">
                    <a:pos x="12" y="220"/>
                  </a:cxn>
                  <a:cxn ang="0">
                    <a:pos x="18" y="184"/>
                  </a:cxn>
                  <a:cxn ang="0">
                    <a:pos x="26" y="146"/>
                  </a:cxn>
                  <a:cxn ang="0">
                    <a:pos x="33" y="109"/>
                  </a:cxn>
                  <a:cxn ang="0">
                    <a:pos x="39" y="72"/>
                  </a:cxn>
                  <a:cxn ang="0">
                    <a:pos x="46" y="36"/>
                  </a:cxn>
                  <a:cxn ang="0">
                    <a:pos x="52" y="0"/>
                  </a:cxn>
                  <a:cxn ang="0">
                    <a:pos x="1196" y="319"/>
                  </a:cxn>
                  <a:cxn ang="0">
                    <a:pos x="1191" y="355"/>
                  </a:cxn>
                  <a:cxn ang="0">
                    <a:pos x="1186" y="391"/>
                  </a:cxn>
                  <a:cxn ang="0">
                    <a:pos x="1181" y="426"/>
                  </a:cxn>
                  <a:cxn ang="0">
                    <a:pos x="1175" y="462"/>
                  </a:cxn>
                  <a:cxn ang="0">
                    <a:pos x="1169" y="499"/>
                  </a:cxn>
                  <a:cxn ang="0">
                    <a:pos x="1162" y="535"/>
                  </a:cxn>
                  <a:cxn ang="0">
                    <a:pos x="1156" y="572"/>
                  </a:cxn>
                  <a:cxn ang="0">
                    <a:pos x="1149" y="608"/>
                  </a:cxn>
                  <a:cxn ang="0">
                    <a:pos x="0" y="294"/>
                  </a:cxn>
                </a:cxnLst>
                <a:rect l="0" t="0" r="r" b="b"/>
                <a:pathLst>
                  <a:path w="1196" h="608">
                    <a:moveTo>
                      <a:pt x="0" y="294"/>
                    </a:moveTo>
                    <a:lnTo>
                      <a:pt x="5" y="258"/>
                    </a:lnTo>
                    <a:lnTo>
                      <a:pt x="12" y="220"/>
                    </a:lnTo>
                    <a:lnTo>
                      <a:pt x="18" y="184"/>
                    </a:lnTo>
                    <a:lnTo>
                      <a:pt x="26" y="146"/>
                    </a:lnTo>
                    <a:lnTo>
                      <a:pt x="33" y="109"/>
                    </a:lnTo>
                    <a:lnTo>
                      <a:pt x="39" y="72"/>
                    </a:lnTo>
                    <a:lnTo>
                      <a:pt x="46" y="36"/>
                    </a:lnTo>
                    <a:lnTo>
                      <a:pt x="52" y="0"/>
                    </a:lnTo>
                    <a:lnTo>
                      <a:pt x="1196" y="319"/>
                    </a:lnTo>
                    <a:lnTo>
                      <a:pt x="1191" y="355"/>
                    </a:lnTo>
                    <a:lnTo>
                      <a:pt x="1186" y="391"/>
                    </a:lnTo>
                    <a:lnTo>
                      <a:pt x="1181" y="426"/>
                    </a:lnTo>
                    <a:lnTo>
                      <a:pt x="1175" y="462"/>
                    </a:lnTo>
                    <a:lnTo>
                      <a:pt x="1169" y="499"/>
                    </a:lnTo>
                    <a:lnTo>
                      <a:pt x="1162" y="535"/>
                    </a:lnTo>
                    <a:lnTo>
                      <a:pt x="1156" y="572"/>
                    </a:lnTo>
                    <a:lnTo>
                      <a:pt x="1149" y="608"/>
                    </a:lnTo>
                    <a:lnTo>
                      <a:pt x="0" y="294"/>
                    </a:lnTo>
                    <a:close/>
                  </a:path>
                </a:pathLst>
              </a:custGeom>
              <a:solidFill>
                <a:srgbClr val="9EBAA1"/>
              </a:solidFill>
              <a:ln w="9525">
                <a:noFill/>
                <a:round/>
                <a:headEnd/>
                <a:tailEnd/>
              </a:ln>
            </p:spPr>
            <p:txBody>
              <a:bodyPr/>
              <a:lstStyle/>
              <a:p>
                <a:endParaRPr lang="tr-TR"/>
              </a:p>
            </p:txBody>
          </p:sp>
          <p:sp>
            <p:nvSpPr>
              <p:cNvPr id="43203" name="Freeform 195"/>
              <p:cNvSpPr>
                <a:spLocks/>
              </p:cNvSpPr>
              <p:nvPr/>
            </p:nvSpPr>
            <p:spPr bwMode="auto">
              <a:xfrm>
                <a:off x="3322" y="2699"/>
                <a:ext cx="173" cy="88"/>
              </a:xfrm>
              <a:custGeom>
                <a:avLst/>
                <a:gdLst/>
                <a:ahLst/>
                <a:cxnLst>
                  <a:cxn ang="0">
                    <a:pos x="0" y="294"/>
                  </a:cxn>
                  <a:cxn ang="0">
                    <a:pos x="9" y="261"/>
                  </a:cxn>
                  <a:cxn ang="0">
                    <a:pos x="17" y="224"/>
                  </a:cxn>
                  <a:cxn ang="0">
                    <a:pos x="26" y="188"/>
                  </a:cxn>
                  <a:cxn ang="0">
                    <a:pos x="35" y="150"/>
                  </a:cxn>
                  <a:cxn ang="0">
                    <a:pos x="41" y="114"/>
                  </a:cxn>
                  <a:cxn ang="0">
                    <a:pos x="49" y="76"/>
                  </a:cxn>
                  <a:cxn ang="0">
                    <a:pos x="55" y="39"/>
                  </a:cxn>
                  <a:cxn ang="0">
                    <a:pos x="62" y="0"/>
                  </a:cxn>
                  <a:cxn ang="0">
                    <a:pos x="1211" y="320"/>
                  </a:cxn>
                  <a:cxn ang="0">
                    <a:pos x="1205" y="358"/>
                  </a:cxn>
                  <a:cxn ang="0">
                    <a:pos x="1198" y="395"/>
                  </a:cxn>
                  <a:cxn ang="0">
                    <a:pos x="1191" y="432"/>
                  </a:cxn>
                  <a:cxn ang="0">
                    <a:pos x="1184" y="467"/>
                  </a:cxn>
                  <a:cxn ang="0">
                    <a:pos x="1177" y="504"/>
                  </a:cxn>
                  <a:cxn ang="0">
                    <a:pos x="1169" y="541"/>
                  </a:cxn>
                  <a:cxn ang="0">
                    <a:pos x="1161" y="579"/>
                  </a:cxn>
                  <a:cxn ang="0">
                    <a:pos x="1155" y="614"/>
                  </a:cxn>
                  <a:cxn ang="0">
                    <a:pos x="0" y="294"/>
                  </a:cxn>
                </a:cxnLst>
                <a:rect l="0" t="0" r="r" b="b"/>
                <a:pathLst>
                  <a:path w="1211" h="614">
                    <a:moveTo>
                      <a:pt x="0" y="294"/>
                    </a:moveTo>
                    <a:lnTo>
                      <a:pt x="9" y="261"/>
                    </a:lnTo>
                    <a:lnTo>
                      <a:pt x="17" y="224"/>
                    </a:lnTo>
                    <a:lnTo>
                      <a:pt x="26" y="188"/>
                    </a:lnTo>
                    <a:lnTo>
                      <a:pt x="35" y="150"/>
                    </a:lnTo>
                    <a:lnTo>
                      <a:pt x="41" y="114"/>
                    </a:lnTo>
                    <a:lnTo>
                      <a:pt x="49" y="76"/>
                    </a:lnTo>
                    <a:lnTo>
                      <a:pt x="55" y="39"/>
                    </a:lnTo>
                    <a:lnTo>
                      <a:pt x="62" y="0"/>
                    </a:lnTo>
                    <a:lnTo>
                      <a:pt x="1211" y="320"/>
                    </a:lnTo>
                    <a:lnTo>
                      <a:pt x="1205" y="358"/>
                    </a:lnTo>
                    <a:lnTo>
                      <a:pt x="1198" y="395"/>
                    </a:lnTo>
                    <a:lnTo>
                      <a:pt x="1191" y="432"/>
                    </a:lnTo>
                    <a:lnTo>
                      <a:pt x="1184" y="467"/>
                    </a:lnTo>
                    <a:lnTo>
                      <a:pt x="1177" y="504"/>
                    </a:lnTo>
                    <a:lnTo>
                      <a:pt x="1169" y="541"/>
                    </a:lnTo>
                    <a:lnTo>
                      <a:pt x="1161" y="579"/>
                    </a:lnTo>
                    <a:lnTo>
                      <a:pt x="1155" y="614"/>
                    </a:lnTo>
                    <a:lnTo>
                      <a:pt x="0" y="294"/>
                    </a:lnTo>
                    <a:close/>
                  </a:path>
                </a:pathLst>
              </a:custGeom>
              <a:solidFill>
                <a:srgbClr val="ABC4AD"/>
              </a:solidFill>
              <a:ln w="9525">
                <a:noFill/>
                <a:round/>
                <a:headEnd/>
                <a:tailEnd/>
              </a:ln>
            </p:spPr>
            <p:txBody>
              <a:bodyPr/>
              <a:lstStyle/>
              <a:p>
                <a:endParaRPr lang="tr-TR"/>
              </a:p>
            </p:txBody>
          </p:sp>
          <p:sp>
            <p:nvSpPr>
              <p:cNvPr id="43204" name="Freeform 196"/>
              <p:cNvSpPr>
                <a:spLocks/>
              </p:cNvSpPr>
              <p:nvPr/>
            </p:nvSpPr>
            <p:spPr bwMode="auto">
              <a:xfrm>
                <a:off x="3318" y="2720"/>
                <a:ext cx="173" cy="87"/>
              </a:xfrm>
              <a:custGeom>
                <a:avLst/>
                <a:gdLst/>
                <a:ahLst/>
                <a:cxnLst>
                  <a:cxn ang="0">
                    <a:pos x="0" y="288"/>
                  </a:cxn>
                  <a:cxn ang="0">
                    <a:pos x="8" y="254"/>
                  </a:cxn>
                  <a:cxn ang="0">
                    <a:pos x="17" y="218"/>
                  </a:cxn>
                  <a:cxn ang="0">
                    <a:pos x="26" y="183"/>
                  </a:cxn>
                  <a:cxn ang="0">
                    <a:pos x="34" y="147"/>
                  </a:cxn>
                  <a:cxn ang="0">
                    <a:pos x="42" y="111"/>
                  </a:cxn>
                  <a:cxn ang="0">
                    <a:pos x="50" y="74"/>
                  </a:cxn>
                  <a:cxn ang="0">
                    <a:pos x="57" y="37"/>
                  </a:cxn>
                  <a:cxn ang="0">
                    <a:pos x="66" y="0"/>
                  </a:cxn>
                  <a:cxn ang="0">
                    <a:pos x="1215" y="314"/>
                  </a:cxn>
                  <a:cxn ang="0">
                    <a:pos x="1207" y="351"/>
                  </a:cxn>
                  <a:cxn ang="0">
                    <a:pos x="1199" y="388"/>
                  </a:cxn>
                  <a:cxn ang="0">
                    <a:pos x="1191" y="425"/>
                  </a:cxn>
                  <a:cxn ang="0">
                    <a:pos x="1184" y="461"/>
                  </a:cxn>
                  <a:cxn ang="0">
                    <a:pos x="1175" y="498"/>
                  </a:cxn>
                  <a:cxn ang="0">
                    <a:pos x="1168" y="534"/>
                  </a:cxn>
                  <a:cxn ang="0">
                    <a:pos x="1160" y="571"/>
                  </a:cxn>
                  <a:cxn ang="0">
                    <a:pos x="1153" y="607"/>
                  </a:cxn>
                  <a:cxn ang="0">
                    <a:pos x="0" y="288"/>
                  </a:cxn>
                </a:cxnLst>
                <a:rect l="0" t="0" r="r" b="b"/>
                <a:pathLst>
                  <a:path w="1215" h="607">
                    <a:moveTo>
                      <a:pt x="0" y="288"/>
                    </a:moveTo>
                    <a:lnTo>
                      <a:pt x="8" y="254"/>
                    </a:lnTo>
                    <a:lnTo>
                      <a:pt x="17" y="218"/>
                    </a:lnTo>
                    <a:lnTo>
                      <a:pt x="26" y="183"/>
                    </a:lnTo>
                    <a:lnTo>
                      <a:pt x="34" y="147"/>
                    </a:lnTo>
                    <a:lnTo>
                      <a:pt x="42" y="111"/>
                    </a:lnTo>
                    <a:lnTo>
                      <a:pt x="50" y="74"/>
                    </a:lnTo>
                    <a:lnTo>
                      <a:pt x="57" y="37"/>
                    </a:lnTo>
                    <a:lnTo>
                      <a:pt x="66" y="0"/>
                    </a:lnTo>
                    <a:lnTo>
                      <a:pt x="1215" y="314"/>
                    </a:lnTo>
                    <a:lnTo>
                      <a:pt x="1207" y="351"/>
                    </a:lnTo>
                    <a:lnTo>
                      <a:pt x="1199" y="388"/>
                    </a:lnTo>
                    <a:lnTo>
                      <a:pt x="1191" y="425"/>
                    </a:lnTo>
                    <a:lnTo>
                      <a:pt x="1184" y="461"/>
                    </a:lnTo>
                    <a:lnTo>
                      <a:pt x="1175" y="498"/>
                    </a:lnTo>
                    <a:lnTo>
                      <a:pt x="1168" y="534"/>
                    </a:lnTo>
                    <a:lnTo>
                      <a:pt x="1160" y="571"/>
                    </a:lnTo>
                    <a:lnTo>
                      <a:pt x="1153" y="607"/>
                    </a:lnTo>
                    <a:lnTo>
                      <a:pt x="0" y="288"/>
                    </a:lnTo>
                    <a:close/>
                  </a:path>
                </a:pathLst>
              </a:custGeom>
              <a:solidFill>
                <a:srgbClr val="BBCFBD"/>
              </a:solidFill>
              <a:ln w="9525">
                <a:noFill/>
                <a:round/>
                <a:headEnd/>
                <a:tailEnd/>
              </a:ln>
            </p:spPr>
            <p:txBody>
              <a:bodyPr/>
              <a:lstStyle/>
              <a:p>
                <a:endParaRPr lang="tr-TR"/>
              </a:p>
            </p:txBody>
          </p:sp>
          <p:sp>
            <p:nvSpPr>
              <p:cNvPr id="43205" name="Freeform 197"/>
              <p:cNvSpPr>
                <a:spLocks/>
              </p:cNvSpPr>
              <p:nvPr/>
            </p:nvSpPr>
            <p:spPr bwMode="auto">
              <a:xfrm>
                <a:off x="3313" y="2741"/>
                <a:ext cx="174" cy="80"/>
              </a:xfrm>
              <a:custGeom>
                <a:avLst/>
                <a:gdLst/>
                <a:ahLst/>
                <a:cxnLst>
                  <a:cxn ang="0">
                    <a:pos x="0" y="289"/>
                  </a:cxn>
                  <a:cxn ang="0">
                    <a:pos x="8" y="255"/>
                  </a:cxn>
                  <a:cxn ang="0">
                    <a:pos x="17" y="219"/>
                  </a:cxn>
                  <a:cxn ang="0">
                    <a:pos x="26" y="183"/>
                  </a:cxn>
                  <a:cxn ang="0">
                    <a:pos x="36" y="147"/>
                  </a:cxn>
                  <a:cxn ang="0">
                    <a:pos x="43" y="111"/>
                  </a:cxn>
                  <a:cxn ang="0">
                    <a:pos x="52" y="74"/>
                  </a:cxn>
                  <a:cxn ang="0">
                    <a:pos x="58" y="37"/>
                  </a:cxn>
                  <a:cxn ang="0">
                    <a:pos x="66" y="0"/>
                  </a:cxn>
                  <a:cxn ang="0">
                    <a:pos x="1221" y="320"/>
                  </a:cxn>
                  <a:cxn ang="0">
                    <a:pos x="1214" y="350"/>
                  </a:cxn>
                  <a:cxn ang="0">
                    <a:pos x="1208" y="379"/>
                  </a:cxn>
                  <a:cxn ang="0">
                    <a:pos x="1200" y="409"/>
                  </a:cxn>
                  <a:cxn ang="0">
                    <a:pos x="1194" y="438"/>
                  </a:cxn>
                  <a:cxn ang="0">
                    <a:pos x="1186" y="468"/>
                  </a:cxn>
                  <a:cxn ang="0">
                    <a:pos x="1178" y="498"/>
                  </a:cxn>
                  <a:cxn ang="0">
                    <a:pos x="1171" y="528"/>
                  </a:cxn>
                  <a:cxn ang="0">
                    <a:pos x="1164" y="558"/>
                  </a:cxn>
                  <a:cxn ang="0">
                    <a:pos x="1090" y="543"/>
                  </a:cxn>
                  <a:cxn ang="0">
                    <a:pos x="1017" y="527"/>
                  </a:cxn>
                  <a:cxn ang="0">
                    <a:pos x="944" y="512"/>
                  </a:cxn>
                  <a:cxn ang="0">
                    <a:pos x="872" y="496"/>
                  </a:cxn>
                  <a:cxn ang="0">
                    <a:pos x="800" y="479"/>
                  </a:cxn>
                  <a:cxn ang="0">
                    <a:pos x="727" y="463"/>
                  </a:cxn>
                  <a:cxn ang="0">
                    <a:pos x="654" y="447"/>
                  </a:cxn>
                  <a:cxn ang="0">
                    <a:pos x="582" y="428"/>
                  </a:cxn>
                  <a:cxn ang="0">
                    <a:pos x="517" y="413"/>
                  </a:cxn>
                  <a:cxn ang="0">
                    <a:pos x="453" y="398"/>
                  </a:cxn>
                  <a:cxn ang="0">
                    <a:pos x="389" y="382"/>
                  </a:cxn>
                  <a:cxn ang="0">
                    <a:pos x="326" y="367"/>
                  </a:cxn>
                  <a:cxn ang="0">
                    <a:pos x="262" y="353"/>
                  </a:cxn>
                  <a:cxn ang="0">
                    <a:pos x="199" y="339"/>
                  </a:cxn>
                  <a:cxn ang="0">
                    <a:pos x="135" y="325"/>
                  </a:cxn>
                  <a:cxn ang="0">
                    <a:pos x="71" y="310"/>
                  </a:cxn>
                  <a:cxn ang="0">
                    <a:pos x="0" y="289"/>
                  </a:cxn>
                </a:cxnLst>
                <a:rect l="0" t="0" r="r" b="b"/>
                <a:pathLst>
                  <a:path w="1221" h="558">
                    <a:moveTo>
                      <a:pt x="0" y="289"/>
                    </a:moveTo>
                    <a:lnTo>
                      <a:pt x="8" y="255"/>
                    </a:lnTo>
                    <a:lnTo>
                      <a:pt x="17" y="219"/>
                    </a:lnTo>
                    <a:lnTo>
                      <a:pt x="26" y="183"/>
                    </a:lnTo>
                    <a:lnTo>
                      <a:pt x="36" y="147"/>
                    </a:lnTo>
                    <a:lnTo>
                      <a:pt x="43" y="111"/>
                    </a:lnTo>
                    <a:lnTo>
                      <a:pt x="52" y="74"/>
                    </a:lnTo>
                    <a:lnTo>
                      <a:pt x="58" y="37"/>
                    </a:lnTo>
                    <a:lnTo>
                      <a:pt x="66" y="0"/>
                    </a:lnTo>
                    <a:lnTo>
                      <a:pt x="1221" y="320"/>
                    </a:lnTo>
                    <a:lnTo>
                      <a:pt x="1214" y="350"/>
                    </a:lnTo>
                    <a:lnTo>
                      <a:pt x="1208" y="379"/>
                    </a:lnTo>
                    <a:lnTo>
                      <a:pt x="1200" y="409"/>
                    </a:lnTo>
                    <a:lnTo>
                      <a:pt x="1194" y="438"/>
                    </a:lnTo>
                    <a:lnTo>
                      <a:pt x="1186" y="468"/>
                    </a:lnTo>
                    <a:lnTo>
                      <a:pt x="1178" y="498"/>
                    </a:lnTo>
                    <a:lnTo>
                      <a:pt x="1171" y="528"/>
                    </a:lnTo>
                    <a:lnTo>
                      <a:pt x="1164" y="558"/>
                    </a:lnTo>
                    <a:lnTo>
                      <a:pt x="1090" y="543"/>
                    </a:lnTo>
                    <a:lnTo>
                      <a:pt x="1017" y="527"/>
                    </a:lnTo>
                    <a:lnTo>
                      <a:pt x="944" y="512"/>
                    </a:lnTo>
                    <a:lnTo>
                      <a:pt x="872" y="496"/>
                    </a:lnTo>
                    <a:lnTo>
                      <a:pt x="800" y="479"/>
                    </a:lnTo>
                    <a:lnTo>
                      <a:pt x="727" y="463"/>
                    </a:lnTo>
                    <a:lnTo>
                      <a:pt x="654" y="447"/>
                    </a:lnTo>
                    <a:lnTo>
                      <a:pt x="582" y="428"/>
                    </a:lnTo>
                    <a:lnTo>
                      <a:pt x="517" y="413"/>
                    </a:lnTo>
                    <a:lnTo>
                      <a:pt x="453" y="398"/>
                    </a:lnTo>
                    <a:lnTo>
                      <a:pt x="389" y="382"/>
                    </a:lnTo>
                    <a:lnTo>
                      <a:pt x="326" y="367"/>
                    </a:lnTo>
                    <a:lnTo>
                      <a:pt x="262" y="353"/>
                    </a:lnTo>
                    <a:lnTo>
                      <a:pt x="199" y="339"/>
                    </a:lnTo>
                    <a:lnTo>
                      <a:pt x="135" y="325"/>
                    </a:lnTo>
                    <a:lnTo>
                      <a:pt x="71" y="310"/>
                    </a:lnTo>
                    <a:lnTo>
                      <a:pt x="0" y="289"/>
                    </a:lnTo>
                    <a:close/>
                  </a:path>
                </a:pathLst>
              </a:custGeom>
              <a:solidFill>
                <a:srgbClr val="C7D9CA"/>
              </a:solidFill>
              <a:ln w="9525">
                <a:noFill/>
                <a:round/>
                <a:headEnd/>
                <a:tailEnd/>
              </a:ln>
            </p:spPr>
            <p:txBody>
              <a:bodyPr/>
              <a:lstStyle/>
              <a:p>
                <a:endParaRPr lang="tr-TR"/>
              </a:p>
            </p:txBody>
          </p:sp>
          <p:sp>
            <p:nvSpPr>
              <p:cNvPr id="43206" name="Freeform 198"/>
              <p:cNvSpPr>
                <a:spLocks/>
              </p:cNvSpPr>
              <p:nvPr/>
            </p:nvSpPr>
            <p:spPr bwMode="auto">
              <a:xfrm>
                <a:off x="3313" y="2762"/>
                <a:ext cx="169" cy="59"/>
              </a:xfrm>
              <a:custGeom>
                <a:avLst/>
                <a:gdLst/>
                <a:ahLst/>
                <a:cxnLst>
                  <a:cxn ang="0">
                    <a:pos x="36" y="0"/>
                  </a:cxn>
                  <a:cxn ang="0">
                    <a:pos x="31" y="20"/>
                  </a:cxn>
                  <a:cxn ang="0">
                    <a:pos x="27" y="38"/>
                  </a:cxn>
                  <a:cxn ang="0">
                    <a:pos x="22" y="58"/>
                  </a:cxn>
                  <a:cxn ang="0">
                    <a:pos x="19" y="75"/>
                  </a:cxn>
                  <a:cxn ang="0">
                    <a:pos x="14" y="94"/>
                  </a:cxn>
                  <a:cxn ang="0">
                    <a:pos x="9" y="112"/>
                  </a:cxn>
                  <a:cxn ang="0">
                    <a:pos x="4" y="131"/>
                  </a:cxn>
                  <a:cxn ang="0">
                    <a:pos x="0" y="149"/>
                  </a:cxn>
                  <a:cxn ang="0">
                    <a:pos x="70" y="168"/>
                  </a:cxn>
                  <a:cxn ang="0">
                    <a:pos x="142" y="184"/>
                  </a:cxn>
                  <a:cxn ang="0">
                    <a:pos x="215" y="200"/>
                  </a:cxn>
                  <a:cxn ang="0">
                    <a:pos x="288" y="217"/>
                  </a:cxn>
                  <a:cxn ang="0">
                    <a:pos x="361" y="234"/>
                  </a:cxn>
                  <a:cxn ang="0">
                    <a:pos x="435" y="251"/>
                  </a:cxn>
                  <a:cxn ang="0">
                    <a:pos x="508" y="267"/>
                  </a:cxn>
                  <a:cxn ang="0">
                    <a:pos x="582" y="283"/>
                  </a:cxn>
                  <a:cxn ang="0">
                    <a:pos x="654" y="302"/>
                  </a:cxn>
                  <a:cxn ang="0">
                    <a:pos x="727" y="318"/>
                  </a:cxn>
                  <a:cxn ang="0">
                    <a:pos x="800" y="334"/>
                  </a:cxn>
                  <a:cxn ang="0">
                    <a:pos x="872" y="351"/>
                  </a:cxn>
                  <a:cxn ang="0">
                    <a:pos x="944" y="367"/>
                  </a:cxn>
                  <a:cxn ang="0">
                    <a:pos x="1017" y="382"/>
                  </a:cxn>
                  <a:cxn ang="0">
                    <a:pos x="1090" y="398"/>
                  </a:cxn>
                  <a:cxn ang="0">
                    <a:pos x="1164" y="413"/>
                  </a:cxn>
                  <a:cxn ang="0">
                    <a:pos x="1166" y="400"/>
                  </a:cxn>
                  <a:cxn ang="0">
                    <a:pos x="1170" y="387"/>
                  </a:cxn>
                  <a:cxn ang="0">
                    <a:pos x="1173" y="375"/>
                  </a:cxn>
                  <a:cxn ang="0">
                    <a:pos x="1176" y="363"/>
                  </a:cxn>
                  <a:cxn ang="0">
                    <a:pos x="1178" y="352"/>
                  </a:cxn>
                  <a:cxn ang="0">
                    <a:pos x="1182" y="340"/>
                  </a:cxn>
                  <a:cxn ang="0">
                    <a:pos x="1185" y="330"/>
                  </a:cxn>
                  <a:cxn ang="0">
                    <a:pos x="1189" y="319"/>
                  </a:cxn>
                  <a:cxn ang="0">
                    <a:pos x="36" y="0"/>
                  </a:cxn>
                </a:cxnLst>
                <a:rect l="0" t="0" r="r" b="b"/>
                <a:pathLst>
                  <a:path w="1189" h="413">
                    <a:moveTo>
                      <a:pt x="36" y="0"/>
                    </a:moveTo>
                    <a:lnTo>
                      <a:pt x="31" y="20"/>
                    </a:lnTo>
                    <a:lnTo>
                      <a:pt x="27" y="38"/>
                    </a:lnTo>
                    <a:lnTo>
                      <a:pt x="22" y="58"/>
                    </a:lnTo>
                    <a:lnTo>
                      <a:pt x="19" y="75"/>
                    </a:lnTo>
                    <a:lnTo>
                      <a:pt x="14" y="94"/>
                    </a:lnTo>
                    <a:lnTo>
                      <a:pt x="9" y="112"/>
                    </a:lnTo>
                    <a:lnTo>
                      <a:pt x="4" y="131"/>
                    </a:lnTo>
                    <a:lnTo>
                      <a:pt x="0" y="149"/>
                    </a:lnTo>
                    <a:lnTo>
                      <a:pt x="70" y="168"/>
                    </a:lnTo>
                    <a:lnTo>
                      <a:pt x="142" y="184"/>
                    </a:lnTo>
                    <a:lnTo>
                      <a:pt x="215" y="200"/>
                    </a:lnTo>
                    <a:lnTo>
                      <a:pt x="288" y="217"/>
                    </a:lnTo>
                    <a:lnTo>
                      <a:pt x="361" y="234"/>
                    </a:lnTo>
                    <a:lnTo>
                      <a:pt x="435" y="251"/>
                    </a:lnTo>
                    <a:lnTo>
                      <a:pt x="508" y="267"/>
                    </a:lnTo>
                    <a:lnTo>
                      <a:pt x="582" y="283"/>
                    </a:lnTo>
                    <a:lnTo>
                      <a:pt x="654" y="302"/>
                    </a:lnTo>
                    <a:lnTo>
                      <a:pt x="727" y="318"/>
                    </a:lnTo>
                    <a:lnTo>
                      <a:pt x="800" y="334"/>
                    </a:lnTo>
                    <a:lnTo>
                      <a:pt x="872" y="351"/>
                    </a:lnTo>
                    <a:lnTo>
                      <a:pt x="944" y="367"/>
                    </a:lnTo>
                    <a:lnTo>
                      <a:pt x="1017" y="382"/>
                    </a:lnTo>
                    <a:lnTo>
                      <a:pt x="1090" y="398"/>
                    </a:lnTo>
                    <a:lnTo>
                      <a:pt x="1164" y="413"/>
                    </a:lnTo>
                    <a:lnTo>
                      <a:pt x="1166" y="400"/>
                    </a:lnTo>
                    <a:lnTo>
                      <a:pt x="1170" y="387"/>
                    </a:lnTo>
                    <a:lnTo>
                      <a:pt x="1173" y="375"/>
                    </a:lnTo>
                    <a:lnTo>
                      <a:pt x="1176" y="363"/>
                    </a:lnTo>
                    <a:lnTo>
                      <a:pt x="1178" y="352"/>
                    </a:lnTo>
                    <a:lnTo>
                      <a:pt x="1182" y="340"/>
                    </a:lnTo>
                    <a:lnTo>
                      <a:pt x="1185" y="330"/>
                    </a:lnTo>
                    <a:lnTo>
                      <a:pt x="1189" y="319"/>
                    </a:lnTo>
                    <a:lnTo>
                      <a:pt x="36" y="0"/>
                    </a:lnTo>
                    <a:close/>
                  </a:path>
                </a:pathLst>
              </a:custGeom>
              <a:solidFill>
                <a:srgbClr val="D6E3D6"/>
              </a:solidFill>
              <a:ln w="9525">
                <a:noFill/>
                <a:round/>
                <a:headEnd/>
                <a:tailEnd/>
              </a:ln>
            </p:spPr>
            <p:txBody>
              <a:bodyPr/>
              <a:lstStyle/>
              <a:p>
                <a:endParaRPr lang="tr-TR"/>
              </a:p>
            </p:txBody>
          </p:sp>
          <p:sp>
            <p:nvSpPr>
              <p:cNvPr id="43207" name="Freeform 199"/>
              <p:cNvSpPr>
                <a:spLocks/>
              </p:cNvSpPr>
              <p:nvPr/>
            </p:nvSpPr>
            <p:spPr bwMode="auto">
              <a:xfrm>
                <a:off x="3313" y="2782"/>
                <a:ext cx="10" cy="3"/>
              </a:xfrm>
              <a:custGeom>
                <a:avLst/>
                <a:gdLst/>
                <a:ahLst/>
                <a:cxnLst>
                  <a:cxn ang="0">
                    <a:pos x="0" y="0"/>
                  </a:cxn>
                  <a:cxn ang="0">
                    <a:pos x="0" y="1"/>
                  </a:cxn>
                  <a:cxn ang="0">
                    <a:pos x="0" y="5"/>
                  </a:cxn>
                  <a:cxn ang="0">
                    <a:pos x="8" y="9"/>
                  </a:cxn>
                  <a:cxn ang="0">
                    <a:pos x="17" y="10"/>
                  </a:cxn>
                  <a:cxn ang="0">
                    <a:pos x="26" y="13"/>
                  </a:cxn>
                  <a:cxn ang="0">
                    <a:pos x="34" y="14"/>
                  </a:cxn>
                  <a:cxn ang="0">
                    <a:pos x="43" y="16"/>
                  </a:cxn>
                  <a:cxn ang="0">
                    <a:pos x="52" y="17"/>
                  </a:cxn>
                  <a:cxn ang="0">
                    <a:pos x="62" y="19"/>
                  </a:cxn>
                  <a:cxn ang="0">
                    <a:pos x="71" y="21"/>
                  </a:cxn>
                  <a:cxn ang="0">
                    <a:pos x="0" y="0"/>
                  </a:cxn>
                </a:cxnLst>
                <a:rect l="0" t="0" r="r" b="b"/>
                <a:pathLst>
                  <a:path w="71" h="21">
                    <a:moveTo>
                      <a:pt x="0" y="0"/>
                    </a:moveTo>
                    <a:lnTo>
                      <a:pt x="0" y="1"/>
                    </a:lnTo>
                    <a:lnTo>
                      <a:pt x="0" y="5"/>
                    </a:lnTo>
                    <a:lnTo>
                      <a:pt x="8" y="9"/>
                    </a:lnTo>
                    <a:lnTo>
                      <a:pt x="17" y="10"/>
                    </a:lnTo>
                    <a:lnTo>
                      <a:pt x="26" y="13"/>
                    </a:lnTo>
                    <a:lnTo>
                      <a:pt x="34" y="14"/>
                    </a:lnTo>
                    <a:lnTo>
                      <a:pt x="43" y="16"/>
                    </a:lnTo>
                    <a:lnTo>
                      <a:pt x="52" y="17"/>
                    </a:lnTo>
                    <a:lnTo>
                      <a:pt x="62" y="19"/>
                    </a:lnTo>
                    <a:lnTo>
                      <a:pt x="71" y="21"/>
                    </a:lnTo>
                    <a:lnTo>
                      <a:pt x="0" y="0"/>
                    </a:lnTo>
                    <a:close/>
                  </a:path>
                </a:pathLst>
              </a:custGeom>
              <a:solidFill>
                <a:srgbClr val="E3EBE3"/>
              </a:solidFill>
              <a:ln w="9525">
                <a:noFill/>
                <a:round/>
                <a:headEnd/>
                <a:tailEnd/>
              </a:ln>
            </p:spPr>
            <p:txBody>
              <a:bodyPr/>
              <a:lstStyle/>
              <a:p>
                <a:endParaRPr lang="tr-TR"/>
              </a:p>
            </p:txBody>
          </p:sp>
          <p:sp>
            <p:nvSpPr>
              <p:cNvPr id="43208" name="Freeform 200"/>
              <p:cNvSpPr>
                <a:spLocks/>
              </p:cNvSpPr>
              <p:nvPr/>
            </p:nvSpPr>
            <p:spPr bwMode="auto">
              <a:xfrm>
                <a:off x="2918" y="1462"/>
                <a:ext cx="311" cy="401"/>
              </a:xfrm>
              <a:custGeom>
                <a:avLst/>
                <a:gdLst/>
                <a:ahLst/>
                <a:cxnLst>
                  <a:cxn ang="0">
                    <a:pos x="2005" y="2617"/>
                  </a:cxn>
                  <a:cxn ang="0">
                    <a:pos x="1982" y="2413"/>
                  </a:cxn>
                  <a:cxn ang="0">
                    <a:pos x="1966" y="2211"/>
                  </a:cxn>
                  <a:cxn ang="0">
                    <a:pos x="1960" y="2007"/>
                  </a:cxn>
                  <a:cxn ang="0">
                    <a:pos x="1973" y="1792"/>
                  </a:cxn>
                  <a:cxn ang="0">
                    <a:pos x="2051" y="1772"/>
                  </a:cxn>
                  <a:cxn ang="0">
                    <a:pos x="2117" y="1724"/>
                  </a:cxn>
                  <a:cxn ang="0">
                    <a:pos x="2163" y="1657"/>
                  </a:cxn>
                  <a:cxn ang="0">
                    <a:pos x="2180" y="1576"/>
                  </a:cxn>
                  <a:cxn ang="0">
                    <a:pos x="2049" y="1400"/>
                  </a:cxn>
                  <a:cxn ang="0">
                    <a:pos x="1846" y="1286"/>
                  </a:cxn>
                  <a:cxn ang="0">
                    <a:pos x="1654" y="1162"/>
                  </a:cxn>
                  <a:cxn ang="0">
                    <a:pos x="1557" y="953"/>
                  </a:cxn>
                  <a:cxn ang="0">
                    <a:pos x="1497" y="787"/>
                  </a:cxn>
                  <a:cxn ang="0">
                    <a:pos x="1428" y="622"/>
                  </a:cxn>
                  <a:cxn ang="0">
                    <a:pos x="1337" y="466"/>
                  </a:cxn>
                  <a:cxn ang="0">
                    <a:pos x="1212" y="329"/>
                  </a:cxn>
                  <a:cxn ang="0">
                    <a:pos x="1057" y="98"/>
                  </a:cxn>
                  <a:cxn ang="0">
                    <a:pos x="792" y="2"/>
                  </a:cxn>
                  <a:cxn ang="0">
                    <a:pos x="495" y="24"/>
                  </a:cxn>
                  <a:cxn ang="0">
                    <a:pos x="253" y="143"/>
                  </a:cxn>
                  <a:cxn ang="0">
                    <a:pos x="216" y="355"/>
                  </a:cxn>
                  <a:cxn ang="0">
                    <a:pos x="190" y="741"/>
                  </a:cxn>
                  <a:cxn ang="0">
                    <a:pos x="131" y="1189"/>
                  </a:cxn>
                  <a:cxn ang="0">
                    <a:pos x="0" y="1592"/>
                  </a:cxn>
                  <a:cxn ang="0">
                    <a:pos x="34" y="1659"/>
                  </a:cxn>
                  <a:cxn ang="0">
                    <a:pos x="79" y="1724"/>
                  </a:cxn>
                  <a:cxn ang="0">
                    <a:pos x="136" y="1778"/>
                  </a:cxn>
                  <a:cxn ang="0">
                    <a:pos x="211" y="1813"/>
                  </a:cxn>
                  <a:cxn ang="0">
                    <a:pos x="271" y="1813"/>
                  </a:cxn>
                  <a:cxn ang="0">
                    <a:pos x="319" y="1815"/>
                  </a:cxn>
                  <a:cxn ang="0">
                    <a:pos x="364" y="1815"/>
                  </a:cxn>
                  <a:cxn ang="0">
                    <a:pos x="413" y="1807"/>
                  </a:cxn>
                  <a:cxn ang="0">
                    <a:pos x="452" y="1911"/>
                  </a:cxn>
                  <a:cxn ang="0">
                    <a:pos x="509" y="2014"/>
                  </a:cxn>
                  <a:cxn ang="0">
                    <a:pos x="590" y="2096"/>
                  </a:cxn>
                  <a:cxn ang="0">
                    <a:pos x="707" y="2128"/>
                  </a:cxn>
                  <a:cxn ang="0">
                    <a:pos x="774" y="2123"/>
                  </a:cxn>
                  <a:cxn ang="0">
                    <a:pos x="834" y="2108"/>
                  </a:cxn>
                  <a:cxn ang="0">
                    <a:pos x="888" y="2082"/>
                  </a:cxn>
                  <a:cxn ang="0">
                    <a:pos x="943" y="2045"/>
                  </a:cxn>
                  <a:cxn ang="0">
                    <a:pos x="1691" y="2720"/>
                  </a:cxn>
                  <a:cxn ang="0">
                    <a:pos x="1700" y="2724"/>
                  </a:cxn>
                  <a:cxn ang="0">
                    <a:pos x="1717" y="2725"/>
                  </a:cxn>
                  <a:cxn ang="0">
                    <a:pos x="1734" y="2727"/>
                  </a:cxn>
                  <a:cxn ang="0">
                    <a:pos x="1753" y="2736"/>
                  </a:cxn>
                  <a:cxn ang="0">
                    <a:pos x="1753" y="2740"/>
                  </a:cxn>
                  <a:cxn ang="0">
                    <a:pos x="1753" y="2751"/>
                  </a:cxn>
                  <a:cxn ang="0">
                    <a:pos x="1751" y="2764"/>
                  </a:cxn>
                  <a:cxn ang="0">
                    <a:pos x="1757" y="2776"/>
                  </a:cxn>
                  <a:cxn ang="0">
                    <a:pos x="1776" y="2788"/>
                  </a:cxn>
                  <a:cxn ang="0">
                    <a:pos x="1794" y="2803"/>
                  </a:cxn>
                  <a:cxn ang="0">
                    <a:pos x="1823" y="2800"/>
                  </a:cxn>
                  <a:cxn ang="0">
                    <a:pos x="1852" y="2796"/>
                  </a:cxn>
                  <a:cxn ang="0">
                    <a:pos x="1874" y="2789"/>
                  </a:cxn>
                  <a:cxn ang="0">
                    <a:pos x="1892" y="2776"/>
                  </a:cxn>
                </a:cxnLst>
                <a:rect l="0" t="0" r="r" b="b"/>
                <a:pathLst>
                  <a:path w="2180" h="2803">
                    <a:moveTo>
                      <a:pt x="1892" y="2776"/>
                    </a:moveTo>
                    <a:lnTo>
                      <a:pt x="2005" y="2617"/>
                    </a:lnTo>
                    <a:lnTo>
                      <a:pt x="1992" y="2515"/>
                    </a:lnTo>
                    <a:lnTo>
                      <a:pt x="1982" y="2413"/>
                    </a:lnTo>
                    <a:lnTo>
                      <a:pt x="1972" y="2313"/>
                    </a:lnTo>
                    <a:lnTo>
                      <a:pt x="1966" y="2211"/>
                    </a:lnTo>
                    <a:lnTo>
                      <a:pt x="1960" y="2110"/>
                    </a:lnTo>
                    <a:lnTo>
                      <a:pt x="1960" y="2007"/>
                    </a:lnTo>
                    <a:lnTo>
                      <a:pt x="1964" y="1901"/>
                    </a:lnTo>
                    <a:lnTo>
                      <a:pt x="1973" y="1792"/>
                    </a:lnTo>
                    <a:lnTo>
                      <a:pt x="2013" y="1786"/>
                    </a:lnTo>
                    <a:lnTo>
                      <a:pt x="2051" y="1772"/>
                    </a:lnTo>
                    <a:lnTo>
                      <a:pt x="2086" y="1751"/>
                    </a:lnTo>
                    <a:lnTo>
                      <a:pt x="2117" y="1724"/>
                    </a:lnTo>
                    <a:lnTo>
                      <a:pt x="2142" y="1693"/>
                    </a:lnTo>
                    <a:lnTo>
                      <a:pt x="2163" y="1657"/>
                    </a:lnTo>
                    <a:lnTo>
                      <a:pt x="2175" y="1618"/>
                    </a:lnTo>
                    <a:lnTo>
                      <a:pt x="2180" y="1576"/>
                    </a:lnTo>
                    <a:lnTo>
                      <a:pt x="2128" y="1475"/>
                    </a:lnTo>
                    <a:lnTo>
                      <a:pt x="2049" y="1400"/>
                    </a:lnTo>
                    <a:lnTo>
                      <a:pt x="1951" y="1340"/>
                    </a:lnTo>
                    <a:lnTo>
                      <a:pt x="1846" y="1286"/>
                    </a:lnTo>
                    <a:lnTo>
                      <a:pt x="1743" y="1231"/>
                    </a:lnTo>
                    <a:lnTo>
                      <a:pt x="1654" y="1162"/>
                    </a:lnTo>
                    <a:lnTo>
                      <a:pt x="1588" y="1073"/>
                    </a:lnTo>
                    <a:lnTo>
                      <a:pt x="1557" y="953"/>
                    </a:lnTo>
                    <a:lnTo>
                      <a:pt x="1526" y="872"/>
                    </a:lnTo>
                    <a:lnTo>
                      <a:pt x="1497" y="787"/>
                    </a:lnTo>
                    <a:lnTo>
                      <a:pt x="1464" y="705"/>
                    </a:lnTo>
                    <a:lnTo>
                      <a:pt x="1428" y="622"/>
                    </a:lnTo>
                    <a:lnTo>
                      <a:pt x="1386" y="542"/>
                    </a:lnTo>
                    <a:lnTo>
                      <a:pt x="1337" y="466"/>
                    </a:lnTo>
                    <a:lnTo>
                      <a:pt x="1279" y="395"/>
                    </a:lnTo>
                    <a:lnTo>
                      <a:pt x="1212" y="329"/>
                    </a:lnTo>
                    <a:lnTo>
                      <a:pt x="1153" y="196"/>
                    </a:lnTo>
                    <a:lnTo>
                      <a:pt x="1057" y="98"/>
                    </a:lnTo>
                    <a:lnTo>
                      <a:pt x="932" y="35"/>
                    </a:lnTo>
                    <a:lnTo>
                      <a:pt x="792" y="2"/>
                    </a:lnTo>
                    <a:lnTo>
                      <a:pt x="641" y="0"/>
                    </a:lnTo>
                    <a:lnTo>
                      <a:pt x="495" y="24"/>
                    </a:lnTo>
                    <a:lnTo>
                      <a:pt x="362" y="73"/>
                    </a:lnTo>
                    <a:lnTo>
                      <a:pt x="253" y="143"/>
                    </a:lnTo>
                    <a:lnTo>
                      <a:pt x="230" y="221"/>
                    </a:lnTo>
                    <a:lnTo>
                      <a:pt x="216" y="355"/>
                    </a:lnTo>
                    <a:lnTo>
                      <a:pt x="204" y="534"/>
                    </a:lnTo>
                    <a:lnTo>
                      <a:pt x="190" y="741"/>
                    </a:lnTo>
                    <a:lnTo>
                      <a:pt x="167" y="964"/>
                    </a:lnTo>
                    <a:lnTo>
                      <a:pt x="131" y="1189"/>
                    </a:lnTo>
                    <a:lnTo>
                      <a:pt x="76" y="1404"/>
                    </a:lnTo>
                    <a:lnTo>
                      <a:pt x="0" y="1592"/>
                    </a:lnTo>
                    <a:lnTo>
                      <a:pt x="15" y="1626"/>
                    </a:lnTo>
                    <a:lnTo>
                      <a:pt x="34" y="1659"/>
                    </a:lnTo>
                    <a:lnTo>
                      <a:pt x="55" y="1693"/>
                    </a:lnTo>
                    <a:lnTo>
                      <a:pt x="79" y="1724"/>
                    </a:lnTo>
                    <a:lnTo>
                      <a:pt x="105" y="1753"/>
                    </a:lnTo>
                    <a:lnTo>
                      <a:pt x="136" y="1778"/>
                    </a:lnTo>
                    <a:lnTo>
                      <a:pt x="171" y="1799"/>
                    </a:lnTo>
                    <a:lnTo>
                      <a:pt x="211" y="1813"/>
                    </a:lnTo>
                    <a:lnTo>
                      <a:pt x="243" y="1813"/>
                    </a:lnTo>
                    <a:lnTo>
                      <a:pt x="271" y="1813"/>
                    </a:lnTo>
                    <a:lnTo>
                      <a:pt x="295" y="1814"/>
                    </a:lnTo>
                    <a:lnTo>
                      <a:pt x="319" y="1815"/>
                    </a:lnTo>
                    <a:lnTo>
                      <a:pt x="341" y="1816"/>
                    </a:lnTo>
                    <a:lnTo>
                      <a:pt x="364" y="1815"/>
                    </a:lnTo>
                    <a:lnTo>
                      <a:pt x="387" y="1813"/>
                    </a:lnTo>
                    <a:lnTo>
                      <a:pt x="413" y="1807"/>
                    </a:lnTo>
                    <a:lnTo>
                      <a:pt x="430" y="1858"/>
                    </a:lnTo>
                    <a:lnTo>
                      <a:pt x="452" y="1911"/>
                    </a:lnTo>
                    <a:lnTo>
                      <a:pt x="477" y="1964"/>
                    </a:lnTo>
                    <a:lnTo>
                      <a:pt x="509" y="2014"/>
                    </a:lnTo>
                    <a:lnTo>
                      <a:pt x="546" y="2060"/>
                    </a:lnTo>
                    <a:lnTo>
                      <a:pt x="590" y="2096"/>
                    </a:lnTo>
                    <a:lnTo>
                      <a:pt x="643" y="2120"/>
                    </a:lnTo>
                    <a:lnTo>
                      <a:pt x="707" y="2128"/>
                    </a:lnTo>
                    <a:lnTo>
                      <a:pt x="741" y="2128"/>
                    </a:lnTo>
                    <a:lnTo>
                      <a:pt x="774" y="2123"/>
                    </a:lnTo>
                    <a:lnTo>
                      <a:pt x="803" y="2118"/>
                    </a:lnTo>
                    <a:lnTo>
                      <a:pt x="834" y="2108"/>
                    </a:lnTo>
                    <a:lnTo>
                      <a:pt x="861" y="2097"/>
                    </a:lnTo>
                    <a:lnTo>
                      <a:pt x="888" y="2082"/>
                    </a:lnTo>
                    <a:lnTo>
                      <a:pt x="916" y="2066"/>
                    </a:lnTo>
                    <a:lnTo>
                      <a:pt x="943" y="2045"/>
                    </a:lnTo>
                    <a:lnTo>
                      <a:pt x="1608" y="2390"/>
                    </a:lnTo>
                    <a:lnTo>
                      <a:pt x="1691" y="2720"/>
                    </a:lnTo>
                    <a:lnTo>
                      <a:pt x="1694" y="2724"/>
                    </a:lnTo>
                    <a:lnTo>
                      <a:pt x="1700" y="2724"/>
                    </a:lnTo>
                    <a:lnTo>
                      <a:pt x="1708" y="2725"/>
                    </a:lnTo>
                    <a:lnTo>
                      <a:pt x="1717" y="2725"/>
                    </a:lnTo>
                    <a:lnTo>
                      <a:pt x="1725" y="2726"/>
                    </a:lnTo>
                    <a:lnTo>
                      <a:pt x="1734" y="2727"/>
                    </a:lnTo>
                    <a:lnTo>
                      <a:pt x="1743" y="2731"/>
                    </a:lnTo>
                    <a:lnTo>
                      <a:pt x="1753" y="2736"/>
                    </a:lnTo>
                    <a:lnTo>
                      <a:pt x="1753" y="2738"/>
                    </a:lnTo>
                    <a:lnTo>
                      <a:pt x="1753" y="2740"/>
                    </a:lnTo>
                    <a:lnTo>
                      <a:pt x="1753" y="2746"/>
                    </a:lnTo>
                    <a:lnTo>
                      <a:pt x="1753" y="2751"/>
                    </a:lnTo>
                    <a:lnTo>
                      <a:pt x="1751" y="2758"/>
                    </a:lnTo>
                    <a:lnTo>
                      <a:pt x="1751" y="2764"/>
                    </a:lnTo>
                    <a:lnTo>
                      <a:pt x="1753" y="2771"/>
                    </a:lnTo>
                    <a:lnTo>
                      <a:pt x="1757" y="2776"/>
                    </a:lnTo>
                    <a:lnTo>
                      <a:pt x="1766" y="2781"/>
                    </a:lnTo>
                    <a:lnTo>
                      <a:pt x="1776" y="2788"/>
                    </a:lnTo>
                    <a:lnTo>
                      <a:pt x="1786" y="2797"/>
                    </a:lnTo>
                    <a:lnTo>
                      <a:pt x="1794" y="2803"/>
                    </a:lnTo>
                    <a:lnTo>
                      <a:pt x="1808" y="2801"/>
                    </a:lnTo>
                    <a:lnTo>
                      <a:pt x="1823" y="2800"/>
                    </a:lnTo>
                    <a:lnTo>
                      <a:pt x="1837" y="2799"/>
                    </a:lnTo>
                    <a:lnTo>
                      <a:pt x="1852" y="2796"/>
                    </a:lnTo>
                    <a:lnTo>
                      <a:pt x="1864" y="2794"/>
                    </a:lnTo>
                    <a:lnTo>
                      <a:pt x="1874" y="2789"/>
                    </a:lnTo>
                    <a:lnTo>
                      <a:pt x="1883" y="2784"/>
                    </a:lnTo>
                    <a:lnTo>
                      <a:pt x="1892" y="2776"/>
                    </a:lnTo>
                    <a:close/>
                  </a:path>
                </a:pathLst>
              </a:custGeom>
              <a:solidFill>
                <a:srgbClr val="000000"/>
              </a:solidFill>
              <a:ln w="9525">
                <a:noFill/>
                <a:round/>
                <a:headEnd/>
                <a:tailEnd/>
              </a:ln>
            </p:spPr>
            <p:txBody>
              <a:bodyPr/>
              <a:lstStyle/>
              <a:p>
                <a:endParaRPr lang="tr-TR"/>
              </a:p>
            </p:txBody>
          </p:sp>
          <p:sp>
            <p:nvSpPr>
              <p:cNvPr id="43209" name="Freeform 201"/>
              <p:cNvSpPr>
                <a:spLocks/>
              </p:cNvSpPr>
              <p:nvPr/>
            </p:nvSpPr>
            <p:spPr bwMode="auto">
              <a:xfrm>
                <a:off x="3158" y="1793"/>
                <a:ext cx="31" cy="51"/>
              </a:xfrm>
              <a:custGeom>
                <a:avLst/>
                <a:gdLst/>
                <a:ahLst/>
                <a:cxnLst>
                  <a:cxn ang="0">
                    <a:pos x="169" y="325"/>
                  </a:cxn>
                  <a:cxn ang="0">
                    <a:pos x="191" y="291"/>
                  </a:cxn>
                  <a:cxn ang="0">
                    <a:pos x="207" y="254"/>
                  </a:cxn>
                  <a:cxn ang="0">
                    <a:pos x="214" y="215"/>
                  </a:cxn>
                  <a:cxn ang="0">
                    <a:pos x="217" y="172"/>
                  </a:cxn>
                  <a:cxn ang="0">
                    <a:pos x="215" y="131"/>
                  </a:cxn>
                  <a:cxn ang="0">
                    <a:pos x="213" y="87"/>
                  </a:cxn>
                  <a:cxn ang="0">
                    <a:pos x="211" y="44"/>
                  </a:cxn>
                  <a:cxn ang="0">
                    <a:pos x="210" y="0"/>
                  </a:cxn>
                  <a:cxn ang="0">
                    <a:pos x="194" y="29"/>
                  </a:cxn>
                  <a:cxn ang="0">
                    <a:pos x="174" y="48"/>
                  </a:cxn>
                  <a:cxn ang="0">
                    <a:pos x="149" y="60"/>
                  </a:cxn>
                  <a:cxn ang="0">
                    <a:pos x="123" y="68"/>
                  </a:cxn>
                  <a:cxn ang="0">
                    <a:pos x="93" y="74"/>
                  </a:cxn>
                  <a:cxn ang="0">
                    <a:pos x="65" y="81"/>
                  </a:cxn>
                  <a:cxn ang="0">
                    <a:pos x="38" y="90"/>
                  </a:cxn>
                  <a:cxn ang="0">
                    <a:pos x="14" y="104"/>
                  </a:cxn>
                  <a:cxn ang="0">
                    <a:pos x="10" y="133"/>
                  </a:cxn>
                  <a:cxn ang="0">
                    <a:pos x="6" y="160"/>
                  </a:cxn>
                  <a:cxn ang="0">
                    <a:pos x="3" y="186"/>
                  </a:cxn>
                  <a:cxn ang="0">
                    <a:pos x="1" y="211"/>
                  </a:cxn>
                  <a:cxn ang="0">
                    <a:pos x="0" y="236"/>
                  </a:cxn>
                  <a:cxn ang="0">
                    <a:pos x="3" y="260"/>
                  </a:cxn>
                  <a:cxn ang="0">
                    <a:pos x="10" y="285"/>
                  </a:cxn>
                  <a:cxn ang="0">
                    <a:pos x="24" y="309"/>
                  </a:cxn>
                  <a:cxn ang="0">
                    <a:pos x="106" y="356"/>
                  </a:cxn>
                  <a:cxn ang="0">
                    <a:pos x="169" y="325"/>
                  </a:cxn>
                </a:cxnLst>
                <a:rect l="0" t="0" r="r" b="b"/>
                <a:pathLst>
                  <a:path w="217" h="356">
                    <a:moveTo>
                      <a:pt x="169" y="325"/>
                    </a:moveTo>
                    <a:lnTo>
                      <a:pt x="191" y="291"/>
                    </a:lnTo>
                    <a:lnTo>
                      <a:pt x="207" y="254"/>
                    </a:lnTo>
                    <a:lnTo>
                      <a:pt x="214" y="215"/>
                    </a:lnTo>
                    <a:lnTo>
                      <a:pt x="217" y="172"/>
                    </a:lnTo>
                    <a:lnTo>
                      <a:pt x="215" y="131"/>
                    </a:lnTo>
                    <a:lnTo>
                      <a:pt x="213" y="87"/>
                    </a:lnTo>
                    <a:lnTo>
                      <a:pt x="211" y="44"/>
                    </a:lnTo>
                    <a:lnTo>
                      <a:pt x="210" y="0"/>
                    </a:lnTo>
                    <a:lnTo>
                      <a:pt x="194" y="29"/>
                    </a:lnTo>
                    <a:lnTo>
                      <a:pt x="174" y="48"/>
                    </a:lnTo>
                    <a:lnTo>
                      <a:pt x="149" y="60"/>
                    </a:lnTo>
                    <a:lnTo>
                      <a:pt x="123" y="68"/>
                    </a:lnTo>
                    <a:lnTo>
                      <a:pt x="93" y="74"/>
                    </a:lnTo>
                    <a:lnTo>
                      <a:pt x="65" y="81"/>
                    </a:lnTo>
                    <a:lnTo>
                      <a:pt x="38" y="90"/>
                    </a:lnTo>
                    <a:lnTo>
                      <a:pt x="14" y="104"/>
                    </a:lnTo>
                    <a:lnTo>
                      <a:pt x="10" y="133"/>
                    </a:lnTo>
                    <a:lnTo>
                      <a:pt x="6" y="160"/>
                    </a:lnTo>
                    <a:lnTo>
                      <a:pt x="3" y="186"/>
                    </a:lnTo>
                    <a:lnTo>
                      <a:pt x="1" y="211"/>
                    </a:lnTo>
                    <a:lnTo>
                      <a:pt x="0" y="236"/>
                    </a:lnTo>
                    <a:lnTo>
                      <a:pt x="3" y="260"/>
                    </a:lnTo>
                    <a:lnTo>
                      <a:pt x="10" y="285"/>
                    </a:lnTo>
                    <a:lnTo>
                      <a:pt x="24" y="309"/>
                    </a:lnTo>
                    <a:lnTo>
                      <a:pt x="106" y="356"/>
                    </a:lnTo>
                    <a:lnTo>
                      <a:pt x="169" y="325"/>
                    </a:lnTo>
                    <a:close/>
                  </a:path>
                </a:pathLst>
              </a:custGeom>
              <a:solidFill>
                <a:srgbClr val="FFFFFF"/>
              </a:solidFill>
              <a:ln w="9525">
                <a:noFill/>
                <a:round/>
                <a:headEnd/>
                <a:tailEnd/>
              </a:ln>
            </p:spPr>
            <p:txBody>
              <a:bodyPr/>
              <a:lstStyle/>
              <a:p>
                <a:endParaRPr lang="tr-TR"/>
              </a:p>
            </p:txBody>
          </p:sp>
          <p:sp>
            <p:nvSpPr>
              <p:cNvPr id="43210" name="Freeform 202"/>
              <p:cNvSpPr>
                <a:spLocks/>
              </p:cNvSpPr>
              <p:nvPr/>
            </p:nvSpPr>
            <p:spPr bwMode="auto">
              <a:xfrm>
                <a:off x="3156" y="1701"/>
                <a:ext cx="32" cy="65"/>
              </a:xfrm>
              <a:custGeom>
                <a:avLst/>
                <a:gdLst/>
                <a:ahLst/>
                <a:cxnLst>
                  <a:cxn ang="0">
                    <a:pos x="228" y="454"/>
                  </a:cxn>
                  <a:cxn ang="0">
                    <a:pos x="228" y="73"/>
                  </a:cxn>
                  <a:cxn ang="0">
                    <a:pos x="21" y="0"/>
                  </a:cxn>
                  <a:cxn ang="0">
                    <a:pos x="0" y="139"/>
                  </a:cxn>
                  <a:cxn ang="0">
                    <a:pos x="228" y="454"/>
                  </a:cxn>
                </a:cxnLst>
                <a:rect l="0" t="0" r="r" b="b"/>
                <a:pathLst>
                  <a:path w="228" h="454">
                    <a:moveTo>
                      <a:pt x="228" y="454"/>
                    </a:moveTo>
                    <a:lnTo>
                      <a:pt x="228" y="73"/>
                    </a:lnTo>
                    <a:lnTo>
                      <a:pt x="21" y="0"/>
                    </a:lnTo>
                    <a:lnTo>
                      <a:pt x="0" y="139"/>
                    </a:lnTo>
                    <a:lnTo>
                      <a:pt x="228" y="454"/>
                    </a:lnTo>
                    <a:close/>
                  </a:path>
                </a:pathLst>
              </a:custGeom>
              <a:solidFill>
                <a:srgbClr val="FFFFFF"/>
              </a:solidFill>
              <a:ln w="9525">
                <a:noFill/>
                <a:round/>
                <a:headEnd/>
                <a:tailEnd/>
              </a:ln>
            </p:spPr>
            <p:txBody>
              <a:bodyPr/>
              <a:lstStyle/>
              <a:p>
                <a:endParaRPr lang="tr-TR"/>
              </a:p>
            </p:txBody>
          </p:sp>
          <p:sp>
            <p:nvSpPr>
              <p:cNvPr id="43211" name="Freeform 203"/>
              <p:cNvSpPr>
                <a:spLocks/>
              </p:cNvSpPr>
              <p:nvPr/>
            </p:nvSpPr>
            <p:spPr bwMode="auto">
              <a:xfrm>
                <a:off x="2930" y="1472"/>
                <a:ext cx="280" cy="318"/>
              </a:xfrm>
              <a:custGeom>
                <a:avLst/>
                <a:gdLst/>
                <a:ahLst/>
                <a:cxnLst>
                  <a:cxn ang="0">
                    <a:pos x="1681" y="2155"/>
                  </a:cxn>
                  <a:cxn ang="0">
                    <a:pos x="1683" y="2065"/>
                  </a:cxn>
                  <a:cxn ang="0">
                    <a:pos x="1393" y="1787"/>
                  </a:cxn>
                  <a:cxn ang="0">
                    <a:pos x="1022" y="1458"/>
                  </a:cxn>
                  <a:cxn ang="0">
                    <a:pos x="1012" y="1254"/>
                  </a:cxn>
                  <a:cxn ang="0">
                    <a:pos x="1044" y="1167"/>
                  </a:cxn>
                  <a:cxn ang="0">
                    <a:pos x="1078" y="1135"/>
                  </a:cxn>
                  <a:cxn ang="0">
                    <a:pos x="1112" y="1123"/>
                  </a:cxn>
                  <a:cxn ang="0">
                    <a:pos x="1157" y="1135"/>
                  </a:cxn>
                  <a:cxn ang="0">
                    <a:pos x="1203" y="1161"/>
                  </a:cxn>
                  <a:cxn ang="0">
                    <a:pos x="1206" y="1194"/>
                  </a:cxn>
                  <a:cxn ang="0">
                    <a:pos x="1469" y="1513"/>
                  </a:cxn>
                  <a:cxn ang="0">
                    <a:pos x="1521" y="1475"/>
                  </a:cxn>
                  <a:cxn ang="0">
                    <a:pos x="1552" y="1374"/>
                  </a:cxn>
                  <a:cxn ang="0">
                    <a:pos x="1642" y="1348"/>
                  </a:cxn>
                  <a:cxn ang="0">
                    <a:pos x="1758" y="1364"/>
                  </a:cxn>
                  <a:cxn ang="0">
                    <a:pos x="1822" y="1414"/>
                  </a:cxn>
                  <a:cxn ang="0">
                    <a:pos x="1871" y="1451"/>
                  </a:cxn>
                  <a:cxn ang="0">
                    <a:pos x="1945" y="1565"/>
                  </a:cxn>
                  <a:cxn ang="0">
                    <a:pos x="1963" y="1520"/>
                  </a:cxn>
                  <a:cxn ang="0">
                    <a:pos x="1907" y="1406"/>
                  </a:cxn>
                  <a:cxn ang="0">
                    <a:pos x="1760" y="1323"/>
                  </a:cxn>
                  <a:cxn ang="0">
                    <a:pos x="1519" y="1177"/>
                  </a:cxn>
                  <a:cxn ang="0">
                    <a:pos x="1368" y="891"/>
                  </a:cxn>
                  <a:cxn ang="0">
                    <a:pos x="1249" y="559"/>
                  </a:cxn>
                  <a:cxn ang="0">
                    <a:pos x="1064" y="304"/>
                  </a:cxn>
                  <a:cxn ang="0">
                    <a:pos x="741" y="14"/>
                  </a:cxn>
                  <a:cxn ang="0">
                    <a:pos x="200" y="171"/>
                  </a:cxn>
                  <a:cxn ang="0">
                    <a:pos x="166" y="591"/>
                  </a:cxn>
                  <a:cxn ang="0">
                    <a:pos x="156" y="942"/>
                  </a:cxn>
                  <a:cxn ang="0">
                    <a:pos x="0" y="1524"/>
                  </a:cxn>
                  <a:cxn ang="0">
                    <a:pos x="42" y="1596"/>
                  </a:cxn>
                  <a:cxn ang="0">
                    <a:pos x="122" y="1632"/>
                  </a:cxn>
                  <a:cxn ang="0">
                    <a:pos x="186" y="1656"/>
                  </a:cxn>
                  <a:cxn ang="0">
                    <a:pos x="297" y="1621"/>
                  </a:cxn>
                  <a:cxn ang="0">
                    <a:pos x="287" y="1535"/>
                  </a:cxn>
                  <a:cxn ang="0">
                    <a:pos x="258" y="1465"/>
                  </a:cxn>
                  <a:cxn ang="0">
                    <a:pos x="213" y="1417"/>
                  </a:cxn>
                  <a:cxn ang="0">
                    <a:pos x="203" y="1360"/>
                  </a:cxn>
                  <a:cxn ang="0">
                    <a:pos x="251" y="1341"/>
                  </a:cxn>
                  <a:cxn ang="0">
                    <a:pos x="326" y="1392"/>
                  </a:cxn>
                  <a:cxn ang="0">
                    <a:pos x="374" y="1504"/>
                  </a:cxn>
                  <a:cxn ang="0">
                    <a:pos x="431" y="1756"/>
                  </a:cxn>
                  <a:cxn ang="0">
                    <a:pos x="519" y="1943"/>
                  </a:cxn>
                  <a:cxn ang="0">
                    <a:pos x="552" y="1953"/>
                  </a:cxn>
                  <a:cxn ang="0">
                    <a:pos x="605" y="1958"/>
                  </a:cxn>
                  <a:cxn ang="0">
                    <a:pos x="702" y="1930"/>
                  </a:cxn>
                  <a:cxn ang="0">
                    <a:pos x="763" y="1844"/>
                  </a:cxn>
                  <a:cxn ang="0">
                    <a:pos x="718" y="1721"/>
                  </a:cxn>
                  <a:cxn ang="0">
                    <a:pos x="652" y="1569"/>
                  </a:cxn>
                  <a:cxn ang="0">
                    <a:pos x="583" y="1363"/>
                  </a:cxn>
                  <a:cxn ang="0">
                    <a:pos x="484" y="1223"/>
                  </a:cxn>
                  <a:cxn ang="0">
                    <a:pos x="470" y="1208"/>
                  </a:cxn>
                  <a:cxn ang="0">
                    <a:pos x="504" y="1182"/>
                  </a:cxn>
                  <a:cxn ang="0">
                    <a:pos x="591" y="1205"/>
                  </a:cxn>
                  <a:cxn ang="0">
                    <a:pos x="686" y="1365"/>
                  </a:cxn>
                  <a:cxn ang="0">
                    <a:pos x="838" y="1816"/>
                  </a:cxn>
                  <a:cxn ang="0">
                    <a:pos x="1172" y="2057"/>
                  </a:cxn>
                  <a:cxn ang="0">
                    <a:pos x="1369" y="2149"/>
                  </a:cxn>
                  <a:cxn ang="0">
                    <a:pos x="1650" y="2214"/>
                  </a:cxn>
                </a:cxnLst>
                <a:rect l="0" t="0" r="r" b="b"/>
                <a:pathLst>
                  <a:path w="1964" h="2224">
                    <a:moveTo>
                      <a:pt x="1650" y="2209"/>
                    </a:moveTo>
                    <a:lnTo>
                      <a:pt x="1663" y="2193"/>
                    </a:lnTo>
                    <a:lnTo>
                      <a:pt x="1674" y="2175"/>
                    </a:lnTo>
                    <a:lnTo>
                      <a:pt x="1681" y="2155"/>
                    </a:lnTo>
                    <a:lnTo>
                      <a:pt x="1687" y="2134"/>
                    </a:lnTo>
                    <a:lnTo>
                      <a:pt x="1688" y="2112"/>
                    </a:lnTo>
                    <a:lnTo>
                      <a:pt x="1687" y="2089"/>
                    </a:lnTo>
                    <a:lnTo>
                      <a:pt x="1683" y="2065"/>
                    </a:lnTo>
                    <a:lnTo>
                      <a:pt x="1675" y="2039"/>
                    </a:lnTo>
                    <a:lnTo>
                      <a:pt x="1601" y="1940"/>
                    </a:lnTo>
                    <a:lnTo>
                      <a:pt x="1504" y="1858"/>
                    </a:lnTo>
                    <a:lnTo>
                      <a:pt x="1393" y="1787"/>
                    </a:lnTo>
                    <a:lnTo>
                      <a:pt x="1279" y="1720"/>
                    </a:lnTo>
                    <a:lnTo>
                      <a:pt x="1171" y="1648"/>
                    </a:lnTo>
                    <a:lnTo>
                      <a:pt x="1083" y="1563"/>
                    </a:lnTo>
                    <a:lnTo>
                      <a:pt x="1022" y="1458"/>
                    </a:lnTo>
                    <a:lnTo>
                      <a:pt x="1000" y="1323"/>
                    </a:lnTo>
                    <a:lnTo>
                      <a:pt x="1003" y="1300"/>
                    </a:lnTo>
                    <a:lnTo>
                      <a:pt x="1008" y="1277"/>
                    </a:lnTo>
                    <a:lnTo>
                      <a:pt x="1012" y="1254"/>
                    </a:lnTo>
                    <a:lnTo>
                      <a:pt x="1019" y="1230"/>
                    </a:lnTo>
                    <a:lnTo>
                      <a:pt x="1025" y="1208"/>
                    </a:lnTo>
                    <a:lnTo>
                      <a:pt x="1034" y="1186"/>
                    </a:lnTo>
                    <a:lnTo>
                      <a:pt x="1044" y="1167"/>
                    </a:lnTo>
                    <a:lnTo>
                      <a:pt x="1057" y="1147"/>
                    </a:lnTo>
                    <a:lnTo>
                      <a:pt x="1065" y="1143"/>
                    </a:lnTo>
                    <a:lnTo>
                      <a:pt x="1073" y="1139"/>
                    </a:lnTo>
                    <a:lnTo>
                      <a:pt x="1078" y="1135"/>
                    </a:lnTo>
                    <a:lnTo>
                      <a:pt x="1085" y="1132"/>
                    </a:lnTo>
                    <a:lnTo>
                      <a:pt x="1090" y="1130"/>
                    </a:lnTo>
                    <a:lnTo>
                      <a:pt x="1100" y="1127"/>
                    </a:lnTo>
                    <a:lnTo>
                      <a:pt x="1112" y="1123"/>
                    </a:lnTo>
                    <a:lnTo>
                      <a:pt x="1130" y="1117"/>
                    </a:lnTo>
                    <a:lnTo>
                      <a:pt x="1136" y="1125"/>
                    </a:lnTo>
                    <a:lnTo>
                      <a:pt x="1146" y="1131"/>
                    </a:lnTo>
                    <a:lnTo>
                      <a:pt x="1157" y="1135"/>
                    </a:lnTo>
                    <a:lnTo>
                      <a:pt x="1170" y="1140"/>
                    </a:lnTo>
                    <a:lnTo>
                      <a:pt x="1182" y="1145"/>
                    </a:lnTo>
                    <a:lnTo>
                      <a:pt x="1194" y="1152"/>
                    </a:lnTo>
                    <a:lnTo>
                      <a:pt x="1203" y="1161"/>
                    </a:lnTo>
                    <a:lnTo>
                      <a:pt x="1211" y="1173"/>
                    </a:lnTo>
                    <a:lnTo>
                      <a:pt x="1215" y="1181"/>
                    </a:lnTo>
                    <a:lnTo>
                      <a:pt x="1210" y="1188"/>
                    </a:lnTo>
                    <a:lnTo>
                      <a:pt x="1206" y="1194"/>
                    </a:lnTo>
                    <a:lnTo>
                      <a:pt x="1201" y="1202"/>
                    </a:lnTo>
                    <a:lnTo>
                      <a:pt x="1196" y="1211"/>
                    </a:lnTo>
                    <a:lnTo>
                      <a:pt x="1191" y="1225"/>
                    </a:lnTo>
                    <a:lnTo>
                      <a:pt x="1469" y="1513"/>
                    </a:lnTo>
                    <a:lnTo>
                      <a:pt x="1491" y="1517"/>
                    </a:lnTo>
                    <a:lnTo>
                      <a:pt x="1506" y="1511"/>
                    </a:lnTo>
                    <a:lnTo>
                      <a:pt x="1515" y="1497"/>
                    </a:lnTo>
                    <a:lnTo>
                      <a:pt x="1521" y="1475"/>
                    </a:lnTo>
                    <a:lnTo>
                      <a:pt x="1526" y="1451"/>
                    </a:lnTo>
                    <a:lnTo>
                      <a:pt x="1531" y="1424"/>
                    </a:lnTo>
                    <a:lnTo>
                      <a:pt x="1539" y="1398"/>
                    </a:lnTo>
                    <a:lnTo>
                      <a:pt x="1552" y="1374"/>
                    </a:lnTo>
                    <a:lnTo>
                      <a:pt x="1570" y="1364"/>
                    </a:lnTo>
                    <a:lnTo>
                      <a:pt x="1592" y="1356"/>
                    </a:lnTo>
                    <a:lnTo>
                      <a:pt x="1615" y="1351"/>
                    </a:lnTo>
                    <a:lnTo>
                      <a:pt x="1642" y="1348"/>
                    </a:lnTo>
                    <a:lnTo>
                      <a:pt x="1669" y="1349"/>
                    </a:lnTo>
                    <a:lnTo>
                      <a:pt x="1698" y="1351"/>
                    </a:lnTo>
                    <a:lnTo>
                      <a:pt x="1727" y="1356"/>
                    </a:lnTo>
                    <a:lnTo>
                      <a:pt x="1758" y="1364"/>
                    </a:lnTo>
                    <a:lnTo>
                      <a:pt x="1774" y="1378"/>
                    </a:lnTo>
                    <a:lnTo>
                      <a:pt x="1790" y="1391"/>
                    </a:lnTo>
                    <a:lnTo>
                      <a:pt x="1806" y="1403"/>
                    </a:lnTo>
                    <a:lnTo>
                      <a:pt x="1822" y="1414"/>
                    </a:lnTo>
                    <a:lnTo>
                      <a:pt x="1835" y="1425"/>
                    </a:lnTo>
                    <a:lnTo>
                      <a:pt x="1848" y="1435"/>
                    </a:lnTo>
                    <a:lnTo>
                      <a:pt x="1860" y="1444"/>
                    </a:lnTo>
                    <a:lnTo>
                      <a:pt x="1871" y="1451"/>
                    </a:lnTo>
                    <a:lnTo>
                      <a:pt x="1908" y="1590"/>
                    </a:lnTo>
                    <a:lnTo>
                      <a:pt x="1923" y="1586"/>
                    </a:lnTo>
                    <a:lnTo>
                      <a:pt x="1935" y="1576"/>
                    </a:lnTo>
                    <a:lnTo>
                      <a:pt x="1945" y="1565"/>
                    </a:lnTo>
                    <a:lnTo>
                      <a:pt x="1952" y="1552"/>
                    </a:lnTo>
                    <a:lnTo>
                      <a:pt x="1957" y="1541"/>
                    </a:lnTo>
                    <a:lnTo>
                      <a:pt x="1961" y="1529"/>
                    </a:lnTo>
                    <a:lnTo>
                      <a:pt x="1963" y="1520"/>
                    </a:lnTo>
                    <a:lnTo>
                      <a:pt x="1964" y="1513"/>
                    </a:lnTo>
                    <a:lnTo>
                      <a:pt x="1952" y="1473"/>
                    </a:lnTo>
                    <a:lnTo>
                      <a:pt x="1933" y="1437"/>
                    </a:lnTo>
                    <a:lnTo>
                      <a:pt x="1907" y="1406"/>
                    </a:lnTo>
                    <a:lnTo>
                      <a:pt x="1875" y="1379"/>
                    </a:lnTo>
                    <a:lnTo>
                      <a:pt x="1838" y="1358"/>
                    </a:lnTo>
                    <a:lnTo>
                      <a:pt x="1800" y="1339"/>
                    </a:lnTo>
                    <a:lnTo>
                      <a:pt x="1760" y="1323"/>
                    </a:lnTo>
                    <a:lnTo>
                      <a:pt x="1722" y="1307"/>
                    </a:lnTo>
                    <a:lnTo>
                      <a:pt x="1639" y="1277"/>
                    </a:lnTo>
                    <a:lnTo>
                      <a:pt x="1574" y="1232"/>
                    </a:lnTo>
                    <a:lnTo>
                      <a:pt x="1519" y="1177"/>
                    </a:lnTo>
                    <a:lnTo>
                      <a:pt x="1476" y="1111"/>
                    </a:lnTo>
                    <a:lnTo>
                      <a:pt x="1438" y="1041"/>
                    </a:lnTo>
                    <a:lnTo>
                      <a:pt x="1403" y="967"/>
                    </a:lnTo>
                    <a:lnTo>
                      <a:pt x="1368" y="891"/>
                    </a:lnTo>
                    <a:lnTo>
                      <a:pt x="1330" y="817"/>
                    </a:lnTo>
                    <a:lnTo>
                      <a:pt x="1312" y="716"/>
                    </a:lnTo>
                    <a:lnTo>
                      <a:pt x="1286" y="631"/>
                    </a:lnTo>
                    <a:lnTo>
                      <a:pt x="1249" y="559"/>
                    </a:lnTo>
                    <a:lnTo>
                      <a:pt x="1208" y="494"/>
                    </a:lnTo>
                    <a:lnTo>
                      <a:pt x="1160" y="434"/>
                    </a:lnTo>
                    <a:lnTo>
                      <a:pt x="1112" y="372"/>
                    </a:lnTo>
                    <a:lnTo>
                      <a:pt x="1064" y="304"/>
                    </a:lnTo>
                    <a:lnTo>
                      <a:pt x="1021" y="225"/>
                    </a:lnTo>
                    <a:lnTo>
                      <a:pt x="979" y="129"/>
                    </a:lnTo>
                    <a:lnTo>
                      <a:pt x="880" y="58"/>
                    </a:lnTo>
                    <a:lnTo>
                      <a:pt x="741" y="14"/>
                    </a:lnTo>
                    <a:lnTo>
                      <a:pt x="584" y="0"/>
                    </a:lnTo>
                    <a:lnTo>
                      <a:pt x="427" y="20"/>
                    </a:lnTo>
                    <a:lnTo>
                      <a:pt x="293" y="76"/>
                    </a:lnTo>
                    <a:lnTo>
                      <a:pt x="200" y="171"/>
                    </a:lnTo>
                    <a:lnTo>
                      <a:pt x="171" y="307"/>
                    </a:lnTo>
                    <a:lnTo>
                      <a:pt x="171" y="399"/>
                    </a:lnTo>
                    <a:lnTo>
                      <a:pt x="170" y="494"/>
                    </a:lnTo>
                    <a:lnTo>
                      <a:pt x="166" y="591"/>
                    </a:lnTo>
                    <a:lnTo>
                      <a:pt x="164" y="686"/>
                    </a:lnTo>
                    <a:lnTo>
                      <a:pt x="161" y="778"/>
                    </a:lnTo>
                    <a:lnTo>
                      <a:pt x="158" y="863"/>
                    </a:lnTo>
                    <a:lnTo>
                      <a:pt x="156" y="942"/>
                    </a:lnTo>
                    <a:lnTo>
                      <a:pt x="156" y="1008"/>
                    </a:lnTo>
                    <a:lnTo>
                      <a:pt x="6" y="1492"/>
                    </a:lnTo>
                    <a:lnTo>
                      <a:pt x="0" y="1509"/>
                    </a:lnTo>
                    <a:lnTo>
                      <a:pt x="0" y="1524"/>
                    </a:lnTo>
                    <a:lnTo>
                      <a:pt x="4" y="1542"/>
                    </a:lnTo>
                    <a:lnTo>
                      <a:pt x="14" y="1560"/>
                    </a:lnTo>
                    <a:lnTo>
                      <a:pt x="26" y="1578"/>
                    </a:lnTo>
                    <a:lnTo>
                      <a:pt x="42" y="1596"/>
                    </a:lnTo>
                    <a:lnTo>
                      <a:pt x="61" y="1613"/>
                    </a:lnTo>
                    <a:lnTo>
                      <a:pt x="84" y="1626"/>
                    </a:lnTo>
                    <a:lnTo>
                      <a:pt x="103" y="1628"/>
                    </a:lnTo>
                    <a:lnTo>
                      <a:pt x="122" y="1632"/>
                    </a:lnTo>
                    <a:lnTo>
                      <a:pt x="138" y="1637"/>
                    </a:lnTo>
                    <a:lnTo>
                      <a:pt x="156" y="1643"/>
                    </a:lnTo>
                    <a:lnTo>
                      <a:pt x="171" y="1649"/>
                    </a:lnTo>
                    <a:lnTo>
                      <a:pt x="186" y="1656"/>
                    </a:lnTo>
                    <a:lnTo>
                      <a:pt x="201" y="1660"/>
                    </a:lnTo>
                    <a:lnTo>
                      <a:pt x="218" y="1662"/>
                    </a:lnTo>
                    <a:lnTo>
                      <a:pt x="299" y="1642"/>
                    </a:lnTo>
                    <a:lnTo>
                      <a:pt x="297" y="1621"/>
                    </a:lnTo>
                    <a:lnTo>
                      <a:pt x="296" y="1599"/>
                    </a:lnTo>
                    <a:lnTo>
                      <a:pt x="294" y="1577"/>
                    </a:lnTo>
                    <a:lnTo>
                      <a:pt x="292" y="1556"/>
                    </a:lnTo>
                    <a:lnTo>
                      <a:pt x="287" y="1535"/>
                    </a:lnTo>
                    <a:lnTo>
                      <a:pt x="283" y="1513"/>
                    </a:lnTo>
                    <a:lnTo>
                      <a:pt x="276" y="1492"/>
                    </a:lnTo>
                    <a:lnTo>
                      <a:pt x="269" y="1472"/>
                    </a:lnTo>
                    <a:lnTo>
                      <a:pt x="258" y="1465"/>
                    </a:lnTo>
                    <a:lnTo>
                      <a:pt x="246" y="1455"/>
                    </a:lnTo>
                    <a:lnTo>
                      <a:pt x="234" y="1444"/>
                    </a:lnTo>
                    <a:lnTo>
                      <a:pt x="224" y="1430"/>
                    </a:lnTo>
                    <a:lnTo>
                      <a:pt x="213" y="1417"/>
                    </a:lnTo>
                    <a:lnTo>
                      <a:pt x="206" y="1401"/>
                    </a:lnTo>
                    <a:lnTo>
                      <a:pt x="199" y="1386"/>
                    </a:lnTo>
                    <a:lnTo>
                      <a:pt x="197" y="1369"/>
                    </a:lnTo>
                    <a:lnTo>
                      <a:pt x="203" y="1360"/>
                    </a:lnTo>
                    <a:lnTo>
                      <a:pt x="212" y="1350"/>
                    </a:lnTo>
                    <a:lnTo>
                      <a:pt x="222" y="1341"/>
                    </a:lnTo>
                    <a:lnTo>
                      <a:pt x="233" y="1332"/>
                    </a:lnTo>
                    <a:lnTo>
                      <a:pt x="251" y="1341"/>
                    </a:lnTo>
                    <a:lnTo>
                      <a:pt x="271" y="1351"/>
                    </a:lnTo>
                    <a:lnTo>
                      <a:pt x="290" y="1363"/>
                    </a:lnTo>
                    <a:lnTo>
                      <a:pt x="310" y="1376"/>
                    </a:lnTo>
                    <a:lnTo>
                      <a:pt x="326" y="1392"/>
                    </a:lnTo>
                    <a:lnTo>
                      <a:pt x="342" y="1407"/>
                    </a:lnTo>
                    <a:lnTo>
                      <a:pt x="353" y="1425"/>
                    </a:lnTo>
                    <a:lnTo>
                      <a:pt x="361" y="1441"/>
                    </a:lnTo>
                    <a:lnTo>
                      <a:pt x="374" y="1504"/>
                    </a:lnTo>
                    <a:lnTo>
                      <a:pt x="387" y="1567"/>
                    </a:lnTo>
                    <a:lnTo>
                      <a:pt x="400" y="1631"/>
                    </a:lnTo>
                    <a:lnTo>
                      <a:pt x="415" y="1693"/>
                    </a:lnTo>
                    <a:lnTo>
                      <a:pt x="431" y="1756"/>
                    </a:lnTo>
                    <a:lnTo>
                      <a:pt x="452" y="1817"/>
                    </a:lnTo>
                    <a:lnTo>
                      <a:pt x="478" y="1878"/>
                    </a:lnTo>
                    <a:lnTo>
                      <a:pt x="511" y="1935"/>
                    </a:lnTo>
                    <a:lnTo>
                      <a:pt x="519" y="1943"/>
                    </a:lnTo>
                    <a:lnTo>
                      <a:pt x="528" y="1946"/>
                    </a:lnTo>
                    <a:lnTo>
                      <a:pt x="535" y="1950"/>
                    </a:lnTo>
                    <a:lnTo>
                      <a:pt x="544" y="1951"/>
                    </a:lnTo>
                    <a:lnTo>
                      <a:pt x="552" y="1953"/>
                    </a:lnTo>
                    <a:lnTo>
                      <a:pt x="561" y="1955"/>
                    </a:lnTo>
                    <a:lnTo>
                      <a:pt x="571" y="1958"/>
                    </a:lnTo>
                    <a:lnTo>
                      <a:pt x="583" y="1962"/>
                    </a:lnTo>
                    <a:lnTo>
                      <a:pt x="605" y="1958"/>
                    </a:lnTo>
                    <a:lnTo>
                      <a:pt x="628" y="1954"/>
                    </a:lnTo>
                    <a:lnTo>
                      <a:pt x="652" y="1949"/>
                    </a:lnTo>
                    <a:lnTo>
                      <a:pt x="678" y="1940"/>
                    </a:lnTo>
                    <a:lnTo>
                      <a:pt x="702" y="1930"/>
                    </a:lnTo>
                    <a:lnTo>
                      <a:pt x="727" y="1916"/>
                    </a:lnTo>
                    <a:lnTo>
                      <a:pt x="751" y="1898"/>
                    </a:lnTo>
                    <a:lnTo>
                      <a:pt x="774" y="1874"/>
                    </a:lnTo>
                    <a:lnTo>
                      <a:pt x="763" y="1844"/>
                    </a:lnTo>
                    <a:lnTo>
                      <a:pt x="753" y="1814"/>
                    </a:lnTo>
                    <a:lnTo>
                      <a:pt x="741" y="1784"/>
                    </a:lnTo>
                    <a:lnTo>
                      <a:pt x="730" y="1751"/>
                    </a:lnTo>
                    <a:lnTo>
                      <a:pt x="718" y="1721"/>
                    </a:lnTo>
                    <a:lnTo>
                      <a:pt x="706" y="1687"/>
                    </a:lnTo>
                    <a:lnTo>
                      <a:pt x="693" y="1653"/>
                    </a:lnTo>
                    <a:lnTo>
                      <a:pt x="681" y="1616"/>
                    </a:lnTo>
                    <a:lnTo>
                      <a:pt x="652" y="1569"/>
                    </a:lnTo>
                    <a:lnTo>
                      <a:pt x="631" y="1516"/>
                    </a:lnTo>
                    <a:lnTo>
                      <a:pt x="615" y="1465"/>
                    </a:lnTo>
                    <a:lnTo>
                      <a:pt x="601" y="1413"/>
                    </a:lnTo>
                    <a:lnTo>
                      <a:pt x="583" y="1363"/>
                    </a:lnTo>
                    <a:lnTo>
                      <a:pt x="561" y="1314"/>
                    </a:lnTo>
                    <a:lnTo>
                      <a:pt x="531" y="1268"/>
                    </a:lnTo>
                    <a:lnTo>
                      <a:pt x="491" y="1225"/>
                    </a:lnTo>
                    <a:lnTo>
                      <a:pt x="484" y="1223"/>
                    </a:lnTo>
                    <a:lnTo>
                      <a:pt x="479" y="1220"/>
                    </a:lnTo>
                    <a:lnTo>
                      <a:pt x="473" y="1217"/>
                    </a:lnTo>
                    <a:lnTo>
                      <a:pt x="471" y="1213"/>
                    </a:lnTo>
                    <a:lnTo>
                      <a:pt x="470" y="1208"/>
                    </a:lnTo>
                    <a:lnTo>
                      <a:pt x="472" y="1201"/>
                    </a:lnTo>
                    <a:lnTo>
                      <a:pt x="477" y="1193"/>
                    </a:lnTo>
                    <a:lnTo>
                      <a:pt x="485" y="1183"/>
                    </a:lnTo>
                    <a:lnTo>
                      <a:pt x="504" y="1182"/>
                    </a:lnTo>
                    <a:lnTo>
                      <a:pt x="524" y="1183"/>
                    </a:lnTo>
                    <a:lnTo>
                      <a:pt x="545" y="1188"/>
                    </a:lnTo>
                    <a:lnTo>
                      <a:pt x="568" y="1194"/>
                    </a:lnTo>
                    <a:lnTo>
                      <a:pt x="591" y="1205"/>
                    </a:lnTo>
                    <a:lnTo>
                      <a:pt x="614" y="1218"/>
                    </a:lnTo>
                    <a:lnTo>
                      <a:pt x="637" y="1233"/>
                    </a:lnTo>
                    <a:lnTo>
                      <a:pt x="661" y="1251"/>
                    </a:lnTo>
                    <a:lnTo>
                      <a:pt x="686" y="1365"/>
                    </a:lnTo>
                    <a:lnTo>
                      <a:pt x="713" y="1481"/>
                    </a:lnTo>
                    <a:lnTo>
                      <a:pt x="743" y="1598"/>
                    </a:lnTo>
                    <a:lnTo>
                      <a:pt x="785" y="1710"/>
                    </a:lnTo>
                    <a:lnTo>
                      <a:pt x="838" y="1816"/>
                    </a:lnTo>
                    <a:lnTo>
                      <a:pt x="909" y="1908"/>
                    </a:lnTo>
                    <a:lnTo>
                      <a:pt x="1000" y="1987"/>
                    </a:lnTo>
                    <a:lnTo>
                      <a:pt x="1119" y="2044"/>
                    </a:lnTo>
                    <a:lnTo>
                      <a:pt x="1172" y="2057"/>
                    </a:lnTo>
                    <a:lnTo>
                      <a:pt x="1224" y="2075"/>
                    </a:lnTo>
                    <a:lnTo>
                      <a:pt x="1273" y="2098"/>
                    </a:lnTo>
                    <a:lnTo>
                      <a:pt x="1322" y="2122"/>
                    </a:lnTo>
                    <a:lnTo>
                      <a:pt x="1369" y="2149"/>
                    </a:lnTo>
                    <a:lnTo>
                      <a:pt x="1416" y="2175"/>
                    </a:lnTo>
                    <a:lnTo>
                      <a:pt x="1462" y="2201"/>
                    </a:lnTo>
                    <a:lnTo>
                      <a:pt x="1511" y="2224"/>
                    </a:lnTo>
                    <a:lnTo>
                      <a:pt x="1650" y="2214"/>
                    </a:lnTo>
                    <a:lnTo>
                      <a:pt x="1650" y="2212"/>
                    </a:lnTo>
                    <a:lnTo>
                      <a:pt x="1650" y="2209"/>
                    </a:lnTo>
                    <a:close/>
                  </a:path>
                </a:pathLst>
              </a:custGeom>
              <a:solidFill>
                <a:srgbClr val="FFD1A8"/>
              </a:solidFill>
              <a:ln w="9525">
                <a:noFill/>
                <a:round/>
                <a:headEnd/>
                <a:tailEnd/>
              </a:ln>
            </p:spPr>
            <p:txBody>
              <a:bodyPr/>
              <a:lstStyle/>
              <a:p>
                <a:endParaRPr lang="tr-TR"/>
              </a:p>
            </p:txBody>
          </p:sp>
          <p:sp>
            <p:nvSpPr>
              <p:cNvPr id="43212" name="Freeform 204"/>
              <p:cNvSpPr>
                <a:spLocks/>
              </p:cNvSpPr>
              <p:nvPr/>
            </p:nvSpPr>
            <p:spPr bwMode="auto">
              <a:xfrm>
                <a:off x="3166" y="1680"/>
                <a:ext cx="18" cy="10"/>
              </a:xfrm>
              <a:custGeom>
                <a:avLst/>
                <a:gdLst/>
                <a:ahLst/>
                <a:cxnLst>
                  <a:cxn ang="0">
                    <a:pos x="116" y="52"/>
                  </a:cxn>
                  <a:cxn ang="0">
                    <a:pos x="34" y="6"/>
                  </a:cxn>
                  <a:cxn ang="0">
                    <a:pos x="31" y="5"/>
                  </a:cxn>
                  <a:cxn ang="0">
                    <a:pos x="23" y="0"/>
                  </a:cxn>
                  <a:cxn ang="0">
                    <a:pos x="14" y="0"/>
                  </a:cxn>
                  <a:cxn ang="0">
                    <a:pos x="3" y="6"/>
                  </a:cxn>
                  <a:cxn ang="0">
                    <a:pos x="0" y="21"/>
                  </a:cxn>
                  <a:cxn ang="0">
                    <a:pos x="6" y="32"/>
                  </a:cxn>
                  <a:cxn ang="0">
                    <a:pos x="16" y="42"/>
                  </a:cxn>
                  <a:cxn ang="0">
                    <a:pos x="30" y="48"/>
                  </a:cxn>
                  <a:cxn ang="0">
                    <a:pos x="44" y="56"/>
                  </a:cxn>
                  <a:cxn ang="0">
                    <a:pos x="58" y="60"/>
                  </a:cxn>
                  <a:cxn ang="0">
                    <a:pos x="70" y="65"/>
                  </a:cxn>
                  <a:cxn ang="0">
                    <a:pos x="80" y="68"/>
                  </a:cxn>
                  <a:cxn ang="0">
                    <a:pos x="90" y="67"/>
                  </a:cxn>
                  <a:cxn ang="0">
                    <a:pos x="98" y="66"/>
                  </a:cxn>
                  <a:cxn ang="0">
                    <a:pos x="105" y="65"/>
                  </a:cxn>
                  <a:cxn ang="0">
                    <a:pos x="112" y="64"/>
                  </a:cxn>
                  <a:cxn ang="0">
                    <a:pos x="118" y="64"/>
                  </a:cxn>
                  <a:cxn ang="0">
                    <a:pos x="121" y="62"/>
                  </a:cxn>
                  <a:cxn ang="0">
                    <a:pos x="119" y="61"/>
                  </a:cxn>
                  <a:cxn ang="0">
                    <a:pos x="118" y="57"/>
                  </a:cxn>
                  <a:cxn ang="0">
                    <a:pos x="116" y="54"/>
                  </a:cxn>
                  <a:cxn ang="0">
                    <a:pos x="116" y="52"/>
                  </a:cxn>
                </a:cxnLst>
                <a:rect l="0" t="0" r="r" b="b"/>
                <a:pathLst>
                  <a:path w="121" h="68">
                    <a:moveTo>
                      <a:pt x="116" y="52"/>
                    </a:moveTo>
                    <a:lnTo>
                      <a:pt x="34" y="6"/>
                    </a:lnTo>
                    <a:lnTo>
                      <a:pt x="31" y="5"/>
                    </a:lnTo>
                    <a:lnTo>
                      <a:pt x="23" y="0"/>
                    </a:lnTo>
                    <a:lnTo>
                      <a:pt x="14" y="0"/>
                    </a:lnTo>
                    <a:lnTo>
                      <a:pt x="3" y="6"/>
                    </a:lnTo>
                    <a:lnTo>
                      <a:pt x="0" y="21"/>
                    </a:lnTo>
                    <a:lnTo>
                      <a:pt x="6" y="32"/>
                    </a:lnTo>
                    <a:lnTo>
                      <a:pt x="16" y="42"/>
                    </a:lnTo>
                    <a:lnTo>
                      <a:pt x="30" y="48"/>
                    </a:lnTo>
                    <a:lnTo>
                      <a:pt x="44" y="56"/>
                    </a:lnTo>
                    <a:lnTo>
                      <a:pt x="58" y="60"/>
                    </a:lnTo>
                    <a:lnTo>
                      <a:pt x="70" y="65"/>
                    </a:lnTo>
                    <a:lnTo>
                      <a:pt x="80" y="68"/>
                    </a:lnTo>
                    <a:lnTo>
                      <a:pt x="90" y="67"/>
                    </a:lnTo>
                    <a:lnTo>
                      <a:pt x="98" y="66"/>
                    </a:lnTo>
                    <a:lnTo>
                      <a:pt x="105" y="65"/>
                    </a:lnTo>
                    <a:lnTo>
                      <a:pt x="112" y="64"/>
                    </a:lnTo>
                    <a:lnTo>
                      <a:pt x="118" y="64"/>
                    </a:lnTo>
                    <a:lnTo>
                      <a:pt x="121" y="62"/>
                    </a:lnTo>
                    <a:lnTo>
                      <a:pt x="119" y="61"/>
                    </a:lnTo>
                    <a:lnTo>
                      <a:pt x="118" y="57"/>
                    </a:lnTo>
                    <a:lnTo>
                      <a:pt x="116" y="54"/>
                    </a:lnTo>
                    <a:lnTo>
                      <a:pt x="116" y="52"/>
                    </a:lnTo>
                    <a:close/>
                  </a:path>
                </a:pathLst>
              </a:custGeom>
              <a:solidFill>
                <a:srgbClr val="FFFFFF"/>
              </a:solidFill>
              <a:ln w="9525">
                <a:noFill/>
                <a:round/>
                <a:headEnd/>
                <a:tailEnd/>
              </a:ln>
            </p:spPr>
            <p:txBody>
              <a:bodyPr/>
              <a:lstStyle/>
              <a:p>
                <a:endParaRPr lang="tr-TR"/>
              </a:p>
            </p:txBody>
          </p:sp>
        </p:grpSp>
        <p:grpSp>
          <p:nvGrpSpPr>
            <p:cNvPr id="4" name="Group 205"/>
            <p:cNvGrpSpPr>
              <a:grpSpLocks/>
            </p:cNvGrpSpPr>
            <p:nvPr/>
          </p:nvGrpSpPr>
          <p:grpSpPr bwMode="auto">
            <a:xfrm>
              <a:off x="495" y="631"/>
              <a:ext cx="3425" cy="2712"/>
              <a:chOff x="495" y="631"/>
              <a:chExt cx="3425" cy="2712"/>
            </a:xfrm>
          </p:grpSpPr>
          <p:sp>
            <p:nvSpPr>
              <p:cNvPr id="43214" name="Freeform 206"/>
              <p:cNvSpPr>
                <a:spLocks/>
              </p:cNvSpPr>
              <p:nvPr/>
            </p:nvSpPr>
            <p:spPr bwMode="auto">
              <a:xfrm>
                <a:off x="3093" y="1662"/>
                <a:ext cx="53" cy="55"/>
              </a:xfrm>
              <a:custGeom>
                <a:avLst/>
                <a:gdLst/>
                <a:ahLst/>
                <a:cxnLst>
                  <a:cxn ang="0">
                    <a:pos x="371" y="371"/>
                  </a:cxn>
                  <a:cxn ang="0">
                    <a:pos x="370" y="365"/>
                  </a:cxn>
                  <a:cxn ang="0">
                    <a:pos x="370" y="357"/>
                  </a:cxn>
                  <a:cxn ang="0">
                    <a:pos x="369" y="349"/>
                  </a:cxn>
                  <a:cxn ang="0">
                    <a:pos x="369" y="342"/>
                  </a:cxn>
                  <a:cxn ang="0">
                    <a:pos x="366" y="334"/>
                  </a:cxn>
                  <a:cxn ang="0">
                    <a:pos x="363" y="324"/>
                  </a:cxn>
                  <a:cxn ang="0">
                    <a:pos x="360" y="316"/>
                  </a:cxn>
                  <a:cxn ang="0">
                    <a:pos x="356" y="304"/>
                  </a:cxn>
                  <a:cxn ang="0">
                    <a:pos x="21" y="0"/>
                  </a:cxn>
                  <a:cxn ang="0">
                    <a:pos x="13" y="8"/>
                  </a:cxn>
                  <a:cxn ang="0">
                    <a:pos x="7" y="10"/>
                  </a:cxn>
                  <a:cxn ang="0">
                    <a:pos x="3" y="9"/>
                  </a:cxn>
                  <a:cxn ang="0">
                    <a:pos x="2" y="7"/>
                  </a:cxn>
                  <a:cxn ang="0">
                    <a:pos x="0" y="5"/>
                  </a:cxn>
                  <a:cxn ang="0">
                    <a:pos x="0" y="11"/>
                  </a:cxn>
                  <a:cxn ang="0">
                    <a:pos x="0" y="21"/>
                  </a:cxn>
                  <a:cxn ang="0">
                    <a:pos x="0" y="73"/>
                  </a:cxn>
                  <a:cxn ang="0">
                    <a:pos x="14" y="124"/>
                  </a:cxn>
                  <a:cxn ang="0">
                    <a:pos x="37" y="173"/>
                  </a:cxn>
                  <a:cxn ang="0">
                    <a:pos x="71" y="218"/>
                  </a:cxn>
                  <a:cxn ang="0">
                    <a:pos x="111" y="260"/>
                  </a:cxn>
                  <a:cxn ang="0">
                    <a:pos x="158" y="297"/>
                  </a:cxn>
                  <a:cxn ang="0">
                    <a:pos x="208" y="330"/>
                  </a:cxn>
                  <a:cxn ang="0">
                    <a:pos x="262" y="355"/>
                  </a:cxn>
                  <a:cxn ang="0">
                    <a:pos x="275" y="361"/>
                  </a:cxn>
                  <a:cxn ang="0">
                    <a:pos x="288" y="368"/>
                  </a:cxn>
                  <a:cxn ang="0">
                    <a:pos x="299" y="373"/>
                  </a:cxn>
                  <a:cxn ang="0">
                    <a:pos x="310" y="378"/>
                  </a:cxn>
                  <a:cxn ang="0">
                    <a:pos x="320" y="383"/>
                  </a:cxn>
                  <a:cxn ang="0">
                    <a:pos x="331" y="386"/>
                  </a:cxn>
                  <a:cxn ang="0">
                    <a:pos x="342" y="390"/>
                  </a:cxn>
                  <a:cxn ang="0">
                    <a:pos x="356" y="391"/>
                  </a:cxn>
                  <a:cxn ang="0">
                    <a:pos x="356" y="388"/>
                  </a:cxn>
                  <a:cxn ang="0">
                    <a:pos x="359" y="383"/>
                  </a:cxn>
                  <a:cxn ang="0">
                    <a:pos x="363" y="379"/>
                  </a:cxn>
                  <a:cxn ang="0">
                    <a:pos x="371" y="371"/>
                  </a:cxn>
                </a:cxnLst>
                <a:rect l="0" t="0" r="r" b="b"/>
                <a:pathLst>
                  <a:path w="371" h="391">
                    <a:moveTo>
                      <a:pt x="371" y="371"/>
                    </a:moveTo>
                    <a:lnTo>
                      <a:pt x="370" y="365"/>
                    </a:lnTo>
                    <a:lnTo>
                      <a:pt x="370" y="357"/>
                    </a:lnTo>
                    <a:lnTo>
                      <a:pt x="369" y="349"/>
                    </a:lnTo>
                    <a:lnTo>
                      <a:pt x="369" y="342"/>
                    </a:lnTo>
                    <a:lnTo>
                      <a:pt x="366" y="334"/>
                    </a:lnTo>
                    <a:lnTo>
                      <a:pt x="363" y="324"/>
                    </a:lnTo>
                    <a:lnTo>
                      <a:pt x="360" y="316"/>
                    </a:lnTo>
                    <a:lnTo>
                      <a:pt x="356" y="304"/>
                    </a:lnTo>
                    <a:lnTo>
                      <a:pt x="21" y="0"/>
                    </a:lnTo>
                    <a:lnTo>
                      <a:pt x="13" y="8"/>
                    </a:lnTo>
                    <a:lnTo>
                      <a:pt x="7" y="10"/>
                    </a:lnTo>
                    <a:lnTo>
                      <a:pt x="3" y="9"/>
                    </a:lnTo>
                    <a:lnTo>
                      <a:pt x="2" y="7"/>
                    </a:lnTo>
                    <a:lnTo>
                      <a:pt x="0" y="5"/>
                    </a:lnTo>
                    <a:lnTo>
                      <a:pt x="0" y="11"/>
                    </a:lnTo>
                    <a:lnTo>
                      <a:pt x="0" y="21"/>
                    </a:lnTo>
                    <a:lnTo>
                      <a:pt x="0" y="73"/>
                    </a:lnTo>
                    <a:lnTo>
                      <a:pt x="14" y="124"/>
                    </a:lnTo>
                    <a:lnTo>
                      <a:pt x="37" y="173"/>
                    </a:lnTo>
                    <a:lnTo>
                      <a:pt x="71" y="218"/>
                    </a:lnTo>
                    <a:lnTo>
                      <a:pt x="111" y="260"/>
                    </a:lnTo>
                    <a:lnTo>
                      <a:pt x="158" y="297"/>
                    </a:lnTo>
                    <a:lnTo>
                      <a:pt x="208" y="330"/>
                    </a:lnTo>
                    <a:lnTo>
                      <a:pt x="262" y="355"/>
                    </a:lnTo>
                    <a:lnTo>
                      <a:pt x="275" y="361"/>
                    </a:lnTo>
                    <a:lnTo>
                      <a:pt x="288" y="368"/>
                    </a:lnTo>
                    <a:lnTo>
                      <a:pt x="299" y="373"/>
                    </a:lnTo>
                    <a:lnTo>
                      <a:pt x="310" y="378"/>
                    </a:lnTo>
                    <a:lnTo>
                      <a:pt x="320" y="383"/>
                    </a:lnTo>
                    <a:lnTo>
                      <a:pt x="331" y="386"/>
                    </a:lnTo>
                    <a:lnTo>
                      <a:pt x="342" y="390"/>
                    </a:lnTo>
                    <a:lnTo>
                      <a:pt x="356" y="391"/>
                    </a:lnTo>
                    <a:lnTo>
                      <a:pt x="356" y="388"/>
                    </a:lnTo>
                    <a:lnTo>
                      <a:pt x="359" y="383"/>
                    </a:lnTo>
                    <a:lnTo>
                      <a:pt x="363" y="379"/>
                    </a:lnTo>
                    <a:lnTo>
                      <a:pt x="371" y="371"/>
                    </a:lnTo>
                    <a:close/>
                  </a:path>
                </a:pathLst>
              </a:custGeom>
              <a:solidFill>
                <a:srgbClr val="175C1C"/>
              </a:solidFill>
              <a:ln w="9525">
                <a:noFill/>
                <a:round/>
                <a:headEnd/>
                <a:tailEnd/>
              </a:ln>
            </p:spPr>
            <p:txBody>
              <a:bodyPr/>
              <a:lstStyle/>
              <a:p>
                <a:endParaRPr lang="tr-TR"/>
              </a:p>
            </p:txBody>
          </p:sp>
          <p:sp>
            <p:nvSpPr>
              <p:cNvPr id="43215" name="Freeform 207"/>
              <p:cNvSpPr>
                <a:spLocks/>
              </p:cNvSpPr>
              <p:nvPr/>
            </p:nvSpPr>
            <p:spPr bwMode="auto">
              <a:xfrm>
                <a:off x="2974" y="1556"/>
                <a:ext cx="47" cy="34"/>
              </a:xfrm>
              <a:custGeom>
                <a:avLst/>
                <a:gdLst/>
                <a:ahLst/>
                <a:cxnLst>
                  <a:cxn ang="0">
                    <a:pos x="330" y="15"/>
                  </a:cxn>
                  <a:cxn ang="0">
                    <a:pos x="328" y="15"/>
                  </a:cxn>
                  <a:cxn ang="0">
                    <a:pos x="324" y="13"/>
                  </a:cxn>
                  <a:cxn ang="0">
                    <a:pos x="319" y="10"/>
                  </a:cxn>
                  <a:cxn ang="0">
                    <a:pos x="314" y="7"/>
                  </a:cxn>
                  <a:cxn ang="0">
                    <a:pos x="303" y="3"/>
                  </a:cxn>
                  <a:cxn ang="0">
                    <a:pos x="298" y="0"/>
                  </a:cxn>
                  <a:cxn ang="0">
                    <a:pos x="164" y="5"/>
                  </a:cxn>
                  <a:cxn ang="0">
                    <a:pos x="0" y="201"/>
                  </a:cxn>
                  <a:cxn ang="0">
                    <a:pos x="1" y="206"/>
                  </a:cxn>
                  <a:cxn ang="0">
                    <a:pos x="2" y="212"/>
                  </a:cxn>
                  <a:cxn ang="0">
                    <a:pos x="2" y="218"/>
                  </a:cxn>
                  <a:cxn ang="0">
                    <a:pos x="4" y="225"/>
                  </a:cxn>
                  <a:cxn ang="0">
                    <a:pos x="7" y="231"/>
                  </a:cxn>
                  <a:cxn ang="0">
                    <a:pos x="11" y="237"/>
                  </a:cxn>
                  <a:cxn ang="0">
                    <a:pos x="16" y="241"/>
                  </a:cxn>
                  <a:cxn ang="0">
                    <a:pos x="26" y="241"/>
                  </a:cxn>
                  <a:cxn ang="0">
                    <a:pos x="46" y="199"/>
                  </a:cxn>
                  <a:cxn ang="0">
                    <a:pos x="73" y="160"/>
                  </a:cxn>
                  <a:cxn ang="0">
                    <a:pos x="105" y="125"/>
                  </a:cxn>
                  <a:cxn ang="0">
                    <a:pos x="143" y="93"/>
                  </a:cxn>
                  <a:cxn ang="0">
                    <a:pos x="184" y="68"/>
                  </a:cxn>
                  <a:cxn ang="0">
                    <a:pos x="230" y="47"/>
                  </a:cxn>
                  <a:cxn ang="0">
                    <a:pos x="278" y="34"/>
                  </a:cxn>
                  <a:cxn ang="0">
                    <a:pos x="330" y="26"/>
                  </a:cxn>
                  <a:cxn ang="0">
                    <a:pos x="330" y="25"/>
                  </a:cxn>
                  <a:cxn ang="0">
                    <a:pos x="330" y="20"/>
                  </a:cxn>
                  <a:cxn ang="0">
                    <a:pos x="330" y="17"/>
                  </a:cxn>
                  <a:cxn ang="0">
                    <a:pos x="330" y="15"/>
                  </a:cxn>
                </a:cxnLst>
                <a:rect l="0" t="0" r="r" b="b"/>
                <a:pathLst>
                  <a:path w="330" h="241">
                    <a:moveTo>
                      <a:pt x="330" y="15"/>
                    </a:moveTo>
                    <a:lnTo>
                      <a:pt x="328" y="15"/>
                    </a:lnTo>
                    <a:lnTo>
                      <a:pt x="324" y="13"/>
                    </a:lnTo>
                    <a:lnTo>
                      <a:pt x="319" y="10"/>
                    </a:lnTo>
                    <a:lnTo>
                      <a:pt x="314" y="7"/>
                    </a:lnTo>
                    <a:lnTo>
                      <a:pt x="303" y="3"/>
                    </a:lnTo>
                    <a:lnTo>
                      <a:pt x="298" y="0"/>
                    </a:lnTo>
                    <a:lnTo>
                      <a:pt x="164" y="5"/>
                    </a:lnTo>
                    <a:lnTo>
                      <a:pt x="0" y="201"/>
                    </a:lnTo>
                    <a:lnTo>
                      <a:pt x="1" y="206"/>
                    </a:lnTo>
                    <a:lnTo>
                      <a:pt x="2" y="212"/>
                    </a:lnTo>
                    <a:lnTo>
                      <a:pt x="2" y="218"/>
                    </a:lnTo>
                    <a:lnTo>
                      <a:pt x="4" y="225"/>
                    </a:lnTo>
                    <a:lnTo>
                      <a:pt x="7" y="231"/>
                    </a:lnTo>
                    <a:lnTo>
                      <a:pt x="11" y="237"/>
                    </a:lnTo>
                    <a:lnTo>
                      <a:pt x="16" y="241"/>
                    </a:lnTo>
                    <a:lnTo>
                      <a:pt x="26" y="241"/>
                    </a:lnTo>
                    <a:lnTo>
                      <a:pt x="46" y="199"/>
                    </a:lnTo>
                    <a:lnTo>
                      <a:pt x="73" y="160"/>
                    </a:lnTo>
                    <a:lnTo>
                      <a:pt x="105" y="125"/>
                    </a:lnTo>
                    <a:lnTo>
                      <a:pt x="143" y="93"/>
                    </a:lnTo>
                    <a:lnTo>
                      <a:pt x="184" y="68"/>
                    </a:lnTo>
                    <a:lnTo>
                      <a:pt x="230" y="47"/>
                    </a:lnTo>
                    <a:lnTo>
                      <a:pt x="278" y="34"/>
                    </a:lnTo>
                    <a:lnTo>
                      <a:pt x="330" y="26"/>
                    </a:lnTo>
                    <a:lnTo>
                      <a:pt x="330" y="25"/>
                    </a:lnTo>
                    <a:lnTo>
                      <a:pt x="330" y="20"/>
                    </a:lnTo>
                    <a:lnTo>
                      <a:pt x="330" y="17"/>
                    </a:lnTo>
                    <a:lnTo>
                      <a:pt x="330" y="15"/>
                    </a:lnTo>
                    <a:close/>
                  </a:path>
                </a:pathLst>
              </a:custGeom>
              <a:solidFill>
                <a:srgbClr val="000000"/>
              </a:solidFill>
              <a:ln w="9525">
                <a:noFill/>
                <a:round/>
                <a:headEnd/>
                <a:tailEnd/>
              </a:ln>
            </p:spPr>
            <p:txBody>
              <a:bodyPr/>
              <a:lstStyle/>
              <a:p>
                <a:endParaRPr lang="tr-TR"/>
              </a:p>
            </p:txBody>
          </p:sp>
          <p:sp>
            <p:nvSpPr>
              <p:cNvPr id="43216" name="Freeform 208"/>
              <p:cNvSpPr>
                <a:spLocks/>
              </p:cNvSpPr>
              <p:nvPr/>
            </p:nvSpPr>
            <p:spPr bwMode="auto">
              <a:xfrm>
                <a:off x="2968" y="1526"/>
                <a:ext cx="43" cy="38"/>
              </a:xfrm>
              <a:custGeom>
                <a:avLst/>
                <a:gdLst/>
                <a:ahLst/>
                <a:cxnLst>
                  <a:cxn ang="0">
                    <a:pos x="292" y="106"/>
                  </a:cxn>
                  <a:cxn ang="0">
                    <a:pos x="274" y="96"/>
                  </a:cxn>
                  <a:cxn ang="0">
                    <a:pos x="258" y="90"/>
                  </a:cxn>
                  <a:cxn ang="0">
                    <a:pos x="242" y="87"/>
                  </a:cxn>
                  <a:cxn ang="0">
                    <a:pos x="225" y="85"/>
                  </a:cxn>
                  <a:cxn ang="0">
                    <a:pos x="209" y="84"/>
                  </a:cxn>
                  <a:cxn ang="0">
                    <a:pos x="194" y="79"/>
                  </a:cxn>
                  <a:cxn ang="0">
                    <a:pos x="179" y="72"/>
                  </a:cxn>
                  <a:cxn ang="0">
                    <a:pos x="167" y="59"/>
                  </a:cxn>
                  <a:cxn ang="0">
                    <a:pos x="171" y="52"/>
                  </a:cxn>
                  <a:cxn ang="0">
                    <a:pos x="174" y="46"/>
                  </a:cxn>
                  <a:cxn ang="0">
                    <a:pos x="175" y="42"/>
                  </a:cxn>
                  <a:cxn ang="0">
                    <a:pos x="176" y="37"/>
                  </a:cxn>
                  <a:cxn ang="0">
                    <a:pos x="177" y="30"/>
                  </a:cxn>
                  <a:cxn ang="0">
                    <a:pos x="178" y="23"/>
                  </a:cxn>
                  <a:cxn ang="0">
                    <a:pos x="167" y="13"/>
                  </a:cxn>
                  <a:cxn ang="0">
                    <a:pos x="154" y="5"/>
                  </a:cxn>
                  <a:cxn ang="0">
                    <a:pos x="138" y="1"/>
                  </a:cxn>
                  <a:cxn ang="0">
                    <a:pos x="123" y="0"/>
                  </a:cxn>
                  <a:cxn ang="0">
                    <a:pos x="105" y="2"/>
                  </a:cxn>
                  <a:cxn ang="0">
                    <a:pos x="89" y="5"/>
                  </a:cxn>
                  <a:cxn ang="0">
                    <a:pos x="75" y="12"/>
                  </a:cxn>
                  <a:cxn ang="0">
                    <a:pos x="65" y="17"/>
                  </a:cxn>
                  <a:cxn ang="0">
                    <a:pos x="58" y="24"/>
                  </a:cxn>
                  <a:cxn ang="0">
                    <a:pos x="52" y="30"/>
                  </a:cxn>
                  <a:cxn ang="0">
                    <a:pos x="49" y="39"/>
                  </a:cxn>
                  <a:cxn ang="0">
                    <a:pos x="49" y="49"/>
                  </a:cxn>
                  <a:cxn ang="0">
                    <a:pos x="49" y="57"/>
                  </a:cxn>
                  <a:cxn ang="0">
                    <a:pos x="52" y="62"/>
                  </a:cxn>
                  <a:cxn ang="0">
                    <a:pos x="56" y="67"/>
                  </a:cxn>
                  <a:cxn ang="0">
                    <a:pos x="62" y="71"/>
                  </a:cxn>
                  <a:cxn ang="0">
                    <a:pos x="67" y="76"/>
                  </a:cxn>
                  <a:cxn ang="0">
                    <a:pos x="73" y="80"/>
                  </a:cxn>
                  <a:cxn ang="0">
                    <a:pos x="76" y="88"/>
                  </a:cxn>
                  <a:cxn ang="0">
                    <a:pos x="80" y="96"/>
                  </a:cxn>
                  <a:cxn ang="0">
                    <a:pos x="78" y="112"/>
                  </a:cxn>
                  <a:cxn ang="0">
                    <a:pos x="73" y="126"/>
                  </a:cxn>
                  <a:cxn ang="0">
                    <a:pos x="63" y="143"/>
                  </a:cxn>
                  <a:cxn ang="0">
                    <a:pos x="51" y="157"/>
                  </a:cxn>
                  <a:cxn ang="0">
                    <a:pos x="37" y="173"/>
                  </a:cxn>
                  <a:cxn ang="0">
                    <a:pos x="24" y="189"/>
                  </a:cxn>
                  <a:cxn ang="0">
                    <a:pos x="12" y="207"/>
                  </a:cxn>
                  <a:cxn ang="0">
                    <a:pos x="3" y="224"/>
                  </a:cxn>
                  <a:cxn ang="0">
                    <a:pos x="0" y="232"/>
                  </a:cxn>
                  <a:cxn ang="0">
                    <a:pos x="0" y="238"/>
                  </a:cxn>
                  <a:cxn ang="0">
                    <a:pos x="1" y="245"/>
                  </a:cxn>
                  <a:cxn ang="0">
                    <a:pos x="5" y="251"/>
                  </a:cxn>
                  <a:cxn ang="0">
                    <a:pos x="10" y="258"/>
                  </a:cxn>
                  <a:cxn ang="0">
                    <a:pos x="15" y="262"/>
                  </a:cxn>
                  <a:cxn ang="0">
                    <a:pos x="22" y="266"/>
                  </a:cxn>
                  <a:cxn ang="0">
                    <a:pos x="28" y="266"/>
                  </a:cxn>
                  <a:cxn ang="0">
                    <a:pos x="54" y="234"/>
                  </a:cxn>
                  <a:cxn ang="0">
                    <a:pos x="83" y="205"/>
                  </a:cxn>
                  <a:cxn ang="0">
                    <a:pos x="111" y="178"/>
                  </a:cxn>
                  <a:cxn ang="0">
                    <a:pos x="142" y="155"/>
                  </a:cxn>
                  <a:cxn ang="0">
                    <a:pos x="175" y="137"/>
                  </a:cxn>
                  <a:cxn ang="0">
                    <a:pos x="212" y="125"/>
                  </a:cxn>
                  <a:cxn ang="0">
                    <a:pos x="252" y="120"/>
                  </a:cxn>
                  <a:cxn ang="0">
                    <a:pos x="297" y="121"/>
                  </a:cxn>
                  <a:cxn ang="0">
                    <a:pos x="295" y="119"/>
                  </a:cxn>
                  <a:cxn ang="0">
                    <a:pos x="294" y="113"/>
                  </a:cxn>
                  <a:cxn ang="0">
                    <a:pos x="292" y="109"/>
                  </a:cxn>
                  <a:cxn ang="0">
                    <a:pos x="292" y="106"/>
                  </a:cxn>
                </a:cxnLst>
                <a:rect l="0" t="0" r="r" b="b"/>
                <a:pathLst>
                  <a:path w="297" h="266">
                    <a:moveTo>
                      <a:pt x="292" y="106"/>
                    </a:moveTo>
                    <a:lnTo>
                      <a:pt x="274" y="96"/>
                    </a:lnTo>
                    <a:lnTo>
                      <a:pt x="258" y="90"/>
                    </a:lnTo>
                    <a:lnTo>
                      <a:pt x="242" y="87"/>
                    </a:lnTo>
                    <a:lnTo>
                      <a:pt x="225" y="85"/>
                    </a:lnTo>
                    <a:lnTo>
                      <a:pt x="209" y="84"/>
                    </a:lnTo>
                    <a:lnTo>
                      <a:pt x="194" y="79"/>
                    </a:lnTo>
                    <a:lnTo>
                      <a:pt x="179" y="72"/>
                    </a:lnTo>
                    <a:lnTo>
                      <a:pt x="167" y="59"/>
                    </a:lnTo>
                    <a:lnTo>
                      <a:pt x="171" y="52"/>
                    </a:lnTo>
                    <a:lnTo>
                      <a:pt x="174" y="46"/>
                    </a:lnTo>
                    <a:lnTo>
                      <a:pt x="175" y="42"/>
                    </a:lnTo>
                    <a:lnTo>
                      <a:pt x="176" y="37"/>
                    </a:lnTo>
                    <a:lnTo>
                      <a:pt x="177" y="30"/>
                    </a:lnTo>
                    <a:lnTo>
                      <a:pt x="178" y="23"/>
                    </a:lnTo>
                    <a:lnTo>
                      <a:pt x="167" y="13"/>
                    </a:lnTo>
                    <a:lnTo>
                      <a:pt x="154" y="5"/>
                    </a:lnTo>
                    <a:lnTo>
                      <a:pt x="138" y="1"/>
                    </a:lnTo>
                    <a:lnTo>
                      <a:pt x="123" y="0"/>
                    </a:lnTo>
                    <a:lnTo>
                      <a:pt x="105" y="2"/>
                    </a:lnTo>
                    <a:lnTo>
                      <a:pt x="89" y="5"/>
                    </a:lnTo>
                    <a:lnTo>
                      <a:pt x="75" y="12"/>
                    </a:lnTo>
                    <a:lnTo>
                      <a:pt x="65" y="17"/>
                    </a:lnTo>
                    <a:lnTo>
                      <a:pt x="58" y="24"/>
                    </a:lnTo>
                    <a:lnTo>
                      <a:pt x="52" y="30"/>
                    </a:lnTo>
                    <a:lnTo>
                      <a:pt x="49" y="39"/>
                    </a:lnTo>
                    <a:lnTo>
                      <a:pt x="49" y="49"/>
                    </a:lnTo>
                    <a:lnTo>
                      <a:pt x="49" y="57"/>
                    </a:lnTo>
                    <a:lnTo>
                      <a:pt x="52" y="62"/>
                    </a:lnTo>
                    <a:lnTo>
                      <a:pt x="56" y="67"/>
                    </a:lnTo>
                    <a:lnTo>
                      <a:pt x="62" y="71"/>
                    </a:lnTo>
                    <a:lnTo>
                      <a:pt x="67" y="76"/>
                    </a:lnTo>
                    <a:lnTo>
                      <a:pt x="73" y="80"/>
                    </a:lnTo>
                    <a:lnTo>
                      <a:pt x="76" y="88"/>
                    </a:lnTo>
                    <a:lnTo>
                      <a:pt x="80" y="96"/>
                    </a:lnTo>
                    <a:lnTo>
                      <a:pt x="78" y="112"/>
                    </a:lnTo>
                    <a:lnTo>
                      <a:pt x="73" y="126"/>
                    </a:lnTo>
                    <a:lnTo>
                      <a:pt x="63" y="143"/>
                    </a:lnTo>
                    <a:lnTo>
                      <a:pt x="51" y="157"/>
                    </a:lnTo>
                    <a:lnTo>
                      <a:pt x="37" y="173"/>
                    </a:lnTo>
                    <a:lnTo>
                      <a:pt x="24" y="189"/>
                    </a:lnTo>
                    <a:lnTo>
                      <a:pt x="12" y="207"/>
                    </a:lnTo>
                    <a:lnTo>
                      <a:pt x="3" y="224"/>
                    </a:lnTo>
                    <a:lnTo>
                      <a:pt x="0" y="232"/>
                    </a:lnTo>
                    <a:lnTo>
                      <a:pt x="0" y="238"/>
                    </a:lnTo>
                    <a:lnTo>
                      <a:pt x="1" y="245"/>
                    </a:lnTo>
                    <a:lnTo>
                      <a:pt x="5" y="251"/>
                    </a:lnTo>
                    <a:lnTo>
                      <a:pt x="10" y="258"/>
                    </a:lnTo>
                    <a:lnTo>
                      <a:pt x="15" y="262"/>
                    </a:lnTo>
                    <a:lnTo>
                      <a:pt x="22" y="266"/>
                    </a:lnTo>
                    <a:lnTo>
                      <a:pt x="28" y="266"/>
                    </a:lnTo>
                    <a:lnTo>
                      <a:pt x="54" y="234"/>
                    </a:lnTo>
                    <a:lnTo>
                      <a:pt x="83" y="205"/>
                    </a:lnTo>
                    <a:lnTo>
                      <a:pt x="111" y="178"/>
                    </a:lnTo>
                    <a:lnTo>
                      <a:pt x="142" y="155"/>
                    </a:lnTo>
                    <a:lnTo>
                      <a:pt x="175" y="137"/>
                    </a:lnTo>
                    <a:lnTo>
                      <a:pt x="212" y="125"/>
                    </a:lnTo>
                    <a:lnTo>
                      <a:pt x="252" y="120"/>
                    </a:lnTo>
                    <a:lnTo>
                      <a:pt x="297" y="121"/>
                    </a:lnTo>
                    <a:lnTo>
                      <a:pt x="295" y="119"/>
                    </a:lnTo>
                    <a:lnTo>
                      <a:pt x="294" y="113"/>
                    </a:lnTo>
                    <a:lnTo>
                      <a:pt x="292" y="109"/>
                    </a:lnTo>
                    <a:lnTo>
                      <a:pt x="292" y="106"/>
                    </a:lnTo>
                    <a:close/>
                  </a:path>
                </a:pathLst>
              </a:custGeom>
              <a:solidFill>
                <a:srgbClr val="000000"/>
              </a:solidFill>
              <a:ln w="9525">
                <a:noFill/>
                <a:round/>
                <a:headEnd/>
                <a:tailEnd/>
              </a:ln>
            </p:spPr>
            <p:txBody>
              <a:bodyPr/>
              <a:lstStyle/>
              <a:p>
                <a:endParaRPr lang="tr-TR"/>
              </a:p>
            </p:txBody>
          </p:sp>
          <p:sp>
            <p:nvSpPr>
              <p:cNvPr id="43217" name="Freeform 209"/>
              <p:cNvSpPr>
                <a:spLocks/>
              </p:cNvSpPr>
              <p:nvPr/>
            </p:nvSpPr>
            <p:spPr bwMode="auto">
              <a:xfrm>
                <a:off x="2980" y="1505"/>
                <a:ext cx="8" cy="8"/>
              </a:xfrm>
              <a:custGeom>
                <a:avLst/>
                <a:gdLst/>
                <a:ahLst/>
                <a:cxnLst>
                  <a:cxn ang="0">
                    <a:pos x="58" y="31"/>
                  </a:cxn>
                  <a:cxn ang="0">
                    <a:pos x="58" y="29"/>
                  </a:cxn>
                  <a:cxn ang="0">
                    <a:pos x="58" y="22"/>
                  </a:cxn>
                  <a:cxn ang="0">
                    <a:pos x="58" y="15"/>
                  </a:cxn>
                  <a:cxn ang="0">
                    <a:pos x="58" y="11"/>
                  </a:cxn>
                  <a:cxn ang="0">
                    <a:pos x="53" y="6"/>
                  </a:cxn>
                  <a:cxn ang="0">
                    <a:pos x="47" y="3"/>
                  </a:cxn>
                  <a:cxn ang="0">
                    <a:pos x="41" y="1"/>
                  </a:cxn>
                  <a:cxn ang="0">
                    <a:pos x="35" y="0"/>
                  </a:cxn>
                  <a:cxn ang="0">
                    <a:pos x="28" y="1"/>
                  </a:cxn>
                  <a:cxn ang="0">
                    <a:pos x="20" y="3"/>
                  </a:cxn>
                  <a:cxn ang="0">
                    <a:pos x="12" y="6"/>
                  </a:cxn>
                  <a:cxn ang="0">
                    <a:pos x="6" y="11"/>
                  </a:cxn>
                  <a:cxn ang="0">
                    <a:pos x="0" y="19"/>
                  </a:cxn>
                  <a:cxn ang="0">
                    <a:pos x="0" y="26"/>
                  </a:cxn>
                  <a:cxn ang="0">
                    <a:pos x="4" y="33"/>
                  </a:cxn>
                  <a:cxn ang="0">
                    <a:pos x="11" y="38"/>
                  </a:cxn>
                  <a:cxn ang="0">
                    <a:pos x="19" y="45"/>
                  </a:cxn>
                  <a:cxn ang="0">
                    <a:pos x="29" y="48"/>
                  </a:cxn>
                  <a:cxn ang="0">
                    <a:pos x="37" y="51"/>
                  </a:cxn>
                  <a:cxn ang="0">
                    <a:pos x="47" y="52"/>
                  </a:cxn>
                  <a:cxn ang="0">
                    <a:pos x="49" y="49"/>
                  </a:cxn>
                  <a:cxn ang="0">
                    <a:pos x="53" y="45"/>
                  </a:cxn>
                  <a:cxn ang="0">
                    <a:pos x="54" y="39"/>
                  </a:cxn>
                  <a:cxn ang="0">
                    <a:pos x="58" y="31"/>
                  </a:cxn>
                </a:cxnLst>
                <a:rect l="0" t="0" r="r" b="b"/>
                <a:pathLst>
                  <a:path w="58" h="52">
                    <a:moveTo>
                      <a:pt x="58" y="31"/>
                    </a:moveTo>
                    <a:lnTo>
                      <a:pt x="58" y="29"/>
                    </a:lnTo>
                    <a:lnTo>
                      <a:pt x="58" y="22"/>
                    </a:lnTo>
                    <a:lnTo>
                      <a:pt x="58" y="15"/>
                    </a:lnTo>
                    <a:lnTo>
                      <a:pt x="58" y="11"/>
                    </a:lnTo>
                    <a:lnTo>
                      <a:pt x="53" y="6"/>
                    </a:lnTo>
                    <a:lnTo>
                      <a:pt x="47" y="3"/>
                    </a:lnTo>
                    <a:lnTo>
                      <a:pt x="41" y="1"/>
                    </a:lnTo>
                    <a:lnTo>
                      <a:pt x="35" y="0"/>
                    </a:lnTo>
                    <a:lnTo>
                      <a:pt x="28" y="1"/>
                    </a:lnTo>
                    <a:lnTo>
                      <a:pt x="20" y="3"/>
                    </a:lnTo>
                    <a:lnTo>
                      <a:pt x="12" y="6"/>
                    </a:lnTo>
                    <a:lnTo>
                      <a:pt x="6" y="11"/>
                    </a:lnTo>
                    <a:lnTo>
                      <a:pt x="0" y="19"/>
                    </a:lnTo>
                    <a:lnTo>
                      <a:pt x="0" y="26"/>
                    </a:lnTo>
                    <a:lnTo>
                      <a:pt x="4" y="33"/>
                    </a:lnTo>
                    <a:lnTo>
                      <a:pt x="11" y="38"/>
                    </a:lnTo>
                    <a:lnTo>
                      <a:pt x="19" y="45"/>
                    </a:lnTo>
                    <a:lnTo>
                      <a:pt x="29" y="48"/>
                    </a:lnTo>
                    <a:lnTo>
                      <a:pt x="37" y="51"/>
                    </a:lnTo>
                    <a:lnTo>
                      <a:pt x="47" y="52"/>
                    </a:lnTo>
                    <a:lnTo>
                      <a:pt x="49" y="49"/>
                    </a:lnTo>
                    <a:lnTo>
                      <a:pt x="53" y="45"/>
                    </a:lnTo>
                    <a:lnTo>
                      <a:pt x="54" y="39"/>
                    </a:lnTo>
                    <a:lnTo>
                      <a:pt x="58" y="31"/>
                    </a:lnTo>
                    <a:close/>
                  </a:path>
                </a:pathLst>
              </a:custGeom>
              <a:solidFill>
                <a:srgbClr val="000000"/>
              </a:solidFill>
              <a:ln w="9525">
                <a:noFill/>
                <a:round/>
                <a:headEnd/>
                <a:tailEnd/>
              </a:ln>
            </p:spPr>
            <p:txBody>
              <a:bodyPr/>
              <a:lstStyle/>
              <a:p>
                <a:endParaRPr lang="tr-TR"/>
              </a:p>
            </p:txBody>
          </p:sp>
          <p:sp>
            <p:nvSpPr>
              <p:cNvPr id="43218" name="Rectangle 210"/>
              <p:cNvSpPr>
                <a:spLocks noChangeArrowheads="1"/>
              </p:cNvSpPr>
              <p:nvPr/>
            </p:nvSpPr>
            <p:spPr bwMode="auto">
              <a:xfrm>
                <a:off x="1708" y="3270"/>
                <a:ext cx="1190" cy="73"/>
              </a:xfrm>
              <a:prstGeom prst="rect">
                <a:avLst/>
              </a:prstGeom>
              <a:solidFill>
                <a:srgbClr val="B38501"/>
              </a:solidFill>
              <a:ln w="23813">
                <a:solidFill>
                  <a:srgbClr val="000000"/>
                </a:solidFill>
                <a:miter lim="800000"/>
                <a:headEnd/>
                <a:tailEnd/>
              </a:ln>
            </p:spPr>
            <p:txBody>
              <a:bodyPr/>
              <a:lstStyle/>
              <a:p>
                <a:endParaRPr lang="tr-TR"/>
              </a:p>
            </p:txBody>
          </p:sp>
          <p:sp>
            <p:nvSpPr>
              <p:cNvPr id="43219" name="Freeform 211"/>
              <p:cNvSpPr>
                <a:spLocks/>
              </p:cNvSpPr>
              <p:nvPr/>
            </p:nvSpPr>
            <p:spPr bwMode="auto">
              <a:xfrm>
                <a:off x="3265" y="631"/>
                <a:ext cx="655" cy="966"/>
              </a:xfrm>
              <a:custGeom>
                <a:avLst/>
                <a:gdLst/>
                <a:ahLst/>
                <a:cxnLst>
                  <a:cxn ang="0">
                    <a:pos x="4204" y="5758"/>
                  </a:cxn>
                  <a:cxn ang="0">
                    <a:pos x="4409" y="4458"/>
                  </a:cxn>
                  <a:cxn ang="0">
                    <a:pos x="4539" y="3624"/>
                  </a:cxn>
                  <a:cxn ang="0">
                    <a:pos x="4278" y="3477"/>
                  </a:cxn>
                  <a:cxn ang="0">
                    <a:pos x="4234" y="3358"/>
                  </a:cxn>
                  <a:cxn ang="0">
                    <a:pos x="4246" y="3123"/>
                  </a:cxn>
                  <a:cxn ang="0">
                    <a:pos x="4200" y="2935"/>
                  </a:cxn>
                  <a:cxn ang="0">
                    <a:pos x="4198" y="2882"/>
                  </a:cxn>
                  <a:cxn ang="0">
                    <a:pos x="4193" y="2674"/>
                  </a:cxn>
                  <a:cxn ang="0">
                    <a:pos x="4280" y="2423"/>
                  </a:cxn>
                  <a:cxn ang="0">
                    <a:pos x="4277" y="2281"/>
                  </a:cxn>
                  <a:cxn ang="0">
                    <a:pos x="4161" y="2103"/>
                  </a:cxn>
                  <a:cxn ang="0">
                    <a:pos x="4161" y="1959"/>
                  </a:cxn>
                  <a:cxn ang="0">
                    <a:pos x="4344" y="1634"/>
                  </a:cxn>
                  <a:cxn ang="0">
                    <a:pos x="4291" y="1460"/>
                  </a:cxn>
                  <a:cxn ang="0">
                    <a:pos x="4333" y="1121"/>
                  </a:cxn>
                  <a:cxn ang="0">
                    <a:pos x="4487" y="812"/>
                  </a:cxn>
                  <a:cxn ang="0">
                    <a:pos x="4541" y="498"/>
                  </a:cxn>
                  <a:cxn ang="0">
                    <a:pos x="4265" y="516"/>
                  </a:cxn>
                  <a:cxn ang="0">
                    <a:pos x="4268" y="596"/>
                  </a:cxn>
                  <a:cxn ang="0">
                    <a:pos x="4227" y="339"/>
                  </a:cxn>
                  <a:cxn ang="0">
                    <a:pos x="3866" y="271"/>
                  </a:cxn>
                  <a:cxn ang="0">
                    <a:pos x="3640" y="163"/>
                  </a:cxn>
                  <a:cxn ang="0">
                    <a:pos x="3454" y="18"/>
                  </a:cxn>
                  <a:cxn ang="0">
                    <a:pos x="3018" y="206"/>
                  </a:cxn>
                  <a:cxn ang="0">
                    <a:pos x="3004" y="107"/>
                  </a:cxn>
                  <a:cxn ang="0">
                    <a:pos x="2894" y="112"/>
                  </a:cxn>
                  <a:cxn ang="0">
                    <a:pos x="2565" y="176"/>
                  </a:cxn>
                  <a:cxn ang="0">
                    <a:pos x="2436" y="258"/>
                  </a:cxn>
                  <a:cxn ang="0">
                    <a:pos x="2419" y="409"/>
                  </a:cxn>
                  <a:cxn ang="0">
                    <a:pos x="2689" y="361"/>
                  </a:cxn>
                  <a:cxn ang="0">
                    <a:pos x="2421" y="631"/>
                  </a:cxn>
                  <a:cxn ang="0">
                    <a:pos x="2369" y="423"/>
                  </a:cxn>
                  <a:cxn ang="0">
                    <a:pos x="2152" y="238"/>
                  </a:cxn>
                  <a:cxn ang="0">
                    <a:pos x="1710" y="438"/>
                  </a:cxn>
                  <a:cxn ang="0">
                    <a:pos x="1247" y="737"/>
                  </a:cxn>
                  <a:cxn ang="0">
                    <a:pos x="1098" y="688"/>
                  </a:cxn>
                  <a:cxn ang="0">
                    <a:pos x="1040" y="897"/>
                  </a:cxn>
                  <a:cxn ang="0">
                    <a:pos x="936" y="920"/>
                  </a:cxn>
                  <a:cxn ang="0">
                    <a:pos x="771" y="781"/>
                  </a:cxn>
                  <a:cxn ang="0">
                    <a:pos x="561" y="1099"/>
                  </a:cxn>
                  <a:cxn ang="0">
                    <a:pos x="299" y="1585"/>
                  </a:cxn>
                  <a:cxn ang="0">
                    <a:pos x="515" y="1515"/>
                  </a:cxn>
                  <a:cxn ang="0">
                    <a:pos x="211" y="1943"/>
                  </a:cxn>
                  <a:cxn ang="0">
                    <a:pos x="249" y="1524"/>
                  </a:cxn>
                  <a:cxn ang="0">
                    <a:pos x="0" y="1624"/>
                  </a:cxn>
                  <a:cxn ang="0">
                    <a:pos x="204" y="1598"/>
                  </a:cxn>
                  <a:cxn ang="0">
                    <a:pos x="397" y="2074"/>
                  </a:cxn>
                  <a:cxn ang="0">
                    <a:pos x="522" y="2246"/>
                  </a:cxn>
                  <a:cxn ang="0">
                    <a:pos x="590" y="2519"/>
                  </a:cxn>
                  <a:cxn ang="0">
                    <a:pos x="839" y="2680"/>
                  </a:cxn>
                  <a:cxn ang="0">
                    <a:pos x="1438" y="2665"/>
                  </a:cxn>
                  <a:cxn ang="0">
                    <a:pos x="1637" y="2984"/>
                  </a:cxn>
                  <a:cxn ang="0">
                    <a:pos x="1682" y="3136"/>
                  </a:cxn>
                  <a:cxn ang="0">
                    <a:pos x="1710" y="3242"/>
                  </a:cxn>
                  <a:cxn ang="0">
                    <a:pos x="1762" y="3211"/>
                  </a:cxn>
                  <a:cxn ang="0">
                    <a:pos x="1838" y="3307"/>
                  </a:cxn>
                  <a:cxn ang="0">
                    <a:pos x="1630" y="3765"/>
                  </a:cxn>
                  <a:cxn ang="0">
                    <a:pos x="1727" y="3766"/>
                  </a:cxn>
                  <a:cxn ang="0">
                    <a:pos x="1693" y="4100"/>
                  </a:cxn>
                  <a:cxn ang="0">
                    <a:pos x="1870" y="4979"/>
                  </a:cxn>
                  <a:cxn ang="0">
                    <a:pos x="2550" y="6131"/>
                  </a:cxn>
                  <a:cxn ang="0">
                    <a:pos x="3400" y="6709"/>
                  </a:cxn>
                </a:cxnLst>
                <a:rect l="0" t="0" r="r" b="b"/>
                <a:pathLst>
                  <a:path w="4585" h="6762">
                    <a:moveTo>
                      <a:pt x="3473" y="6706"/>
                    </a:moveTo>
                    <a:lnTo>
                      <a:pt x="3725" y="6623"/>
                    </a:lnTo>
                    <a:lnTo>
                      <a:pt x="3791" y="6560"/>
                    </a:lnTo>
                    <a:lnTo>
                      <a:pt x="3843" y="6487"/>
                    </a:lnTo>
                    <a:lnTo>
                      <a:pt x="3883" y="6408"/>
                    </a:lnTo>
                    <a:lnTo>
                      <a:pt x="3918" y="6322"/>
                    </a:lnTo>
                    <a:lnTo>
                      <a:pt x="3946" y="6234"/>
                    </a:lnTo>
                    <a:lnTo>
                      <a:pt x="3971" y="6145"/>
                    </a:lnTo>
                    <a:lnTo>
                      <a:pt x="3995" y="6058"/>
                    </a:lnTo>
                    <a:lnTo>
                      <a:pt x="4024" y="5973"/>
                    </a:lnTo>
                    <a:lnTo>
                      <a:pt x="4027" y="5970"/>
                    </a:lnTo>
                    <a:lnTo>
                      <a:pt x="4032" y="5967"/>
                    </a:lnTo>
                    <a:lnTo>
                      <a:pt x="4039" y="5966"/>
                    </a:lnTo>
                    <a:lnTo>
                      <a:pt x="4050" y="5963"/>
                    </a:lnTo>
                    <a:lnTo>
                      <a:pt x="4157" y="5824"/>
                    </a:lnTo>
                    <a:lnTo>
                      <a:pt x="4157" y="5820"/>
                    </a:lnTo>
                    <a:lnTo>
                      <a:pt x="4159" y="5813"/>
                    </a:lnTo>
                    <a:lnTo>
                      <a:pt x="4162" y="5807"/>
                    </a:lnTo>
                    <a:lnTo>
                      <a:pt x="4168" y="5798"/>
                    </a:lnTo>
                    <a:lnTo>
                      <a:pt x="4204" y="5758"/>
                    </a:lnTo>
                    <a:lnTo>
                      <a:pt x="4245" y="5693"/>
                    </a:lnTo>
                    <a:lnTo>
                      <a:pt x="4290" y="5626"/>
                    </a:lnTo>
                    <a:lnTo>
                      <a:pt x="4334" y="5556"/>
                    </a:lnTo>
                    <a:lnTo>
                      <a:pt x="4373" y="5483"/>
                    </a:lnTo>
                    <a:lnTo>
                      <a:pt x="4401" y="5408"/>
                    </a:lnTo>
                    <a:lnTo>
                      <a:pt x="4415" y="5330"/>
                    </a:lnTo>
                    <a:lnTo>
                      <a:pt x="4411" y="5247"/>
                    </a:lnTo>
                    <a:lnTo>
                      <a:pt x="4385" y="5159"/>
                    </a:lnTo>
                    <a:lnTo>
                      <a:pt x="4360" y="5100"/>
                    </a:lnTo>
                    <a:lnTo>
                      <a:pt x="4339" y="5041"/>
                    </a:lnTo>
                    <a:lnTo>
                      <a:pt x="4320" y="4984"/>
                    </a:lnTo>
                    <a:lnTo>
                      <a:pt x="4303" y="4926"/>
                    </a:lnTo>
                    <a:lnTo>
                      <a:pt x="4286" y="4869"/>
                    </a:lnTo>
                    <a:lnTo>
                      <a:pt x="4268" y="4810"/>
                    </a:lnTo>
                    <a:lnTo>
                      <a:pt x="4250" y="4754"/>
                    </a:lnTo>
                    <a:lnTo>
                      <a:pt x="4230" y="4695"/>
                    </a:lnTo>
                    <a:lnTo>
                      <a:pt x="4312" y="4495"/>
                    </a:lnTo>
                    <a:lnTo>
                      <a:pt x="4345" y="4486"/>
                    </a:lnTo>
                    <a:lnTo>
                      <a:pt x="4377" y="4473"/>
                    </a:lnTo>
                    <a:lnTo>
                      <a:pt x="4409" y="4458"/>
                    </a:lnTo>
                    <a:lnTo>
                      <a:pt x="4439" y="4438"/>
                    </a:lnTo>
                    <a:lnTo>
                      <a:pt x="4467" y="4417"/>
                    </a:lnTo>
                    <a:lnTo>
                      <a:pt x="4492" y="4392"/>
                    </a:lnTo>
                    <a:lnTo>
                      <a:pt x="4511" y="4365"/>
                    </a:lnTo>
                    <a:lnTo>
                      <a:pt x="4529" y="4335"/>
                    </a:lnTo>
                    <a:lnTo>
                      <a:pt x="4541" y="4287"/>
                    </a:lnTo>
                    <a:lnTo>
                      <a:pt x="4549" y="4236"/>
                    </a:lnTo>
                    <a:lnTo>
                      <a:pt x="4554" y="4183"/>
                    </a:lnTo>
                    <a:lnTo>
                      <a:pt x="4555" y="4131"/>
                    </a:lnTo>
                    <a:lnTo>
                      <a:pt x="4550" y="4080"/>
                    </a:lnTo>
                    <a:lnTo>
                      <a:pt x="4543" y="4028"/>
                    </a:lnTo>
                    <a:lnTo>
                      <a:pt x="4532" y="3978"/>
                    </a:lnTo>
                    <a:lnTo>
                      <a:pt x="4519" y="3928"/>
                    </a:lnTo>
                    <a:lnTo>
                      <a:pt x="4517" y="3883"/>
                    </a:lnTo>
                    <a:lnTo>
                      <a:pt x="4522" y="3837"/>
                    </a:lnTo>
                    <a:lnTo>
                      <a:pt x="4531" y="3794"/>
                    </a:lnTo>
                    <a:lnTo>
                      <a:pt x="4542" y="3749"/>
                    </a:lnTo>
                    <a:lnTo>
                      <a:pt x="4548" y="3708"/>
                    </a:lnTo>
                    <a:lnTo>
                      <a:pt x="4548" y="3665"/>
                    </a:lnTo>
                    <a:lnTo>
                      <a:pt x="4539" y="3624"/>
                    </a:lnTo>
                    <a:lnTo>
                      <a:pt x="4519" y="3582"/>
                    </a:lnTo>
                    <a:lnTo>
                      <a:pt x="4498" y="3568"/>
                    </a:lnTo>
                    <a:lnTo>
                      <a:pt x="4476" y="3555"/>
                    </a:lnTo>
                    <a:lnTo>
                      <a:pt x="4452" y="3545"/>
                    </a:lnTo>
                    <a:lnTo>
                      <a:pt x="4430" y="3537"/>
                    </a:lnTo>
                    <a:lnTo>
                      <a:pt x="4402" y="3532"/>
                    </a:lnTo>
                    <a:lnTo>
                      <a:pt x="4376" y="3531"/>
                    </a:lnTo>
                    <a:lnTo>
                      <a:pt x="4347" y="3535"/>
                    </a:lnTo>
                    <a:lnTo>
                      <a:pt x="4317" y="3541"/>
                    </a:lnTo>
                    <a:lnTo>
                      <a:pt x="4310" y="3541"/>
                    </a:lnTo>
                    <a:lnTo>
                      <a:pt x="4303" y="3537"/>
                    </a:lnTo>
                    <a:lnTo>
                      <a:pt x="4298" y="3531"/>
                    </a:lnTo>
                    <a:lnTo>
                      <a:pt x="4294" y="3524"/>
                    </a:lnTo>
                    <a:lnTo>
                      <a:pt x="4287" y="3517"/>
                    </a:lnTo>
                    <a:lnTo>
                      <a:pt x="4282" y="3508"/>
                    </a:lnTo>
                    <a:lnTo>
                      <a:pt x="4274" y="3502"/>
                    </a:lnTo>
                    <a:lnTo>
                      <a:pt x="4266" y="3494"/>
                    </a:lnTo>
                    <a:lnTo>
                      <a:pt x="4268" y="3489"/>
                    </a:lnTo>
                    <a:lnTo>
                      <a:pt x="4274" y="3482"/>
                    </a:lnTo>
                    <a:lnTo>
                      <a:pt x="4278" y="3477"/>
                    </a:lnTo>
                    <a:lnTo>
                      <a:pt x="4282" y="3469"/>
                    </a:lnTo>
                    <a:lnTo>
                      <a:pt x="4286" y="3462"/>
                    </a:lnTo>
                    <a:lnTo>
                      <a:pt x="4289" y="3453"/>
                    </a:lnTo>
                    <a:lnTo>
                      <a:pt x="4289" y="3449"/>
                    </a:lnTo>
                    <a:lnTo>
                      <a:pt x="4290" y="3442"/>
                    </a:lnTo>
                    <a:lnTo>
                      <a:pt x="4290" y="3437"/>
                    </a:lnTo>
                    <a:lnTo>
                      <a:pt x="4291" y="3428"/>
                    </a:lnTo>
                    <a:lnTo>
                      <a:pt x="4290" y="3426"/>
                    </a:lnTo>
                    <a:lnTo>
                      <a:pt x="4289" y="3422"/>
                    </a:lnTo>
                    <a:lnTo>
                      <a:pt x="4286" y="3419"/>
                    </a:lnTo>
                    <a:lnTo>
                      <a:pt x="4282" y="3412"/>
                    </a:lnTo>
                    <a:lnTo>
                      <a:pt x="4240" y="3407"/>
                    </a:lnTo>
                    <a:lnTo>
                      <a:pt x="4234" y="3406"/>
                    </a:lnTo>
                    <a:lnTo>
                      <a:pt x="4227" y="3400"/>
                    </a:lnTo>
                    <a:lnTo>
                      <a:pt x="4223" y="3396"/>
                    </a:lnTo>
                    <a:lnTo>
                      <a:pt x="4218" y="3390"/>
                    </a:lnTo>
                    <a:lnTo>
                      <a:pt x="4215" y="3384"/>
                    </a:lnTo>
                    <a:lnTo>
                      <a:pt x="4214" y="3376"/>
                    </a:lnTo>
                    <a:lnTo>
                      <a:pt x="4223" y="3368"/>
                    </a:lnTo>
                    <a:lnTo>
                      <a:pt x="4234" y="3358"/>
                    </a:lnTo>
                    <a:lnTo>
                      <a:pt x="4240" y="3354"/>
                    </a:lnTo>
                    <a:lnTo>
                      <a:pt x="4248" y="3349"/>
                    </a:lnTo>
                    <a:lnTo>
                      <a:pt x="4257" y="3345"/>
                    </a:lnTo>
                    <a:lnTo>
                      <a:pt x="4266" y="3340"/>
                    </a:lnTo>
                    <a:lnTo>
                      <a:pt x="4273" y="3332"/>
                    </a:lnTo>
                    <a:lnTo>
                      <a:pt x="4277" y="3322"/>
                    </a:lnTo>
                    <a:lnTo>
                      <a:pt x="4278" y="3310"/>
                    </a:lnTo>
                    <a:lnTo>
                      <a:pt x="4280" y="3297"/>
                    </a:lnTo>
                    <a:lnTo>
                      <a:pt x="4280" y="3285"/>
                    </a:lnTo>
                    <a:lnTo>
                      <a:pt x="4282" y="3272"/>
                    </a:lnTo>
                    <a:lnTo>
                      <a:pt x="4285" y="3260"/>
                    </a:lnTo>
                    <a:lnTo>
                      <a:pt x="4291" y="3247"/>
                    </a:lnTo>
                    <a:lnTo>
                      <a:pt x="4287" y="3230"/>
                    </a:lnTo>
                    <a:lnTo>
                      <a:pt x="4283" y="3211"/>
                    </a:lnTo>
                    <a:lnTo>
                      <a:pt x="4278" y="3195"/>
                    </a:lnTo>
                    <a:lnTo>
                      <a:pt x="4274" y="3179"/>
                    </a:lnTo>
                    <a:lnTo>
                      <a:pt x="4267" y="3164"/>
                    </a:lnTo>
                    <a:lnTo>
                      <a:pt x="4261" y="3149"/>
                    </a:lnTo>
                    <a:lnTo>
                      <a:pt x="4253" y="3136"/>
                    </a:lnTo>
                    <a:lnTo>
                      <a:pt x="4246" y="3123"/>
                    </a:lnTo>
                    <a:lnTo>
                      <a:pt x="4266" y="3062"/>
                    </a:lnTo>
                    <a:lnTo>
                      <a:pt x="4264" y="3054"/>
                    </a:lnTo>
                    <a:lnTo>
                      <a:pt x="4260" y="3047"/>
                    </a:lnTo>
                    <a:lnTo>
                      <a:pt x="4253" y="3041"/>
                    </a:lnTo>
                    <a:lnTo>
                      <a:pt x="4248" y="3035"/>
                    </a:lnTo>
                    <a:lnTo>
                      <a:pt x="4239" y="3030"/>
                    </a:lnTo>
                    <a:lnTo>
                      <a:pt x="4233" y="3024"/>
                    </a:lnTo>
                    <a:lnTo>
                      <a:pt x="4225" y="3017"/>
                    </a:lnTo>
                    <a:lnTo>
                      <a:pt x="4220" y="3010"/>
                    </a:lnTo>
                    <a:lnTo>
                      <a:pt x="4220" y="3004"/>
                    </a:lnTo>
                    <a:lnTo>
                      <a:pt x="4221" y="2997"/>
                    </a:lnTo>
                    <a:lnTo>
                      <a:pt x="4221" y="2990"/>
                    </a:lnTo>
                    <a:lnTo>
                      <a:pt x="4223" y="2980"/>
                    </a:lnTo>
                    <a:lnTo>
                      <a:pt x="4223" y="2973"/>
                    </a:lnTo>
                    <a:lnTo>
                      <a:pt x="4224" y="2963"/>
                    </a:lnTo>
                    <a:lnTo>
                      <a:pt x="4222" y="2953"/>
                    </a:lnTo>
                    <a:lnTo>
                      <a:pt x="4220" y="2943"/>
                    </a:lnTo>
                    <a:lnTo>
                      <a:pt x="4214" y="2938"/>
                    </a:lnTo>
                    <a:lnTo>
                      <a:pt x="4208" y="2935"/>
                    </a:lnTo>
                    <a:lnTo>
                      <a:pt x="4200" y="2935"/>
                    </a:lnTo>
                    <a:lnTo>
                      <a:pt x="4192" y="2934"/>
                    </a:lnTo>
                    <a:lnTo>
                      <a:pt x="4183" y="2936"/>
                    </a:lnTo>
                    <a:lnTo>
                      <a:pt x="4174" y="2937"/>
                    </a:lnTo>
                    <a:lnTo>
                      <a:pt x="4164" y="2938"/>
                    </a:lnTo>
                    <a:lnTo>
                      <a:pt x="4157" y="2938"/>
                    </a:lnTo>
                    <a:lnTo>
                      <a:pt x="4150" y="2938"/>
                    </a:lnTo>
                    <a:lnTo>
                      <a:pt x="4147" y="2937"/>
                    </a:lnTo>
                    <a:lnTo>
                      <a:pt x="4144" y="2933"/>
                    </a:lnTo>
                    <a:lnTo>
                      <a:pt x="4148" y="2923"/>
                    </a:lnTo>
                    <a:lnTo>
                      <a:pt x="4151" y="2918"/>
                    </a:lnTo>
                    <a:lnTo>
                      <a:pt x="4156" y="2910"/>
                    </a:lnTo>
                    <a:lnTo>
                      <a:pt x="4160" y="2906"/>
                    </a:lnTo>
                    <a:lnTo>
                      <a:pt x="4164" y="2903"/>
                    </a:lnTo>
                    <a:lnTo>
                      <a:pt x="4171" y="2900"/>
                    </a:lnTo>
                    <a:lnTo>
                      <a:pt x="4178" y="2897"/>
                    </a:lnTo>
                    <a:lnTo>
                      <a:pt x="4185" y="2902"/>
                    </a:lnTo>
                    <a:lnTo>
                      <a:pt x="4192" y="2898"/>
                    </a:lnTo>
                    <a:lnTo>
                      <a:pt x="4194" y="2894"/>
                    </a:lnTo>
                    <a:lnTo>
                      <a:pt x="4197" y="2889"/>
                    </a:lnTo>
                    <a:lnTo>
                      <a:pt x="4198" y="2882"/>
                    </a:lnTo>
                    <a:lnTo>
                      <a:pt x="4199" y="2876"/>
                    </a:lnTo>
                    <a:lnTo>
                      <a:pt x="4204" y="2867"/>
                    </a:lnTo>
                    <a:lnTo>
                      <a:pt x="4213" y="2857"/>
                    </a:lnTo>
                    <a:lnTo>
                      <a:pt x="4222" y="2848"/>
                    </a:lnTo>
                    <a:lnTo>
                      <a:pt x="4231" y="2836"/>
                    </a:lnTo>
                    <a:lnTo>
                      <a:pt x="4238" y="2824"/>
                    </a:lnTo>
                    <a:lnTo>
                      <a:pt x="4243" y="2811"/>
                    </a:lnTo>
                    <a:lnTo>
                      <a:pt x="4246" y="2795"/>
                    </a:lnTo>
                    <a:lnTo>
                      <a:pt x="4246" y="2778"/>
                    </a:lnTo>
                    <a:lnTo>
                      <a:pt x="4239" y="2776"/>
                    </a:lnTo>
                    <a:lnTo>
                      <a:pt x="4233" y="2774"/>
                    </a:lnTo>
                    <a:lnTo>
                      <a:pt x="4224" y="2771"/>
                    </a:lnTo>
                    <a:lnTo>
                      <a:pt x="4220" y="2768"/>
                    </a:lnTo>
                    <a:lnTo>
                      <a:pt x="4214" y="2695"/>
                    </a:lnTo>
                    <a:lnTo>
                      <a:pt x="4208" y="2693"/>
                    </a:lnTo>
                    <a:lnTo>
                      <a:pt x="4200" y="2693"/>
                    </a:lnTo>
                    <a:lnTo>
                      <a:pt x="4191" y="2693"/>
                    </a:lnTo>
                    <a:lnTo>
                      <a:pt x="4189" y="2685"/>
                    </a:lnTo>
                    <a:lnTo>
                      <a:pt x="4189" y="2680"/>
                    </a:lnTo>
                    <a:lnTo>
                      <a:pt x="4193" y="2674"/>
                    </a:lnTo>
                    <a:lnTo>
                      <a:pt x="4199" y="2670"/>
                    </a:lnTo>
                    <a:lnTo>
                      <a:pt x="4206" y="2666"/>
                    </a:lnTo>
                    <a:lnTo>
                      <a:pt x="4213" y="2663"/>
                    </a:lnTo>
                    <a:lnTo>
                      <a:pt x="4223" y="2659"/>
                    </a:lnTo>
                    <a:lnTo>
                      <a:pt x="4231" y="2656"/>
                    </a:lnTo>
                    <a:lnTo>
                      <a:pt x="4240" y="2649"/>
                    </a:lnTo>
                    <a:lnTo>
                      <a:pt x="4241" y="2641"/>
                    </a:lnTo>
                    <a:lnTo>
                      <a:pt x="4241" y="2632"/>
                    </a:lnTo>
                    <a:lnTo>
                      <a:pt x="4240" y="2623"/>
                    </a:lnTo>
                    <a:lnTo>
                      <a:pt x="4240" y="2614"/>
                    </a:lnTo>
                    <a:lnTo>
                      <a:pt x="4235" y="2609"/>
                    </a:lnTo>
                    <a:lnTo>
                      <a:pt x="4235" y="2608"/>
                    </a:lnTo>
                    <a:lnTo>
                      <a:pt x="4234" y="2608"/>
                    </a:lnTo>
                    <a:lnTo>
                      <a:pt x="4230" y="2603"/>
                    </a:lnTo>
                    <a:lnTo>
                      <a:pt x="4178" y="2603"/>
                    </a:lnTo>
                    <a:lnTo>
                      <a:pt x="4174" y="2531"/>
                    </a:lnTo>
                    <a:lnTo>
                      <a:pt x="4287" y="2443"/>
                    </a:lnTo>
                    <a:lnTo>
                      <a:pt x="4287" y="2436"/>
                    </a:lnTo>
                    <a:lnTo>
                      <a:pt x="4285" y="2430"/>
                    </a:lnTo>
                    <a:lnTo>
                      <a:pt x="4280" y="2423"/>
                    </a:lnTo>
                    <a:lnTo>
                      <a:pt x="4276" y="2412"/>
                    </a:lnTo>
                    <a:lnTo>
                      <a:pt x="4265" y="2411"/>
                    </a:lnTo>
                    <a:lnTo>
                      <a:pt x="4254" y="2411"/>
                    </a:lnTo>
                    <a:lnTo>
                      <a:pt x="4243" y="2414"/>
                    </a:lnTo>
                    <a:lnTo>
                      <a:pt x="4233" y="2416"/>
                    </a:lnTo>
                    <a:lnTo>
                      <a:pt x="4220" y="2421"/>
                    </a:lnTo>
                    <a:lnTo>
                      <a:pt x="4209" y="2424"/>
                    </a:lnTo>
                    <a:lnTo>
                      <a:pt x="4198" y="2427"/>
                    </a:lnTo>
                    <a:lnTo>
                      <a:pt x="4189" y="2427"/>
                    </a:lnTo>
                    <a:lnTo>
                      <a:pt x="4148" y="2427"/>
                    </a:lnTo>
                    <a:lnTo>
                      <a:pt x="4145" y="2423"/>
                    </a:lnTo>
                    <a:lnTo>
                      <a:pt x="4144" y="2419"/>
                    </a:lnTo>
                    <a:lnTo>
                      <a:pt x="4142" y="2414"/>
                    </a:lnTo>
                    <a:lnTo>
                      <a:pt x="4142" y="2412"/>
                    </a:lnTo>
                    <a:lnTo>
                      <a:pt x="4297" y="2309"/>
                    </a:lnTo>
                    <a:lnTo>
                      <a:pt x="4295" y="2303"/>
                    </a:lnTo>
                    <a:lnTo>
                      <a:pt x="4294" y="2297"/>
                    </a:lnTo>
                    <a:lnTo>
                      <a:pt x="4290" y="2291"/>
                    </a:lnTo>
                    <a:lnTo>
                      <a:pt x="4287" y="2284"/>
                    </a:lnTo>
                    <a:lnTo>
                      <a:pt x="4277" y="2281"/>
                    </a:lnTo>
                    <a:lnTo>
                      <a:pt x="4268" y="2279"/>
                    </a:lnTo>
                    <a:lnTo>
                      <a:pt x="4258" y="2280"/>
                    </a:lnTo>
                    <a:lnTo>
                      <a:pt x="4247" y="2280"/>
                    </a:lnTo>
                    <a:lnTo>
                      <a:pt x="4235" y="2283"/>
                    </a:lnTo>
                    <a:lnTo>
                      <a:pt x="4225" y="2285"/>
                    </a:lnTo>
                    <a:lnTo>
                      <a:pt x="4214" y="2287"/>
                    </a:lnTo>
                    <a:lnTo>
                      <a:pt x="4204" y="2288"/>
                    </a:lnTo>
                    <a:lnTo>
                      <a:pt x="4210" y="2186"/>
                    </a:lnTo>
                    <a:lnTo>
                      <a:pt x="4235" y="2160"/>
                    </a:lnTo>
                    <a:lnTo>
                      <a:pt x="4276" y="1948"/>
                    </a:lnTo>
                    <a:lnTo>
                      <a:pt x="4271" y="1947"/>
                    </a:lnTo>
                    <a:lnTo>
                      <a:pt x="4270" y="1945"/>
                    </a:lnTo>
                    <a:lnTo>
                      <a:pt x="4267" y="1944"/>
                    </a:lnTo>
                    <a:lnTo>
                      <a:pt x="4261" y="1948"/>
                    </a:lnTo>
                    <a:lnTo>
                      <a:pt x="4189" y="2082"/>
                    </a:lnTo>
                    <a:lnTo>
                      <a:pt x="4187" y="2087"/>
                    </a:lnTo>
                    <a:lnTo>
                      <a:pt x="4181" y="2090"/>
                    </a:lnTo>
                    <a:lnTo>
                      <a:pt x="4175" y="2094"/>
                    </a:lnTo>
                    <a:lnTo>
                      <a:pt x="4168" y="2097"/>
                    </a:lnTo>
                    <a:lnTo>
                      <a:pt x="4161" y="2103"/>
                    </a:lnTo>
                    <a:lnTo>
                      <a:pt x="4157" y="2109"/>
                    </a:lnTo>
                    <a:lnTo>
                      <a:pt x="4155" y="2117"/>
                    </a:lnTo>
                    <a:lnTo>
                      <a:pt x="4153" y="2124"/>
                    </a:lnTo>
                    <a:lnTo>
                      <a:pt x="4147" y="2127"/>
                    </a:lnTo>
                    <a:lnTo>
                      <a:pt x="4141" y="2125"/>
                    </a:lnTo>
                    <a:lnTo>
                      <a:pt x="4136" y="2123"/>
                    </a:lnTo>
                    <a:lnTo>
                      <a:pt x="4132" y="2116"/>
                    </a:lnTo>
                    <a:lnTo>
                      <a:pt x="4129" y="2109"/>
                    </a:lnTo>
                    <a:lnTo>
                      <a:pt x="4126" y="2102"/>
                    </a:lnTo>
                    <a:lnTo>
                      <a:pt x="4123" y="2095"/>
                    </a:lnTo>
                    <a:lnTo>
                      <a:pt x="4122" y="2088"/>
                    </a:lnTo>
                    <a:lnTo>
                      <a:pt x="4137" y="2056"/>
                    </a:lnTo>
                    <a:lnTo>
                      <a:pt x="4174" y="2041"/>
                    </a:lnTo>
                    <a:lnTo>
                      <a:pt x="4175" y="2038"/>
                    </a:lnTo>
                    <a:lnTo>
                      <a:pt x="4174" y="2033"/>
                    </a:lnTo>
                    <a:lnTo>
                      <a:pt x="4171" y="2028"/>
                    </a:lnTo>
                    <a:lnTo>
                      <a:pt x="4168" y="2020"/>
                    </a:lnTo>
                    <a:lnTo>
                      <a:pt x="4122" y="2015"/>
                    </a:lnTo>
                    <a:lnTo>
                      <a:pt x="4153" y="1958"/>
                    </a:lnTo>
                    <a:lnTo>
                      <a:pt x="4161" y="1959"/>
                    </a:lnTo>
                    <a:lnTo>
                      <a:pt x="4166" y="1965"/>
                    </a:lnTo>
                    <a:lnTo>
                      <a:pt x="4169" y="1968"/>
                    </a:lnTo>
                    <a:lnTo>
                      <a:pt x="4174" y="1970"/>
                    </a:lnTo>
                    <a:lnTo>
                      <a:pt x="4179" y="1971"/>
                    </a:lnTo>
                    <a:lnTo>
                      <a:pt x="4189" y="1969"/>
                    </a:lnTo>
                    <a:lnTo>
                      <a:pt x="4266" y="1897"/>
                    </a:lnTo>
                    <a:lnTo>
                      <a:pt x="4271" y="1888"/>
                    </a:lnTo>
                    <a:lnTo>
                      <a:pt x="4275" y="1879"/>
                    </a:lnTo>
                    <a:lnTo>
                      <a:pt x="4277" y="1870"/>
                    </a:lnTo>
                    <a:lnTo>
                      <a:pt x="4282" y="1860"/>
                    </a:lnTo>
                    <a:lnTo>
                      <a:pt x="4280" y="1853"/>
                    </a:lnTo>
                    <a:lnTo>
                      <a:pt x="4279" y="1845"/>
                    </a:lnTo>
                    <a:lnTo>
                      <a:pt x="4274" y="1838"/>
                    </a:lnTo>
                    <a:lnTo>
                      <a:pt x="4266" y="1835"/>
                    </a:lnTo>
                    <a:lnTo>
                      <a:pt x="4251" y="1799"/>
                    </a:lnTo>
                    <a:lnTo>
                      <a:pt x="4348" y="1664"/>
                    </a:lnTo>
                    <a:lnTo>
                      <a:pt x="4347" y="1661"/>
                    </a:lnTo>
                    <a:lnTo>
                      <a:pt x="4346" y="1653"/>
                    </a:lnTo>
                    <a:lnTo>
                      <a:pt x="4344" y="1645"/>
                    </a:lnTo>
                    <a:lnTo>
                      <a:pt x="4344" y="1634"/>
                    </a:lnTo>
                    <a:lnTo>
                      <a:pt x="4246" y="1618"/>
                    </a:lnTo>
                    <a:lnTo>
                      <a:pt x="4245" y="1610"/>
                    </a:lnTo>
                    <a:lnTo>
                      <a:pt x="4247" y="1601"/>
                    </a:lnTo>
                    <a:lnTo>
                      <a:pt x="4250" y="1592"/>
                    </a:lnTo>
                    <a:lnTo>
                      <a:pt x="4257" y="1584"/>
                    </a:lnTo>
                    <a:lnTo>
                      <a:pt x="4263" y="1576"/>
                    </a:lnTo>
                    <a:lnTo>
                      <a:pt x="4270" y="1567"/>
                    </a:lnTo>
                    <a:lnTo>
                      <a:pt x="4275" y="1560"/>
                    </a:lnTo>
                    <a:lnTo>
                      <a:pt x="4282" y="1551"/>
                    </a:lnTo>
                    <a:lnTo>
                      <a:pt x="4282" y="1546"/>
                    </a:lnTo>
                    <a:lnTo>
                      <a:pt x="4282" y="1539"/>
                    </a:lnTo>
                    <a:lnTo>
                      <a:pt x="4282" y="1532"/>
                    </a:lnTo>
                    <a:lnTo>
                      <a:pt x="4283" y="1525"/>
                    </a:lnTo>
                    <a:lnTo>
                      <a:pt x="4283" y="1518"/>
                    </a:lnTo>
                    <a:lnTo>
                      <a:pt x="4283" y="1511"/>
                    </a:lnTo>
                    <a:lnTo>
                      <a:pt x="4282" y="1503"/>
                    </a:lnTo>
                    <a:lnTo>
                      <a:pt x="4282" y="1494"/>
                    </a:lnTo>
                    <a:lnTo>
                      <a:pt x="4283" y="1482"/>
                    </a:lnTo>
                    <a:lnTo>
                      <a:pt x="4286" y="1470"/>
                    </a:lnTo>
                    <a:lnTo>
                      <a:pt x="4291" y="1460"/>
                    </a:lnTo>
                    <a:lnTo>
                      <a:pt x="4298" y="1448"/>
                    </a:lnTo>
                    <a:lnTo>
                      <a:pt x="4302" y="1438"/>
                    </a:lnTo>
                    <a:lnTo>
                      <a:pt x="4307" y="1425"/>
                    </a:lnTo>
                    <a:lnTo>
                      <a:pt x="4309" y="1412"/>
                    </a:lnTo>
                    <a:lnTo>
                      <a:pt x="4308" y="1396"/>
                    </a:lnTo>
                    <a:lnTo>
                      <a:pt x="4313" y="1365"/>
                    </a:lnTo>
                    <a:lnTo>
                      <a:pt x="4326" y="1332"/>
                    </a:lnTo>
                    <a:lnTo>
                      <a:pt x="4342" y="1301"/>
                    </a:lnTo>
                    <a:lnTo>
                      <a:pt x="4360" y="1268"/>
                    </a:lnTo>
                    <a:lnTo>
                      <a:pt x="4374" y="1235"/>
                    </a:lnTo>
                    <a:lnTo>
                      <a:pt x="4382" y="1203"/>
                    </a:lnTo>
                    <a:lnTo>
                      <a:pt x="4380" y="1170"/>
                    </a:lnTo>
                    <a:lnTo>
                      <a:pt x="4364" y="1134"/>
                    </a:lnTo>
                    <a:lnTo>
                      <a:pt x="4359" y="1133"/>
                    </a:lnTo>
                    <a:lnTo>
                      <a:pt x="4353" y="1132"/>
                    </a:lnTo>
                    <a:lnTo>
                      <a:pt x="4348" y="1132"/>
                    </a:lnTo>
                    <a:lnTo>
                      <a:pt x="4344" y="1130"/>
                    </a:lnTo>
                    <a:lnTo>
                      <a:pt x="4338" y="1129"/>
                    </a:lnTo>
                    <a:lnTo>
                      <a:pt x="4335" y="1125"/>
                    </a:lnTo>
                    <a:lnTo>
                      <a:pt x="4333" y="1121"/>
                    </a:lnTo>
                    <a:lnTo>
                      <a:pt x="4333" y="1113"/>
                    </a:lnTo>
                    <a:lnTo>
                      <a:pt x="4329" y="1110"/>
                    </a:lnTo>
                    <a:lnTo>
                      <a:pt x="4329" y="1105"/>
                    </a:lnTo>
                    <a:lnTo>
                      <a:pt x="4329" y="1100"/>
                    </a:lnTo>
                    <a:lnTo>
                      <a:pt x="4333" y="1093"/>
                    </a:lnTo>
                    <a:lnTo>
                      <a:pt x="4363" y="1069"/>
                    </a:lnTo>
                    <a:lnTo>
                      <a:pt x="4395" y="1043"/>
                    </a:lnTo>
                    <a:lnTo>
                      <a:pt x="4424" y="1016"/>
                    </a:lnTo>
                    <a:lnTo>
                      <a:pt x="4454" y="987"/>
                    </a:lnTo>
                    <a:lnTo>
                      <a:pt x="4479" y="958"/>
                    </a:lnTo>
                    <a:lnTo>
                      <a:pt x="4500" y="925"/>
                    </a:lnTo>
                    <a:lnTo>
                      <a:pt x="4517" y="889"/>
                    </a:lnTo>
                    <a:lnTo>
                      <a:pt x="4529" y="850"/>
                    </a:lnTo>
                    <a:lnTo>
                      <a:pt x="4524" y="841"/>
                    </a:lnTo>
                    <a:lnTo>
                      <a:pt x="4521" y="835"/>
                    </a:lnTo>
                    <a:lnTo>
                      <a:pt x="4519" y="830"/>
                    </a:lnTo>
                    <a:lnTo>
                      <a:pt x="4519" y="825"/>
                    </a:lnTo>
                    <a:lnTo>
                      <a:pt x="4510" y="817"/>
                    </a:lnTo>
                    <a:lnTo>
                      <a:pt x="4500" y="813"/>
                    </a:lnTo>
                    <a:lnTo>
                      <a:pt x="4487" y="812"/>
                    </a:lnTo>
                    <a:lnTo>
                      <a:pt x="4475" y="811"/>
                    </a:lnTo>
                    <a:lnTo>
                      <a:pt x="4461" y="812"/>
                    </a:lnTo>
                    <a:lnTo>
                      <a:pt x="4448" y="811"/>
                    </a:lnTo>
                    <a:lnTo>
                      <a:pt x="4435" y="810"/>
                    </a:lnTo>
                    <a:lnTo>
                      <a:pt x="4426" y="804"/>
                    </a:lnTo>
                    <a:lnTo>
                      <a:pt x="4424" y="803"/>
                    </a:lnTo>
                    <a:lnTo>
                      <a:pt x="4423" y="798"/>
                    </a:lnTo>
                    <a:lnTo>
                      <a:pt x="4421" y="792"/>
                    </a:lnTo>
                    <a:lnTo>
                      <a:pt x="4421" y="783"/>
                    </a:lnTo>
                    <a:lnTo>
                      <a:pt x="4445" y="762"/>
                    </a:lnTo>
                    <a:lnTo>
                      <a:pt x="4471" y="738"/>
                    </a:lnTo>
                    <a:lnTo>
                      <a:pt x="4498" y="714"/>
                    </a:lnTo>
                    <a:lnTo>
                      <a:pt x="4524" y="687"/>
                    </a:lnTo>
                    <a:lnTo>
                      <a:pt x="4546" y="658"/>
                    </a:lnTo>
                    <a:lnTo>
                      <a:pt x="4566" y="626"/>
                    </a:lnTo>
                    <a:lnTo>
                      <a:pt x="4579" y="590"/>
                    </a:lnTo>
                    <a:lnTo>
                      <a:pt x="4585" y="546"/>
                    </a:lnTo>
                    <a:lnTo>
                      <a:pt x="4573" y="525"/>
                    </a:lnTo>
                    <a:lnTo>
                      <a:pt x="4558" y="509"/>
                    </a:lnTo>
                    <a:lnTo>
                      <a:pt x="4541" y="498"/>
                    </a:lnTo>
                    <a:lnTo>
                      <a:pt x="4522" y="487"/>
                    </a:lnTo>
                    <a:lnTo>
                      <a:pt x="4502" y="480"/>
                    </a:lnTo>
                    <a:lnTo>
                      <a:pt x="4485" y="470"/>
                    </a:lnTo>
                    <a:lnTo>
                      <a:pt x="4469" y="459"/>
                    </a:lnTo>
                    <a:lnTo>
                      <a:pt x="4457" y="443"/>
                    </a:lnTo>
                    <a:lnTo>
                      <a:pt x="4437" y="439"/>
                    </a:lnTo>
                    <a:lnTo>
                      <a:pt x="4419" y="435"/>
                    </a:lnTo>
                    <a:lnTo>
                      <a:pt x="4401" y="434"/>
                    </a:lnTo>
                    <a:lnTo>
                      <a:pt x="4385" y="433"/>
                    </a:lnTo>
                    <a:lnTo>
                      <a:pt x="4368" y="434"/>
                    </a:lnTo>
                    <a:lnTo>
                      <a:pt x="4351" y="435"/>
                    </a:lnTo>
                    <a:lnTo>
                      <a:pt x="4334" y="437"/>
                    </a:lnTo>
                    <a:lnTo>
                      <a:pt x="4317" y="438"/>
                    </a:lnTo>
                    <a:lnTo>
                      <a:pt x="4214" y="510"/>
                    </a:lnTo>
                    <a:lnTo>
                      <a:pt x="4212" y="515"/>
                    </a:lnTo>
                    <a:lnTo>
                      <a:pt x="4210" y="522"/>
                    </a:lnTo>
                    <a:lnTo>
                      <a:pt x="4209" y="531"/>
                    </a:lnTo>
                    <a:lnTo>
                      <a:pt x="4214" y="536"/>
                    </a:lnTo>
                    <a:lnTo>
                      <a:pt x="4239" y="528"/>
                    </a:lnTo>
                    <a:lnTo>
                      <a:pt x="4265" y="516"/>
                    </a:lnTo>
                    <a:lnTo>
                      <a:pt x="4291" y="504"/>
                    </a:lnTo>
                    <a:lnTo>
                      <a:pt x="4319" y="491"/>
                    </a:lnTo>
                    <a:lnTo>
                      <a:pt x="4346" y="482"/>
                    </a:lnTo>
                    <a:lnTo>
                      <a:pt x="4375" y="478"/>
                    </a:lnTo>
                    <a:lnTo>
                      <a:pt x="4405" y="480"/>
                    </a:lnTo>
                    <a:lnTo>
                      <a:pt x="4436" y="490"/>
                    </a:lnTo>
                    <a:lnTo>
                      <a:pt x="4426" y="512"/>
                    </a:lnTo>
                    <a:lnTo>
                      <a:pt x="4414" y="532"/>
                    </a:lnTo>
                    <a:lnTo>
                      <a:pt x="4397" y="550"/>
                    </a:lnTo>
                    <a:lnTo>
                      <a:pt x="4380" y="567"/>
                    </a:lnTo>
                    <a:lnTo>
                      <a:pt x="4359" y="584"/>
                    </a:lnTo>
                    <a:lnTo>
                      <a:pt x="4340" y="601"/>
                    </a:lnTo>
                    <a:lnTo>
                      <a:pt x="4322" y="619"/>
                    </a:lnTo>
                    <a:lnTo>
                      <a:pt x="4308" y="639"/>
                    </a:lnTo>
                    <a:lnTo>
                      <a:pt x="4298" y="638"/>
                    </a:lnTo>
                    <a:lnTo>
                      <a:pt x="4289" y="632"/>
                    </a:lnTo>
                    <a:lnTo>
                      <a:pt x="4283" y="626"/>
                    </a:lnTo>
                    <a:lnTo>
                      <a:pt x="4277" y="616"/>
                    </a:lnTo>
                    <a:lnTo>
                      <a:pt x="4272" y="606"/>
                    </a:lnTo>
                    <a:lnTo>
                      <a:pt x="4268" y="596"/>
                    </a:lnTo>
                    <a:lnTo>
                      <a:pt x="4266" y="588"/>
                    </a:lnTo>
                    <a:lnTo>
                      <a:pt x="4266" y="578"/>
                    </a:lnTo>
                    <a:lnTo>
                      <a:pt x="4157" y="588"/>
                    </a:lnTo>
                    <a:lnTo>
                      <a:pt x="4149" y="588"/>
                    </a:lnTo>
                    <a:lnTo>
                      <a:pt x="4143" y="586"/>
                    </a:lnTo>
                    <a:lnTo>
                      <a:pt x="4138" y="582"/>
                    </a:lnTo>
                    <a:lnTo>
                      <a:pt x="4137" y="572"/>
                    </a:lnTo>
                    <a:lnTo>
                      <a:pt x="4149" y="549"/>
                    </a:lnTo>
                    <a:lnTo>
                      <a:pt x="4167" y="528"/>
                    </a:lnTo>
                    <a:lnTo>
                      <a:pt x="4188" y="507"/>
                    </a:lnTo>
                    <a:lnTo>
                      <a:pt x="4210" y="486"/>
                    </a:lnTo>
                    <a:lnTo>
                      <a:pt x="4229" y="464"/>
                    </a:lnTo>
                    <a:lnTo>
                      <a:pt x="4247" y="439"/>
                    </a:lnTo>
                    <a:lnTo>
                      <a:pt x="4258" y="411"/>
                    </a:lnTo>
                    <a:lnTo>
                      <a:pt x="4261" y="376"/>
                    </a:lnTo>
                    <a:lnTo>
                      <a:pt x="4257" y="365"/>
                    </a:lnTo>
                    <a:lnTo>
                      <a:pt x="4253" y="356"/>
                    </a:lnTo>
                    <a:lnTo>
                      <a:pt x="4249" y="348"/>
                    </a:lnTo>
                    <a:lnTo>
                      <a:pt x="4246" y="345"/>
                    </a:lnTo>
                    <a:lnTo>
                      <a:pt x="4227" y="339"/>
                    </a:lnTo>
                    <a:lnTo>
                      <a:pt x="4208" y="333"/>
                    </a:lnTo>
                    <a:lnTo>
                      <a:pt x="4186" y="328"/>
                    </a:lnTo>
                    <a:lnTo>
                      <a:pt x="4164" y="325"/>
                    </a:lnTo>
                    <a:lnTo>
                      <a:pt x="4140" y="325"/>
                    </a:lnTo>
                    <a:lnTo>
                      <a:pt x="4117" y="326"/>
                    </a:lnTo>
                    <a:lnTo>
                      <a:pt x="4094" y="329"/>
                    </a:lnTo>
                    <a:lnTo>
                      <a:pt x="4076" y="335"/>
                    </a:lnTo>
                    <a:lnTo>
                      <a:pt x="4066" y="336"/>
                    </a:lnTo>
                    <a:lnTo>
                      <a:pt x="4061" y="334"/>
                    </a:lnTo>
                    <a:lnTo>
                      <a:pt x="4056" y="329"/>
                    </a:lnTo>
                    <a:lnTo>
                      <a:pt x="4053" y="323"/>
                    </a:lnTo>
                    <a:lnTo>
                      <a:pt x="4050" y="316"/>
                    </a:lnTo>
                    <a:lnTo>
                      <a:pt x="4048" y="308"/>
                    </a:lnTo>
                    <a:lnTo>
                      <a:pt x="4043" y="301"/>
                    </a:lnTo>
                    <a:lnTo>
                      <a:pt x="4039" y="294"/>
                    </a:lnTo>
                    <a:lnTo>
                      <a:pt x="3993" y="278"/>
                    </a:lnTo>
                    <a:lnTo>
                      <a:pt x="3844" y="299"/>
                    </a:lnTo>
                    <a:lnTo>
                      <a:pt x="3848" y="289"/>
                    </a:lnTo>
                    <a:lnTo>
                      <a:pt x="3856" y="279"/>
                    </a:lnTo>
                    <a:lnTo>
                      <a:pt x="3866" y="271"/>
                    </a:lnTo>
                    <a:lnTo>
                      <a:pt x="3878" y="261"/>
                    </a:lnTo>
                    <a:lnTo>
                      <a:pt x="3888" y="252"/>
                    </a:lnTo>
                    <a:lnTo>
                      <a:pt x="3898" y="241"/>
                    </a:lnTo>
                    <a:lnTo>
                      <a:pt x="3908" y="228"/>
                    </a:lnTo>
                    <a:lnTo>
                      <a:pt x="3916" y="211"/>
                    </a:lnTo>
                    <a:lnTo>
                      <a:pt x="3919" y="202"/>
                    </a:lnTo>
                    <a:lnTo>
                      <a:pt x="3923" y="191"/>
                    </a:lnTo>
                    <a:lnTo>
                      <a:pt x="3923" y="181"/>
                    </a:lnTo>
                    <a:lnTo>
                      <a:pt x="3925" y="169"/>
                    </a:lnTo>
                    <a:lnTo>
                      <a:pt x="3921" y="160"/>
                    </a:lnTo>
                    <a:lnTo>
                      <a:pt x="3919" y="150"/>
                    </a:lnTo>
                    <a:lnTo>
                      <a:pt x="3915" y="141"/>
                    </a:lnTo>
                    <a:lnTo>
                      <a:pt x="3910" y="134"/>
                    </a:lnTo>
                    <a:lnTo>
                      <a:pt x="3684" y="180"/>
                    </a:lnTo>
                    <a:lnTo>
                      <a:pt x="3675" y="183"/>
                    </a:lnTo>
                    <a:lnTo>
                      <a:pt x="3668" y="180"/>
                    </a:lnTo>
                    <a:lnTo>
                      <a:pt x="3660" y="178"/>
                    </a:lnTo>
                    <a:lnTo>
                      <a:pt x="3654" y="174"/>
                    </a:lnTo>
                    <a:lnTo>
                      <a:pt x="3647" y="169"/>
                    </a:lnTo>
                    <a:lnTo>
                      <a:pt x="3640" y="163"/>
                    </a:lnTo>
                    <a:lnTo>
                      <a:pt x="3635" y="156"/>
                    </a:lnTo>
                    <a:lnTo>
                      <a:pt x="3632" y="150"/>
                    </a:lnTo>
                    <a:lnTo>
                      <a:pt x="3462" y="144"/>
                    </a:lnTo>
                    <a:lnTo>
                      <a:pt x="3453" y="140"/>
                    </a:lnTo>
                    <a:lnTo>
                      <a:pt x="3451" y="132"/>
                    </a:lnTo>
                    <a:lnTo>
                      <a:pt x="3454" y="124"/>
                    </a:lnTo>
                    <a:lnTo>
                      <a:pt x="3461" y="112"/>
                    </a:lnTo>
                    <a:lnTo>
                      <a:pt x="3469" y="102"/>
                    </a:lnTo>
                    <a:lnTo>
                      <a:pt x="3476" y="90"/>
                    </a:lnTo>
                    <a:lnTo>
                      <a:pt x="3483" y="78"/>
                    </a:lnTo>
                    <a:lnTo>
                      <a:pt x="3488" y="67"/>
                    </a:lnTo>
                    <a:lnTo>
                      <a:pt x="3488" y="64"/>
                    </a:lnTo>
                    <a:lnTo>
                      <a:pt x="3488" y="58"/>
                    </a:lnTo>
                    <a:lnTo>
                      <a:pt x="3488" y="54"/>
                    </a:lnTo>
                    <a:lnTo>
                      <a:pt x="3488" y="46"/>
                    </a:lnTo>
                    <a:lnTo>
                      <a:pt x="3486" y="43"/>
                    </a:lnTo>
                    <a:lnTo>
                      <a:pt x="3484" y="38"/>
                    </a:lnTo>
                    <a:lnTo>
                      <a:pt x="3480" y="33"/>
                    </a:lnTo>
                    <a:lnTo>
                      <a:pt x="3477" y="26"/>
                    </a:lnTo>
                    <a:lnTo>
                      <a:pt x="3454" y="18"/>
                    </a:lnTo>
                    <a:lnTo>
                      <a:pt x="3429" y="14"/>
                    </a:lnTo>
                    <a:lnTo>
                      <a:pt x="3402" y="13"/>
                    </a:lnTo>
                    <a:lnTo>
                      <a:pt x="3375" y="13"/>
                    </a:lnTo>
                    <a:lnTo>
                      <a:pt x="3346" y="17"/>
                    </a:lnTo>
                    <a:lnTo>
                      <a:pt x="3317" y="20"/>
                    </a:lnTo>
                    <a:lnTo>
                      <a:pt x="3288" y="26"/>
                    </a:lnTo>
                    <a:lnTo>
                      <a:pt x="3262" y="31"/>
                    </a:lnTo>
                    <a:lnTo>
                      <a:pt x="3230" y="0"/>
                    </a:lnTo>
                    <a:lnTo>
                      <a:pt x="3127" y="20"/>
                    </a:lnTo>
                    <a:lnTo>
                      <a:pt x="3220" y="26"/>
                    </a:lnTo>
                    <a:lnTo>
                      <a:pt x="3208" y="54"/>
                    </a:lnTo>
                    <a:lnTo>
                      <a:pt x="3190" y="78"/>
                    </a:lnTo>
                    <a:lnTo>
                      <a:pt x="3166" y="100"/>
                    </a:lnTo>
                    <a:lnTo>
                      <a:pt x="3140" y="119"/>
                    </a:lnTo>
                    <a:lnTo>
                      <a:pt x="3112" y="139"/>
                    </a:lnTo>
                    <a:lnTo>
                      <a:pt x="3083" y="159"/>
                    </a:lnTo>
                    <a:lnTo>
                      <a:pt x="3057" y="180"/>
                    </a:lnTo>
                    <a:lnTo>
                      <a:pt x="3034" y="201"/>
                    </a:lnTo>
                    <a:lnTo>
                      <a:pt x="3024" y="205"/>
                    </a:lnTo>
                    <a:lnTo>
                      <a:pt x="3018" y="206"/>
                    </a:lnTo>
                    <a:lnTo>
                      <a:pt x="3014" y="206"/>
                    </a:lnTo>
                    <a:lnTo>
                      <a:pt x="3010" y="200"/>
                    </a:lnTo>
                    <a:lnTo>
                      <a:pt x="3011" y="191"/>
                    </a:lnTo>
                    <a:lnTo>
                      <a:pt x="3015" y="185"/>
                    </a:lnTo>
                    <a:lnTo>
                      <a:pt x="3019" y="176"/>
                    </a:lnTo>
                    <a:lnTo>
                      <a:pt x="3022" y="168"/>
                    </a:lnTo>
                    <a:lnTo>
                      <a:pt x="3027" y="161"/>
                    </a:lnTo>
                    <a:lnTo>
                      <a:pt x="3029" y="153"/>
                    </a:lnTo>
                    <a:lnTo>
                      <a:pt x="3029" y="144"/>
                    </a:lnTo>
                    <a:lnTo>
                      <a:pt x="3028" y="143"/>
                    </a:lnTo>
                    <a:lnTo>
                      <a:pt x="3028" y="139"/>
                    </a:lnTo>
                    <a:lnTo>
                      <a:pt x="3027" y="135"/>
                    </a:lnTo>
                    <a:lnTo>
                      <a:pt x="3024" y="129"/>
                    </a:lnTo>
                    <a:lnTo>
                      <a:pt x="3020" y="126"/>
                    </a:lnTo>
                    <a:lnTo>
                      <a:pt x="3019" y="120"/>
                    </a:lnTo>
                    <a:lnTo>
                      <a:pt x="3016" y="116"/>
                    </a:lnTo>
                    <a:lnTo>
                      <a:pt x="3014" y="108"/>
                    </a:lnTo>
                    <a:lnTo>
                      <a:pt x="3010" y="108"/>
                    </a:lnTo>
                    <a:lnTo>
                      <a:pt x="3008" y="108"/>
                    </a:lnTo>
                    <a:lnTo>
                      <a:pt x="3004" y="107"/>
                    </a:lnTo>
                    <a:lnTo>
                      <a:pt x="2998" y="103"/>
                    </a:lnTo>
                    <a:lnTo>
                      <a:pt x="2992" y="103"/>
                    </a:lnTo>
                    <a:lnTo>
                      <a:pt x="2986" y="102"/>
                    </a:lnTo>
                    <a:lnTo>
                      <a:pt x="2980" y="102"/>
                    </a:lnTo>
                    <a:lnTo>
                      <a:pt x="2974" y="102"/>
                    </a:lnTo>
                    <a:lnTo>
                      <a:pt x="2962" y="105"/>
                    </a:lnTo>
                    <a:lnTo>
                      <a:pt x="2952" y="108"/>
                    </a:lnTo>
                    <a:lnTo>
                      <a:pt x="2943" y="110"/>
                    </a:lnTo>
                    <a:lnTo>
                      <a:pt x="2938" y="107"/>
                    </a:lnTo>
                    <a:lnTo>
                      <a:pt x="2935" y="105"/>
                    </a:lnTo>
                    <a:lnTo>
                      <a:pt x="2935" y="100"/>
                    </a:lnTo>
                    <a:lnTo>
                      <a:pt x="2940" y="92"/>
                    </a:lnTo>
                    <a:lnTo>
                      <a:pt x="2947" y="88"/>
                    </a:lnTo>
                    <a:lnTo>
                      <a:pt x="2958" y="80"/>
                    </a:lnTo>
                    <a:lnTo>
                      <a:pt x="2970" y="75"/>
                    </a:lnTo>
                    <a:lnTo>
                      <a:pt x="2981" y="71"/>
                    </a:lnTo>
                    <a:lnTo>
                      <a:pt x="2993" y="67"/>
                    </a:lnTo>
                    <a:lnTo>
                      <a:pt x="2891" y="77"/>
                    </a:lnTo>
                    <a:lnTo>
                      <a:pt x="2895" y="108"/>
                    </a:lnTo>
                    <a:lnTo>
                      <a:pt x="2894" y="112"/>
                    </a:lnTo>
                    <a:lnTo>
                      <a:pt x="2891" y="114"/>
                    </a:lnTo>
                    <a:lnTo>
                      <a:pt x="2886" y="116"/>
                    </a:lnTo>
                    <a:lnTo>
                      <a:pt x="2880" y="118"/>
                    </a:lnTo>
                    <a:lnTo>
                      <a:pt x="2871" y="110"/>
                    </a:lnTo>
                    <a:lnTo>
                      <a:pt x="2862" y="100"/>
                    </a:lnTo>
                    <a:lnTo>
                      <a:pt x="2852" y="91"/>
                    </a:lnTo>
                    <a:lnTo>
                      <a:pt x="2844" y="81"/>
                    </a:lnTo>
                    <a:lnTo>
                      <a:pt x="2832" y="76"/>
                    </a:lnTo>
                    <a:lnTo>
                      <a:pt x="2820" y="70"/>
                    </a:lnTo>
                    <a:lnTo>
                      <a:pt x="2807" y="67"/>
                    </a:lnTo>
                    <a:lnTo>
                      <a:pt x="2793" y="67"/>
                    </a:lnTo>
                    <a:lnTo>
                      <a:pt x="2759" y="75"/>
                    </a:lnTo>
                    <a:lnTo>
                      <a:pt x="2727" y="83"/>
                    </a:lnTo>
                    <a:lnTo>
                      <a:pt x="2698" y="94"/>
                    </a:lnTo>
                    <a:lnTo>
                      <a:pt x="2670" y="106"/>
                    </a:lnTo>
                    <a:lnTo>
                      <a:pt x="2641" y="122"/>
                    </a:lnTo>
                    <a:lnTo>
                      <a:pt x="2616" y="137"/>
                    </a:lnTo>
                    <a:lnTo>
                      <a:pt x="2592" y="155"/>
                    </a:lnTo>
                    <a:lnTo>
                      <a:pt x="2571" y="175"/>
                    </a:lnTo>
                    <a:lnTo>
                      <a:pt x="2565" y="176"/>
                    </a:lnTo>
                    <a:lnTo>
                      <a:pt x="2561" y="177"/>
                    </a:lnTo>
                    <a:lnTo>
                      <a:pt x="2556" y="178"/>
                    </a:lnTo>
                    <a:lnTo>
                      <a:pt x="2555" y="175"/>
                    </a:lnTo>
                    <a:lnTo>
                      <a:pt x="2561" y="98"/>
                    </a:lnTo>
                    <a:lnTo>
                      <a:pt x="2553" y="98"/>
                    </a:lnTo>
                    <a:lnTo>
                      <a:pt x="2547" y="98"/>
                    </a:lnTo>
                    <a:lnTo>
                      <a:pt x="2538" y="98"/>
                    </a:lnTo>
                    <a:lnTo>
                      <a:pt x="2529" y="98"/>
                    </a:lnTo>
                    <a:lnTo>
                      <a:pt x="2333" y="242"/>
                    </a:lnTo>
                    <a:lnTo>
                      <a:pt x="2329" y="247"/>
                    </a:lnTo>
                    <a:lnTo>
                      <a:pt x="2327" y="251"/>
                    </a:lnTo>
                    <a:lnTo>
                      <a:pt x="2326" y="258"/>
                    </a:lnTo>
                    <a:lnTo>
                      <a:pt x="2326" y="263"/>
                    </a:lnTo>
                    <a:lnTo>
                      <a:pt x="2329" y="274"/>
                    </a:lnTo>
                    <a:lnTo>
                      <a:pt x="2339" y="278"/>
                    </a:lnTo>
                    <a:lnTo>
                      <a:pt x="2484" y="175"/>
                    </a:lnTo>
                    <a:lnTo>
                      <a:pt x="2476" y="200"/>
                    </a:lnTo>
                    <a:lnTo>
                      <a:pt x="2466" y="221"/>
                    </a:lnTo>
                    <a:lnTo>
                      <a:pt x="2451" y="241"/>
                    </a:lnTo>
                    <a:lnTo>
                      <a:pt x="2436" y="258"/>
                    </a:lnTo>
                    <a:lnTo>
                      <a:pt x="2417" y="275"/>
                    </a:lnTo>
                    <a:lnTo>
                      <a:pt x="2401" y="290"/>
                    </a:lnTo>
                    <a:lnTo>
                      <a:pt x="2383" y="306"/>
                    </a:lnTo>
                    <a:lnTo>
                      <a:pt x="2369" y="320"/>
                    </a:lnTo>
                    <a:lnTo>
                      <a:pt x="2364" y="331"/>
                    </a:lnTo>
                    <a:lnTo>
                      <a:pt x="2359" y="339"/>
                    </a:lnTo>
                    <a:lnTo>
                      <a:pt x="2356" y="345"/>
                    </a:lnTo>
                    <a:lnTo>
                      <a:pt x="2355" y="349"/>
                    </a:lnTo>
                    <a:lnTo>
                      <a:pt x="2354" y="356"/>
                    </a:lnTo>
                    <a:lnTo>
                      <a:pt x="2354" y="361"/>
                    </a:lnTo>
                    <a:lnTo>
                      <a:pt x="2353" y="365"/>
                    </a:lnTo>
                    <a:lnTo>
                      <a:pt x="2356" y="368"/>
                    </a:lnTo>
                    <a:lnTo>
                      <a:pt x="2362" y="371"/>
                    </a:lnTo>
                    <a:lnTo>
                      <a:pt x="2369" y="371"/>
                    </a:lnTo>
                    <a:lnTo>
                      <a:pt x="2431" y="345"/>
                    </a:lnTo>
                    <a:lnTo>
                      <a:pt x="2439" y="356"/>
                    </a:lnTo>
                    <a:lnTo>
                      <a:pt x="2440" y="368"/>
                    </a:lnTo>
                    <a:lnTo>
                      <a:pt x="2436" y="381"/>
                    </a:lnTo>
                    <a:lnTo>
                      <a:pt x="2428" y="394"/>
                    </a:lnTo>
                    <a:lnTo>
                      <a:pt x="2419" y="409"/>
                    </a:lnTo>
                    <a:lnTo>
                      <a:pt x="2412" y="423"/>
                    </a:lnTo>
                    <a:lnTo>
                      <a:pt x="2407" y="438"/>
                    </a:lnTo>
                    <a:lnTo>
                      <a:pt x="2411" y="454"/>
                    </a:lnTo>
                    <a:lnTo>
                      <a:pt x="2413" y="457"/>
                    </a:lnTo>
                    <a:lnTo>
                      <a:pt x="2416" y="459"/>
                    </a:lnTo>
                    <a:lnTo>
                      <a:pt x="2519" y="340"/>
                    </a:lnTo>
                    <a:lnTo>
                      <a:pt x="2540" y="412"/>
                    </a:lnTo>
                    <a:lnTo>
                      <a:pt x="2442" y="505"/>
                    </a:lnTo>
                    <a:lnTo>
                      <a:pt x="2442" y="546"/>
                    </a:lnTo>
                    <a:lnTo>
                      <a:pt x="2445" y="547"/>
                    </a:lnTo>
                    <a:lnTo>
                      <a:pt x="2450" y="547"/>
                    </a:lnTo>
                    <a:lnTo>
                      <a:pt x="2455" y="549"/>
                    </a:lnTo>
                    <a:lnTo>
                      <a:pt x="2463" y="552"/>
                    </a:lnTo>
                    <a:lnTo>
                      <a:pt x="2612" y="345"/>
                    </a:lnTo>
                    <a:lnTo>
                      <a:pt x="2689" y="314"/>
                    </a:lnTo>
                    <a:lnTo>
                      <a:pt x="2699" y="319"/>
                    </a:lnTo>
                    <a:lnTo>
                      <a:pt x="2708" y="321"/>
                    </a:lnTo>
                    <a:lnTo>
                      <a:pt x="2713" y="325"/>
                    </a:lnTo>
                    <a:lnTo>
                      <a:pt x="2715" y="329"/>
                    </a:lnTo>
                    <a:lnTo>
                      <a:pt x="2689" y="361"/>
                    </a:lnTo>
                    <a:lnTo>
                      <a:pt x="2746" y="345"/>
                    </a:lnTo>
                    <a:lnTo>
                      <a:pt x="2729" y="378"/>
                    </a:lnTo>
                    <a:lnTo>
                      <a:pt x="2713" y="412"/>
                    </a:lnTo>
                    <a:lnTo>
                      <a:pt x="2696" y="445"/>
                    </a:lnTo>
                    <a:lnTo>
                      <a:pt x="2678" y="475"/>
                    </a:lnTo>
                    <a:lnTo>
                      <a:pt x="2658" y="506"/>
                    </a:lnTo>
                    <a:lnTo>
                      <a:pt x="2637" y="532"/>
                    </a:lnTo>
                    <a:lnTo>
                      <a:pt x="2612" y="557"/>
                    </a:lnTo>
                    <a:lnTo>
                      <a:pt x="2586" y="578"/>
                    </a:lnTo>
                    <a:lnTo>
                      <a:pt x="2564" y="581"/>
                    </a:lnTo>
                    <a:lnTo>
                      <a:pt x="2544" y="586"/>
                    </a:lnTo>
                    <a:lnTo>
                      <a:pt x="2525" y="594"/>
                    </a:lnTo>
                    <a:lnTo>
                      <a:pt x="2506" y="601"/>
                    </a:lnTo>
                    <a:lnTo>
                      <a:pt x="2487" y="610"/>
                    </a:lnTo>
                    <a:lnTo>
                      <a:pt x="2468" y="620"/>
                    </a:lnTo>
                    <a:lnTo>
                      <a:pt x="2450" y="630"/>
                    </a:lnTo>
                    <a:lnTo>
                      <a:pt x="2431" y="639"/>
                    </a:lnTo>
                    <a:lnTo>
                      <a:pt x="2426" y="639"/>
                    </a:lnTo>
                    <a:lnTo>
                      <a:pt x="2424" y="635"/>
                    </a:lnTo>
                    <a:lnTo>
                      <a:pt x="2421" y="631"/>
                    </a:lnTo>
                    <a:lnTo>
                      <a:pt x="2420" y="625"/>
                    </a:lnTo>
                    <a:lnTo>
                      <a:pt x="2418" y="618"/>
                    </a:lnTo>
                    <a:lnTo>
                      <a:pt x="2417" y="611"/>
                    </a:lnTo>
                    <a:lnTo>
                      <a:pt x="2414" y="605"/>
                    </a:lnTo>
                    <a:lnTo>
                      <a:pt x="2411" y="597"/>
                    </a:lnTo>
                    <a:lnTo>
                      <a:pt x="2313" y="634"/>
                    </a:lnTo>
                    <a:lnTo>
                      <a:pt x="2316" y="614"/>
                    </a:lnTo>
                    <a:lnTo>
                      <a:pt x="2326" y="593"/>
                    </a:lnTo>
                    <a:lnTo>
                      <a:pt x="2339" y="572"/>
                    </a:lnTo>
                    <a:lnTo>
                      <a:pt x="2355" y="550"/>
                    </a:lnTo>
                    <a:lnTo>
                      <a:pt x="2369" y="530"/>
                    </a:lnTo>
                    <a:lnTo>
                      <a:pt x="2382" y="507"/>
                    </a:lnTo>
                    <a:lnTo>
                      <a:pt x="2389" y="484"/>
                    </a:lnTo>
                    <a:lnTo>
                      <a:pt x="2390" y="459"/>
                    </a:lnTo>
                    <a:lnTo>
                      <a:pt x="2388" y="454"/>
                    </a:lnTo>
                    <a:lnTo>
                      <a:pt x="2387" y="447"/>
                    </a:lnTo>
                    <a:lnTo>
                      <a:pt x="2384" y="443"/>
                    </a:lnTo>
                    <a:lnTo>
                      <a:pt x="2383" y="437"/>
                    </a:lnTo>
                    <a:lnTo>
                      <a:pt x="2378" y="431"/>
                    </a:lnTo>
                    <a:lnTo>
                      <a:pt x="2369" y="423"/>
                    </a:lnTo>
                    <a:lnTo>
                      <a:pt x="2362" y="415"/>
                    </a:lnTo>
                    <a:lnTo>
                      <a:pt x="2354" y="409"/>
                    </a:lnTo>
                    <a:lnTo>
                      <a:pt x="2344" y="405"/>
                    </a:lnTo>
                    <a:lnTo>
                      <a:pt x="2335" y="400"/>
                    </a:lnTo>
                    <a:lnTo>
                      <a:pt x="2324" y="399"/>
                    </a:lnTo>
                    <a:lnTo>
                      <a:pt x="2313" y="398"/>
                    </a:lnTo>
                    <a:lnTo>
                      <a:pt x="2300" y="398"/>
                    </a:lnTo>
                    <a:lnTo>
                      <a:pt x="2288" y="397"/>
                    </a:lnTo>
                    <a:lnTo>
                      <a:pt x="2292" y="267"/>
                    </a:lnTo>
                    <a:lnTo>
                      <a:pt x="2284" y="266"/>
                    </a:lnTo>
                    <a:lnTo>
                      <a:pt x="2278" y="266"/>
                    </a:lnTo>
                    <a:lnTo>
                      <a:pt x="2270" y="269"/>
                    </a:lnTo>
                    <a:lnTo>
                      <a:pt x="2263" y="271"/>
                    </a:lnTo>
                    <a:lnTo>
                      <a:pt x="2254" y="275"/>
                    </a:lnTo>
                    <a:lnTo>
                      <a:pt x="2246" y="278"/>
                    </a:lnTo>
                    <a:lnTo>
                      <a:pt x="2238" y="282"/>
                    </a:lnTo>
                    <a:lnTo>
                      <a:pt x="2231" y="284"/>
                    </a:lnTo>
                    <a:lnTo>
                      <a:pt x="2154" y="267"/>
                    </a:lnTo>
                    <a:lnTo>
                      <a:pt x="2164" y="222"/>
                    </a:lnTo>
                    <a:lnTo>
                      <a:pt x="2152" y="238"/>
                    </a:lnTo>
                    <a:lnTo>
                      <a:pt x="2137" y="254"/>
                    </a:lnTo>
                    <a:lnTo>
                      <a:pt x="2120" y="272"/>
                    </a:lnTo>
                    <a:lnTo>
                      <a:pt x="2101" y="287"/>
                    </a:lnTo>
                    <a:lnTo>
                      <a:pt x="2080" y="303"/>
                    </a:lnTo>
                    <a:lnTo>
                      <a:pt x="2057" y="318"/>
                    </a:lnTo>
                    <a:lnTo>
                      <a:pt x="2033" y="331"/>
                    </a:lnTo>
                    <a:lnTo>
                      <a:pt x="2009" y="340"/>
                    </a:lnTo>
                    <a:lnTo>
                      <a:pt x="1980" y="326"/>
                    </a:lnTo>
                    <a:lnTo>
                      <a:pt x="1949" y="319"/>
                    </a:lnTo>
                    <a:lnTo>
                      <a:pt x="1915" y="318"/>
                    </a:lnTo>
                    <a:lnTo>
                      <a:pt x="1883" y="322"/>
                    </a:lnTo>
                    <a:lnTo>
                      <a:pt x="1849" y="333"/>
                    </a:lnTo>
                    <a:lnTo>
                      <a:pt x="1817" y="347"/>
                    </a:lnTo>
                    <a:lnTo>
                      <a:pt x="1788" y="363"/>
                    </a:lnTo>
                    <a:lnTo>
                      <a:pt x="1762" y="382"/>
                    </a:lnTo>
                    <a:lnTo>
                      <a:pt x="1752" y="392"/>
                    </a:lnTo>
                    <a:lnTo>
                      <a:pt x="1747" y="396"/>
                    </a:lnTo>
                    <a:lnTo>
                      <a:pt x="1741" y="400"/>
                    </a:lnTo>
                    <a:lnTo>
                      <a:pt x="1736" y="402"/>
                    </a:lnTo>
                    <a:lnTo>
                      <a:pt x="1710" y="438"/>
                    </a:lnTo>
                    <a:lnTo>
                      <a:pt x="1551" y="454"/>
                    </a:lnTo>
                    <a:lnTo>
                      <a:pt x="1545" y="451"/>
                    </a:lnTo>
                    <a:lnTo>
                      <a:pt x="1544" y="446"/>
                    </a:lnTo>
                    <a:lnTo>
                      <a:pt x="1542" y="439"/>
                    </a:lnTo>
                    <a:lnTo>
                      <a:pt x="1536" y="433"/>
                    </a:lnTo>
                    <a:lnTo>
                      <a:pt x="1531" y="436"/>
                    </a:lnTo>
                    <a:lnTo>
                      <a:pt x="1527" y="435"/>
                    </a:lnTo>
                    <a:lnTo>
                      <a:pt x="1520" y="434"/>
                    </a:lnTo>
                    <a:lnTo>
                      <a:pt x="1515" y="433"/>
                    </a:lnTo>
                    <a:lnTo>
                      <a:pt x="1406" y="525"/>
                    </a:lnTo>
                    <a:lnTo>
                      <a:pt x="1401" y="527"/>
                    </a:lnTo>
                    <a:lnTo>
                      <a:pt x="1394" y="527"/>
                    </a:lnTo>
                    <a:lnTo>
                      <a:pt x="1385" y="529"/>
                    </a:lnTo>
                    <a:lnTo>
                      <a:pt x="1376" y="531"/>
                    </a:lnTo>
                    <a:lnTo>
                      <a:pt x="1323" y="650"/>
                    </a:lnTo>
                    <a:lnTo>
                      <a:pt x="1246" y="691"/>
                    </a:lnTo>
                    <a:lnTo>
                      <a:pt x="1236" y="732"/>
                    </a:lnTo>
                    <a:lnTo>
                      <a:pt x="1241" y="736"/>
                    </a:lnTo>
                    <a:lnTo>
                      <a:pt x="1245" y="737"/>
                    </a:lnTo>
                    <a:lnTo>
                      <a:pt x="1247" y="737"/>
                    </a:lnTo>
                    <a:lnTo>
                      <a:pt x="1251" y="737"/>
                    </a:lnTo>
                    <a:lnTo>
                      <a:pt x="1260" y="732"/>
                    </a:lnTo>
                    <a:lnTo>
                      <a:pt x="1270" y="725"/>
                    </a:lnTo>
                    <a:lnTo>
                      <a:pt x="1273" y="723"/>
                    </a:lnTo>
                    <a:lnTo>
                      <a:pt x="1279" y="719"/>
                    </a:lnTo>
                    <a:lnTo>
                      <a:pt x="1285" y="717"/>
                    </a:lnTo>
                    <a:lnTo>
                      <a:pt x="1293" y="716"/>
                    </a:lnTo>
                    <a:lnTo>
                      <a:pt x="1283" y="757"/>
                    </a:lnTo>
                    <a:lnTo>
                      <a:pt x="1102" y="830"/>
                    </a:lnTo>
                    <a:lnTo>
                      <a:pt x="1189" y="675"/>
                    </a:lnTo>
                    <a:lnTo>
                      <a:pt x="1183" y="675"/>
                    </a:lnTo>
                    <a:lnTo>
                      <a:pt x="1180" y="672"/>
                    </a:lnTo>
                    <a:lnTo>
                      <a:pt x="1176" y="671"/>
                    </a:lnTo>
                    <a:lnTo>
                      <a:pt x="1174" y="670"/>
                    </a:lnTo>
                    <a:lnTo>
                      <a:pt x="1138" y="712"/>
                    </a:lnTo>
                    <a:lnTo>
                      <a:pt x="1130" y="709"/>
                    </a:lnTo>
                    <a:lnTo>
                      <a:pt x="1122" y="705"/>
                    </a:lnTo>
                    <a:lnTo>
                      <a:pt x="1114" y="700"/>
                    </a:lnTo>
                    <a:lnTo>
                      <a:pt x="1107" y="693"/>
                    </a:lnTo>
                    <a:lnTo>
                      <a:pt x="1098" y="688"/>
                    </a:lnTo>
                    <a:lnTo>
                      <a:pt x="1091" y="682"/>
                    </a:lnTo>
                    <a:lnTo>
                      <a:pt x="1083" y="679"/>
                    </a:lnTo>
                    <a:lnTo>
                      <a:pt x="1076" y="675"/>
                    </a:lnTo>
                    <a:lnTo>
                      <a:pt x="1040" y="691"/>
                    </a:lnTo>
                    <a:lnTo>
                      <a:pt x="1037" y="699"/>
                    </a:lnTo>
                    <a:lnTo>
                      <a:pt x="1035" y="705"/>
                    </a:lnTo>
                    <a:lnTo>
                      <a:pt x="1033" y="714"/>
                    </a:lnTo>
                    <a:lnTo>
                      <a:pt x="1032" y="723"/>
                    </a:lnTo>
                    <a:lnTo>
                      <a:pt x="1029" y="732"/>
                    </a:lnTo>
                    <a:lnTo>
                      <a:pt x="1029" y="741"/>
                    </a:lnTo>
                    <a:lnTo>
                      <a:pt x="1031" y="751"/>
                    </a:lnTo>
                    <a:lnTo>
                      <a:pt x="1035" y="757"/>
                    </a:lnTo>
                    <a:lnTo>
                      <a:pt x="1071" y="742"/>
                    </a:lnTo>
                    <a:lnTo>
                      <a:pt x="1081" y="743"/>
                    </a:lnTo>
                    <a:lnTo>
                      <a:pt x="1088" y="744"/>
                    </a:lnTo>
                    <a:lnTo>
                      <a:pt x="1095" y="750"/>
                    </a:lnTo>
                    <a:lnTo>
                      <a:pt x="1102" y="757"/>
                    </a:lnTo>
                    <a:lnTo>
                      <a:pt x="1031" y="881"/>
                    </a:lnTo>
                    <a:lnTo>
                      <a:pt x="1033" y="889"/>
                    </a:lnTo>
                    <a:lnTo>
                      <a:pt x="1040" y="897"/>
                    </a:lnTo>
                    <a:lnTo>
                      <a:pt x="1045" y="904"/>
                    </a:lnTo>
                    <a:lnTo>
                      <a:pt x="1051" y="908"/>
                    </a:lnTo>
                    <a:lnTo>
                      <a:pt x="1060" y="910"/>
                    </a:lnTo>
                    <a:lnTo>
                      <a:pt x="1071" y="912"/>
                    </a:lnTo>
                    <a:lnTo>
                      <a:pt x="1077" y="909"/>
                    </a:lnTo>
                    <a:lnTo>
                      <a:pt x="1084" y="905"/>
                    </a:lnTo>
                    <a:lnTo>
                      <a:pt x="1089" y="901"/>
                    </a:lnTo>
                    <a:lnTo>
                      <a:pt x="1097" y="897"/>
                    </a:lnTo>
                    <a:lnTo>
                      <a:pt x="1040" y="1025"/>
                    </a:lnTo>
                    <a:lnTo>
                      <a:pt x="999" y="1036"/>
                    </a:lnTo>
                    <a:lnTo>
                      <a:pt x="1002" y="1044"/>
                    </a:lnTo>
                    <a:lnTo>
                      <a:pt x="999" y="1051"/>
                    </a:lnTo>
                    <a:lnTo>
                      <a:pt x="886" y="1083"/>
                    </a:lnTo>
                    <a:lnTo>
                      <a:pt x="887" y="1058"/>
                    </a:lnTo>
                    <a:lnTo>
                      <a:pt x="892" y="1034"/>
                    </a:lnTo>
                    <a:lnTo>
                      <a:pt x="900" y="1012"/>
                    </a:lnTo>
                    <a:lnTo>
                      <a:pt x="910" y="989"/>
                    </a:lnTo>
                    <a:lnTo>
                      <a:pt x="918" y="967"/>
                    </a:lnTo>
                    <a:lnTo>
                      <a:pt x="928" y="945"/>
                    </a:lnTo>
                    <a:lnTo>
                      <a:pt x="936" y="920"/>
                    </a:lnTo>
                    <a:lnTo>
                      <a:pt x="942" y="891"/>
                    </a:lnTo>
                    <a:lnTo>
                      <a:pt x="946" y="876"/>
                    </a:lnTo>
                    <a:lnTo>
                      <a:pt x="949" y="860"/>
                    </a:lnTo>
                    <a:lnTo>
                      <a:pt x="950" y="842"/>
                    </a:lnTo>
                    <a:lnTo>
                      <a:pt x="952" y="825"/>
                    </a:lnTo>
                    <a:lnTo>
                      <a:pt x="951" y="809"/>
                    </a:lnTo>
                    <a:lnTo>
                      <a:pt x="951" y="791"/>
                    </a:lnTo>
                    <a:lnTo>
                      <a:pt x="950" y="775"/>
                    </a:lnTo>
                    <a:lnTo>
                      <a:pt x="948" y="757"/>
                    </a:lnTo>
                    <a:lnTo>
                      <a:pt x="938" y="750"/>
                    </a:lnTo>
                    <a:lnTo>
                      <a:pt x="928" y="742"/>
                    </a:lnTo>
                    <a:lnTo>
                      <a:pt x="915" y="738"/>
                    </a:lnTo>
                    <a:lnTo>
                      <a:pt x="903" y="733"/>
                    </a:lnTo>
                    <a:lnTo>
                      <a:pt x="887" y="733"/>
                    </a:lnTo>
                    <a:lnTo>
                      <a:pt x="872" y="733"/>
                    </a:lnTo>
                    <a:lnTo>
                      <a:pt x="855" y="737"/>
                    </a:lnTo>
                    <a:lnTo>
                      <a:pt x="839" y="742"/>
                    </a:lnTo>
                    <a:lnTo>
                      <a:pt x="813" y="755"/>
                    </a:lnTo>
                    <a:lnTo>
                      <a:pt x="791" y="767"/>
                    </a:lnTo>
                    <a:lnTo>
                      <a:pt x="771" y="781"/>
                    </a:lnTo>
                    <a:lnTo>
                      <a:pt x="756" y="794"/>
                    </a:lnTo>
                    <a:lnTo>
                      <a:pt x="740" y="812"/>
                    </a:lnTo>
                    <a:lnTo>
                      <a:pt x="727" y="828"/>
                    </a:lnTo>
                    <a:lnTo>
                      <a:pt x="713" y="847"/>
                    </a:lnTo>
                    <a:lnTo>
                      <a:pt x="701" y="866"/>
                    </a:lnTo>
                    <a:lnTo>
                      <a:pt x="701" y="878"/>
                    </a:lnTo>
                    <a:lnTo>
                      <a:pt x="701" y="888"/>
                    </a:lnTo>
                    <a:lnTo>
                      <a:pt x="701" y="898"/>
                    </a:lnTo>
                    <a:lnTo>
                      <a:pt x="701" y="905"/>
                    </a:lnTo>
                    <a:lnTo>
                      <a:pt x="699" y="913"/>
                    </a:lnTo>
                    <a:lnTo>
                      <a:pt x="697" y="918"/>
                    </a:lnTo>
                    <a:lnTo>
                      <a:pt x="693" y="924"/>
                    </a:lnTo>
                    <a:lnTo>
                      <a:pt x="690" y="927"/>
                    </a:lnTo>
                    <a:lnTo>
                      <a:pt x="556" y="1051"/>
                    </a:lnTo>
                    <a:lnTo>
                      <a:pt x="557" y="1056"/>
                    </a:lnTo>
                    <a:lnTo>
                      <a:pt x="561" y="1057"/>
                    </a:lnTo>
                    <a:lnTo>
                      <a:pt x="566" y="1057"/>
                    </a:lnTo>
                    <a:lnTo>
                      <a:pt x="571" y="1057"/>
                    </a:lnTo>
                    <a:lnTo>
                      <a:pt x="567" y="1077"/>
                    </a:lnTo>
                    <a:lnTo>
                      <a:pt x="561" y="1099"/>
                    </a:lnTo>
                    <a:lnTo>
                      <a:pt x="552" y="1121"/>
                    </a:lnTo>
                    <a:lnTo>
                      <a:pt x="542" y="1143"/>
                    </a:lnTo>
                    <a:lnTo>
                      <a:pt x="528" y="1165"/>
                    </a:lnTo>
                    <a:lnTo>
                      <a:pt x="514" y="1184"/>
                    </a:lnTo>
                    <a:lnTo>
                      <a:pt x="496" y="1203"/>
                    </a:lnTo>
                    <a:lnTo>
                      <a:pt x="479" y="1217"/>
                    </a:lnTo>
                    <a:lnTo>
                      <a:pt x="471" y="1247"/>
                    </a:lnTo>
                    <a:lnTo>
                      <a:pt x="459" y="1276"/>
                    </a:lnTo>
                    <a:lnTo>
                      <a:pt x="443" y="1303"/>
                    </a:lnTo>
                    <a:lnTo>
                      <a:pt x="424" y="1329"/>
                    </a:lnTo>
                    <a:lnTo>
                      <a:pt x="404" y="1355"/>
                    </a:lnTo>
                    <a:lnTo>
                      <a:pt x="383" y="1381"/>
                    </a:lnTo>
                    <a:lnTo>
                      <a:pt x="362" y="1407"/>
                    </a:lnTo>
                    <a:lnTo>
                      <a:pt x="345" y="1432"/>
                    </a:lnTo>
                    <a:lnTo>
                      <a:pt x="335" y="1458"/>
                    </a:lnTo>
                    <a:lnTo>
                      <a:pt x="325" y="1482"/>
                    </a:lnTo>
                    <a:lnTo>
                      <a:pt x="315" y="1509"/>
                    </a:lnTo>
                    <a:lnTo>
                      <a:pt x="308" y="1532"/>
                    </a:lnTo>
                    <a:lnTo>
                      <a:pt x="301" y="1559"/>
                    </a:lnTo>
                    <a:lnTo>
                      <a:pt x="299" y="1585"/>
                    </a:lnTo>
                    <a:lnTo>
                      <a:pt x="302" y="1612"/>
                    </a:lnTo>
                    <a:lnTo>
                      <a:pt x="313" y="1639"/>
                    </a:lnTo>
                    <a:lnTo>
                      <a:pt x="306" y="1658"/>
                    </a:lnTo>
                    <a:lnTo>
                      <a:pt x="297" y="1675"/>
                    </a:lnTo>
                    <a:lnTo>
                      <a:pt x="288" y="1695"/>
                    </a:lnTo>
                    <a:lnTo>
                      <a:pt x="280" y="1713"/>
                    </a:lnTo>
                    <a:lnTo>
                      <a:pt x="272" y="1733"/>
                    </a:lnTo>
                    <a:lnTo>
                      <a:pt x="268" y="1752"/>
                    </a:lnTo>
                    <a:lnTo>
                      <a:pt x="268" y="1773"/>
                    </a:lnTo>
                    <a:lnTo>
                      <a:pt x="273" y="1794"/>
                    </a:lnTo>
                    <a:lnTo>
                      <a:pt x="276" y="1800"/>
                    </a:lnTo>
                    <a:lnTo>
                      <a:pt x="283" y="1802"/>
                    </a:lnTo>
                    <a:lnTo>
                      <a:pt x="288" y="1802"/>
                    </a:lnTo>
                    <a:lnTo>
                      <a:pt x="294" y="1799"/>
                    </a:lnTo>
                    <a:lnTo>
                      <a:pt x="437" y="1567"/>
                    </a:lnTo>
                    <a:lnTo>
                      <a:pt x="443" y="1569"/>
                    </a:lnTo>
                    <a:lnTo>
                      <a:pt x="447" y="1573"/>
                    </a:lnTo>
                    <a:lnTo>
                      <a:pt x="451" y="1576"/>
                    </a:lnTo>
                    <a:lnTo>
                      <a:pt x="458" y="1577"/>
                    </a:lnTo>
                    <a:lnTo>
                      <a:pt x="515" y="1515"/>
                    </a:lnTo>
                    <a:lnTo>
                      <a:pt x="527" y="1536"/>
                    </a:lnTo>
                    <a:lnTo>
                      <a:pt x="533" y="1558"/>
                    </a:lnTo>
                    <a:lnTo>
                      <a:pt x="535" y="1579"/>
                    </a:lnTo>
                    <a:lnTo>
                      <a:pt x="535" y="1600"/>
                    </a:lnTo>
                    <a:lnTo>
                      <a:pt x="531" y="1622"/>
                    </a:lnTo>
                    <a:lnTo>
                      <a:pt x="527" y="1641"/>
                    </a:lnTo>
                    <a:lnTo>
                      <a:pt x="520" y="1660"/>
                    </a:lnTo>
                    <a:lnTo>
                      <a:pt x="515" y="1675"/>
                    </a:lnTo>
                    <a:lnTo>
                      <a:pt x="507" y="1684"/>
                    </a:lnTo>
                    <a:lnTo>
                      <a:pt x="496" y="1686"/>
                    </a:lnTo>
                    <a:lnTo>
                      <a:pt x="485" y="1686"/>
                    </a:lnTo>
                    <a:lnTo>
                      <a:pt x="479" y="1685"/>
                    </a:lnTo>
                    <a:lnTo>
                      <a:pt x="434" y="1708"/>
                    </a:lnTo>
                    <a:lnTo>
                      <a:pt x="397" y="1736"/>
                    </a:lnTo>
                    <a:lnTo>
                      <a:pt x="363" y="1768"/>
                    </a:lnTo>
                    <a:lnTo>
                      <a:pt x="333" y="1801"/>
                    </a:lnTo>
                    <a:lnTo>
                      <a:pt x="302" y="1838"/>
                    </a:lnTo>
                    <a:lnTo>
                      <a:pt x="273" y="1874"/>
                    </a:lnTo>
                    <a:lnTo>
                      <a:pt x="243" y="1910"/>
                    </a:lnTo>
                    <a:lnTo>
                      <a:pt x="211" y="1943"/>
                    </a:lnTo>
                    <a:lnTo>
                      <a:pt x="202" y="1947"/>
                    </a:lnTo>
                    <a:lnTo>
                      <a:pt x="196" y="1951"/>
                    </a:lnTo>
                    <a:lnTo>
                      <a:pt x="191" y="1954"/>
                    </a:lnTo>
                    <a:lnTo>
                      <a:pt x="190" y="1954"/>
                    </a:lnTo>
                    <a:lnTo>
                      <a:pt x="185" y="1954"/>
                    </a:lnTo>
                    <a:lnTo>
                      <a:pt x="179" y="1951"/>
                    </a:lnTo>
                    <a:lnTo>
                      <a:pt x="174" y="1945"/>
                    </a:lnTo>
                    <a:lnTo>
                      <a:pt x="170" y="1937"/>
                    </a:lnTo>
                    <a:lnTo>
                      <a:pt x="169" y="1899"/>
                    </a:lnTo>
                    <a:lnTo>
                      <a:pt x="173" y="1860"/>
                    </a:lnTo>
                    <a:lnTo>
                      <a:pt x="179" y="1823"/>
                    </a:lnTo>
                    <a:lnTo>
                      <a:pt x="189" y="1786"/>
                    </a:lnTo>
                    <a:lnTo>
                      <a:pt x="199" y="1750"/>
                    </a:lnTo>
                    <a:lnTo>
                      <a:pt x="209" y="1712"/>
                    </a:lnTo>
                    <a:lnTo>
                      <a:pt x="219" y="1674"/>
                    </a:lnTo>
                    <a:lnTo>
                      <a:pt x="226" y="1634"/>
                    </a:lnTo>
                    <a:lnTo>
                      <a:pt x="231" y="1609"/>
                    </a:lnTo>
                    <a:lnTo>
                      <a:pt x="237" y="1581"/>
                    </a:lnTo>
                    <a:lnTo>
                      <a:pt x="243" y="1553"/>
                    </a:lnTo>
                    <a:lnTo>
                      <a:pt x="249" y="1524"/>
                    </a:lnTo>
                    <a:lnTo>
                      <a:pt x="251" y="1497"/>
                    </a:lnTo>
                    <a:lnTo>
                      <a:pt x="251" y="1468"/>
                    </a:lnTo>
                    <a:lnTo>
                      <a:pt x="245" y="1443"/>
                    </a:lnTo>
                    <a:lnTo>
                      <a:pt x="232" y="1417"/>
                    </a:lnTo>
                    <a:lnTo>
                      <a:pt x="211" y="1412"/>
                    </a:lnTo>
                    <a:lnTo>
                      <a:pt x="189" y="1412"/>
                    </a:lnTo>
                    <a:lnTo>
                      <a:pt x="167" y="1416"/>
                    </a:lnTo>
                    <a:lnTo>
                      <a:pt x="147" y="1423"/>
                    </a:lnTo>
                    <a:lnTo>
                      <a:pt x="124" y="1434"/>
                    </a:lnTo>
                    <a:lnTo>
                      <a:pt x="103" y="1446"/>
                    </a:lnTo>
                    <a:lnTo>
                      <a:pt x="84" y="1461"/>
                    </a:lnTo>
                    <a:lnTo>
                      <a:pt x="66" y="1474"/>
                    </a:lnTo>
                    <a:lnTo>
                      <a:pt x="50" y="1492"/>
                    </a:lnTo>
                    <a:lnTo>
                      <a:pt x="38" y="1510"/>
                    </a:lnTo>
                    <a:lnTo>
                      <a:pt x="26" y="1528"/>
                    </a:lnTo>
                    <a:lnTo>
                      <a:pt x="17" y="1546"/>
                    </a:lnTo>
                    <a:lnTo>
                      <a:pt x="9" y="1565"/>
                    </a:lnTo>
                    <a:lnTo>
                      <a:pt x="3" y="1584"/>
                    </a:lnTo>
                    <a:lnTo>
                      <a:pt x="0" y="1604"/>
                    </a:lnTo>
                    <a:lnTo>
                      <a:pt x="0" y="1624"/>
                    </a:lnTo>
                    <a:lnTo>
                      <a:pt x="2" y="1628"/>
                    </a:lnTo>
                    <a:lnTo>
                      <a:pt x="9" y="1629"/>
                    </a:lnTo>
                    <a:lnTo>
                      <a:pt x="16" y="1629"/>
                    </a:lnTo>
                    <a:lnTo>
                      <a:pt x="25" y="1624"/>
                    </a:lnTo>
                    <a:lnTo>
                      <a:pt x="32" y="1600"/>
                    </a:lnTo>
                    <a:lnTo>
                      <a:pt x="44" y="1576"/>
                    </a:lnTo>
                    <a:lnTo>
                      <a:pt x="59" y="1553"/>
                    </a:lnTo>
                    <a:lnTo>
                      <a:pt x="76" y="1530"/>
                    </a:lnTo>
                    <a:lnTo>
                      <a:pt x="96" y="1511"/>
                    </a:lnTo>
                    <a:lnTo>
                      <a:pt x="118" y="1491"/>
                    </a:lnTo>
                    <a:lnTo>
                      <a:pt x="145" y="1475"/>
                    </a:lnTo>
                    <a:lnTo>
                      <a:pt x="175" y="1458"/>
                    </a:lnTo>
                    <a:lnTo>
                      <a:pt x="182" y="1462"/>
                    </a:lnTo>
                    <a:lnTo>
                      <a:pt x="188" y="1463"/>
                    </a:lnTo>
                    <a:lnTo>
                      <a:pt x="194" y="1464"/>
                    </a:lnTo>
                    <a:lnTo>
                      <a:pt x="200" y="1464"/>
                    </a:lnTo>
                    <a:lnTo>
                      <a:pt x="208" y="1464"/>
                    </a:lnTo>
                    <a:lnTo>
                      <a:pt x="211" y="1464"/>
                    </a:lnTo>
                    <a:lnTo>
                      <a:pt x="212" y="1532"/>
                    </a:lnTo>
                    <a:lnTo>
                      <a:pt x="204" y="1598"/>
                    </a:lnTo>
                    <a:lnTo>
                      <a:pt x="191" y="1663"/>
                    </a:lnTo>
                    <a:lnTo>
                      <a:pt x="176" y="1727"/>
                    </a:lnTo>
                    <a:lnTo>
                      <a:pt x="160" y="1793"/>
                    </a:lnTo>
                    <a:lnTo>
                      <a:pt x="148" y="1857"/>
                    </a:lnTo>
                    <a:lnTo>
                      <a:pt x="143" y="1923"/>
                    </a:lnTo>
                    <a:lnTo>
                      <a:pt x="149" y="1990"/>
                    </a:lnTo>
                    <a:lnTo>
                      <a:pt x="153" y="1995"/>
                    </a:lnTo>
                    <a:lnTo>
                      <a:pt x="159" y="2003"/>
                    </a:lnTo>
                    <a:lnTo>
                      <a:pt x="161" y="2007"/>
                    </a:lnTo>
                    <a:lnTo>
                      <a:pt x="164" y="2010"/>
                    </a:lnTo>
                    <a:lnTo>
                      <a:pt x="169" y="2014"/>
                    </a:lnTo>
                    <a:lnTo>
                      <a:pt x="175" y="2015"/>
                    </a:lnTo>
                    <a:lnTo>
                      <a:pt x="463" y="1737"/>
                    </a:lnTo>
                    <a:lnTo>
                      <a:pt x="468" y="1739"/>
                    </a:lnTo>
                    <a:lnTo>
                      <a:pt x="473" y="1741"/>
                    </a:lnTo>
                    <a:lnTo>
                      <a:pt x="479" y="1747"/>
                    </a:lnTo>
                    <a:lnTo>
                      <a:pt x="484" y="1752"/>
                    </a:lnTo>
                    <a:lnTo>
                      <a:pt x="396" y="1979"/>
                    </a:lnTo>
                    <a:lnTo>
                      <a:pt x="401" y="2028"/>
                    </a:lnTo>
                    <a:lnTo>
                      <a:pt x="397" y="2074"/>
                    </a:lnTo>
                    <a:lnTo>
                      <a:pt x="386" y="2119"/>
                    </a:lnTo>
                    <a:lnTo>
                      <a:pt x="373" y="2163"/>
                    </a:lnTo>
                    <a:lnTo>
                      <a:pt x="359" y="2207"/>
                    </a:lnTo>
                    <a:lnTo>
                      <a:pt x="349" y="2252"/>
                    </a:lnTo>
                    <a:lnTo>
                      <a:pt x="346" y="2299"/>
                    </a:lnTo>
                    <a:lnTo>
                      <a:pt x="355" y="2345"/>
                    </a:lnTo>
                    <a:lnTo>
                      <a:pt x="362" y="2356"/>
                    </a:lnTo>
                    <a:lnTo>
                      <a:pt x="374" y="2360"/>
                    </a:lnTo>
                    <a:lnTo>
                      <a:pt x="387" y="2361"/>
                    </a:lnTo>
                    <a:lnTo>
                      <a:pt x="401" y="2358"/>
                    </a:lnTo>
                    <a:lnTo>
                      <a:pt x="413" y="2354"/>
                    </a:lnTo>
                    <a:lnTo>
                      <a:pt x="426" y="2348"/>
                    </a:lnTo>
                    <a:lnTo>
                      <a:pt x="438" y="2341"/>
                    </a:lnTo>
                    <a:lnTo>
                      <a:pt x="448" y="2335"/>
                    </a:lnTo>
                    <a:lnTo>
                      <a:pt x="461" y="2322"/>
                    </a:lnTo>
                    <a:lnTo>
                      <a:pt x="475" y="2307"/>
                    </a:lnTo>
                    <a:lnTo>
                      <a:pt x="487" y="2291"/>
                    </a:lnTo>
                    <a:lnTo>
                      <a:pt x="500" y="2275"/>
                    </a:lnTo>
                    <a:lnTo>
                      <a:pt x="511" y="2261"/>
                    </a:lnTo>
                    <a:lnTo>
                      <a:pt x="522" y="2246"/>
                    </a:lnTo>
                    <a:lnTo>
                      <a:pt x="533" y="2234"/>
                    </a:lnTo>
                    <a:lnTo>
                      <a:pt x="546" y="2222"/>
                    </a:lnTo>
                    <a:lnTo>
                      <a:pt x="547" y="2222"/>
                    </a:lnTo>
                    <a:lnTo>
                      <a:pt x="552" y="2222"/>
                    </a:lnTo>
                    <a:lnTo>
                      <a:pt x="556" y="2222"/>
                    </a:lnTo>
                    <a:lnTo>
                      <a:pt x="561" y="2222"/>
                    </a:lnTo>
                    <a:lnTo>
                      <a:pt x="560" y="2261"/>
                    </a:lnTo>
                    <a:lnTo>
                      <a:pt x="553" y="2297"/>
                    </a:lnTo>
                    <a:lnTo>
                      <a:pt x="541" y="2334"/>
                    </a:lnTo>
                    <a:lnTo>
                      <a:pt x="529" y="2370"/>
                    </a:lnTo>
                    <a:lnTo>
                      <a:pt x="515" y="2407"/>
                    </a:lnTo>
                    <a:lnTo>
                      <a:pt x="505" y="2444"/>
                    </a:lnTo>
                    <a:lnTo>
                      <a:pt x="500" y="2482"/>
                    </a:lnTo>
                    <a:lnTo>
                      <a:pt x="505" y="2520"/>
                    </a:lnTo>
                    <a:lnTo>
                      <a:pt x="515" y="2531"/>
                    </a:lnTo>
                    <a:lnTo>
                      <a:pt x="528" y="2534"/>
                    </a:lnTo>
                    <a:lnTo>
                      <a:pt x="541" y="2534"/>
                    </a:lnTo>
                    <a:lnTo>
                      <a:pt x="557" y="2531"/>
                    </a:lnTo>
                    <a:lnTo>
                      <a:pt x="573" y="2525"/>
                    </a:lnTo>
                    <a:lnTo>
                      <a:pt x="590" y="2519"/>
                    </a:lnTo>
                    <a:lnTo>
                      <a:pt x="606" y="2512"/>
                    </a:lnTo>
                    <a:lnTo>
                      <a:pt x="623" y="2505"/>
                    </a:lnTo>
                    <a:lnTo>
                      <a:pt x="629" y="2499"/>
                    </a:lnTo>
                    <a:lnTo>
                      <a:pt x="634" y="2494"/>
                    </a:lnTo>
                    <a:lnTo>
                      <a:pt x="641" y="2488"/>
                    </a:lnTo>
                    <a:lnTo>
                      <a:pt x="647" y="2482"/>
                    </a:lnTo>
                    <a:lnTo>
                      <a:pt x="654" y="2477"/>
                    </a:lnTo>
                    <a:lnTo>
                      <a:pt x="662" y="2473"/>
                    </a:lnTo>
                    <a:lnTo>
                      <a:pt x="670" y="2471"/>
                    </a:lnTo>
                    <a:lnTo>
                      <a:pt x="680" y="2469"/>
                    </a:lnTo>
                    <a:lnTo>
                      <a:pt x="680" y="2587"/>
                    </a:lnTo>
                    <a:lnTo>
                      <a:pt x="703" y="2592"/>
                    </a:lnTo>
                    <a:lnTo>
                      <a:pt x="724" y="2585"/>
                    </a:lnTo>
                    <a:lnTo>
                      <a:pt x="742" y="2574"/>
                    </a:lnTo>
                    <a:lnTo>
                      <a:pt x="761" y="2558"/>
                    </a:lnTo>
                    <a:lnTo>
                      <a:pt x="777" y="2542"/>
                    </a:lnTo>
                    <a:lnTo>
                      <a:pt x="795" y="2525"/>
                    </a:lnTo>
                    <a:lnTo>
                      <a:pt x="814" y="2513"/>
                    </a:lnTo>
                    <a:lnTo>
                      <a:pt x="835" y="2505"/>
                    </a:lnTo>
                    <a:lnTo>
                      <a:pt x="839" y="2680"/>
                    </a:lnTo>
                    <a:lnTo>
                      <a:pt x="847" y="2684"/>
                    </a:lnTo>
                    <a:lnTo>
                      <a:pt x="855" y="2691"/>
                    </a:lnTo>
                    <a:lnTo>
                      <a:pt x="891" y="2691"/>
                    </a:lnTo>
                    <a:lnTo>
                      <a:pt x="922" y="2789"/>
                    </a:lnTo>
                    <a:lnTo>
                      <a:pt x="940" y="2801"/>
                    </a:lnTo>
                    <a:lnTo>
                      <a:pt x="961" y="2806"/>
                    </a:lnTo>
                    <a:lnTo>
                      <a:pt x="982" y="2807"/>
                    </a:lnTo>
                    <a:lnTo>
                      <a:pt x="1003" y="2805"/>
                    </a:lnTo>
                    <a:lnTo>
                      <a:pt x="1024" y="2802"/>
                    </a:lnTo>
                    <a:lnTo>
                      <a:pt x="1046" y="2794"/>
                    </a:lnTo>
                    <a:lnTo>
                      <a:pt x="1066" y="2787"/>
                    </a:lnTo>
                    <a:lnTo>
                      <a:pt x="1087" y="2778"/>
                    </a:lnTo>
                    <a:lnTo>
                      <a:pt x="1128" y="2840"/>
                    </a:lnTo>
                    <a:lnTo>
                      <a:pt x="1135" y="2845"/>
                    </a:lnTo>
                    <a:lnTo>
                      <a:pt x="1144" y="2847"/>
                    </a:lnTo>
                    <a:lnTo>
                      <a:pt x="1147" y="2847"/>
                    </a:lnTo>
                    <a:lnTo>
                      <a:pt x="1152" y="2847"/>
                    </a:lnTo>
                    <a:lnTo>
                      <a:pt x="1158" y="2847"/>
                    </a:lnTo>
                    <a:lnTo>
                      <a:pt x="1164" y="2845"/>
                    </a:lnTo>
                    <a:lnTo>
                      <a:pt x="1438" y="2665"/>
                    </a:lnTo>
                    <a:lnTo>
                      <a:pt x="1385" y="2850"/>
                    </a:lnTo>
                    <a:lnTo>
                      <a:pt x="1417" y="2902"/>
                    </a:lnTo>
                    <a:lnTo>
                      <a:pt x="1509" y="2876"/>
                    </a:lnTo>
                    <a:lnTo>
                      <a:pt x="1499" y="2959"/>
                    </a:lnTo>
                    <a:lnTo>
                      <a:pt x="1525" y="3000"/>
                    </a:lnTo>
                    <a:lnTo>
                      <a:pt x="1534" y="3004"/>
                    </a:lnTo>
                    <a:lnTo>
                      <a:pt x="1545" y="3012"/>
                    </a:lnTo>
                    <a:lnTo>
                      <a:pt x="1555" y="3023"/>
                    </a:lnTo>
                    <a:lnTo>
                      <a:pt x="1566" y="3030"/>
                    </a:lnTo>
                    <a:lnTo>
                      <a:pt x="1575" y="3023"/>
                    </a:lnTo>
                    <a:lnTo>
                      <a:pt x="1582" y="3013"/>
                    </a:lnTo>
                    <a:lnTo>
                      <a:pt x="1590" y="3003"/>
                    </a:lnTo>
                    <a:lnTo>
                      <a:pt x="1599" y="2991"/>
                    </a:lnTo>
                    <a:lnTo>
                      <a:pt x="1606" y="2981"/>
                    </a:lnTo>
                    <a:lnTo>
                      <a:pt x="1617" y="2972"/>
                    </a:lnTo>
                    <a:lnTo>
                      <a:pt x="1628" y="2965"/>
                    </a:lnTo>
                    <a:lnTo>
                      <a:pt x="1643" y="2959"/>
                    </a:lnTo>
                    <a:lnTo>
                      <a:pt x="1644" y="2967"/>
                    </a:lnTo>
                    <a:lnTo>
                      <a:pt x="1642" y="2975"/>
                    </a:lnTo>
                    <a:lnTo>
                      <a:pt x="1637" y="2984"/>
                    </a:lnTo>
                    <a:lnTo>
                      <a:pt x="1631" y="2991"/>
                    </a:lnTo>
                    <a:lnTo>
                      <a:pt x="1625" y="3001"/>
                    </a:lnTo>
                    <a:lnTo>
                      <a:pt x="1620" y="3010"/>
                    </a:lnTo>
                    <a:lnTo>
                      <a:pt x="1617" y="3021"/>
                    </a:lnTo>
                    <a:lnTo>
                      <a:pt x="1617" y="3030"/>
                    </a:lnTo>
                    <a:lnTo>
                      <a:pt x="1618" y="3036"/>
                    </a:lnTo>
                    <a:lnTo>
                      <a:pt x="1623" y="3040"/>
                    </a:lnTo>
                    <a:lnTo>
                      <a:pt x="1626" y="3048"/>
                    </a:lnTo>
                    <a:lnTo>
                      <a:pt x="1628" y="3057"/>
                    </a:lnTo>
                    <a:lnTo>
                      <a:pt x="1659" y="3077"/>
                    </a:lnTo>
                    <a:lnTo>
                      <a:pt x="1659" y="3086"/>
                    </a:lnTo>
                    <a:lnTo>
                      <a:pt x="1659" y="3094"/>
                    </a:lnTo>
                    <a:lnTo>
                      <a:pt x="1659" y="3101"/>
                    </a:lnTo>
                    <a:lnTo>
                      <a:pt x="1659" y="3109"/>
                    </a:lnTo>
                    <a:lnTo>
                      <a:pt x="1659" y="3118"/>
                    </a:lnTo>
                    <a:lnTo>
                      <a:pt x="1660" y="3124"/>
                    </a:lnTo>
                    <a:lnTo>
                      <a:pt x="1661" y="3133"/>
                    </a:lnTo>
                    <a:lnTo>
                      <a:pt x="1664" y="3139"/>
                    </a:lnTo>
                    <a:lnTo>
                      <a:pt x="1673" y="3144"/>
                    </a:lnTo>
                    <a:lnTo>
                      <a:pt x="1682" y="3136"/>
                    </a:lnTo>
                    <a:lnTo>
                      <a:pt x="1687" y="3133"/>
                    </a:lnTo>
                    <a:lnTo>
                      <a:pt x="1693" y="3130"/>
                    </a:lnTo>
                    <a:lnTo>
                      <a:pt x="1700" y="3127"/>
                    </a:lnTo>
                    <a:lnTo>
                      <a:pt x="1710" y="3128"/>
                    </a:lnTo>
                    <a:lnTo>
                      <a:pt x="1705" y="3170"/>
                    </a:lnTo>
                    <a:lnTo>
                      <a:pt x="1698" y="3172"/>
                    </a:lnTo>
                    <a:lnTo>
                      <a:pt x="1694" y="3176"/>
                    </a:lnTo>
                    <a:lnTo>
                      <a:pt x="1689" y="3184"/>
                    </a:lnTo>
                    <a:lnTo>
                      <a:pt x="1685" y="3191"/>
                    </a:lnTo>
                    <a:lnTo>
                      <a:pt x="1681" y="3197"/>
                    </a:lnTo>
                    <a:lnTo>
                      <a:pt x="1681" y="3204"/>
                    </a:lnTo>
                    <a:lnTo>
                      <a:pt x="1680" y="3210"/>
                    </a:lnTo>
                    <a:lnTo>
                      <a:pt x="1681" y="3217"/>
                    </a:lnTo>
                    <a:lnTo>
                      <a:pt x="1681" y="3223"/>
                    </a:lnTo>
                    <a:lnTo>
                      <a:pt x="1685" y="3230"/>
                    </a:lnTo>
                    <a:lnTo>
                      <a:pt x="1688" y="3236"/>
                    </a:lnTo>
                    <a:lnTo>
                      <a:pt x="1694" y="3242"/>
                    </a:lnTo>
                    <a:lnTo>
                      <a:pt x="1696" y="3242"/>
                    </a:lnTo>
                    <a:lnTo>
                      <a:pt x="1700" y="3242"/>
                    </a:lnTo>
                    <a:lnTo>
                      <a:pt x="1710" y="3242"/>
                    </a:lnTo>
                    <a:lnTo>
                      <a:pt x="1718" y="3231"/>
                    </a:lnTo>
                    <a:lnTo>
                      <a:pt x="1726" y="3219"/>
                    </a:lnTo>
                    <a:lnTo>
                      <a:pt x="1734" y="3208"/>
                    </a:lnTo>
                    <a:lnTo>
                      <a:pt x="1742" y="3196"/>
                    </a:lnTo>
                    <a:lnTo>
                      <a:pt x="1751" y="3186"/>
                    </a:lnTo>
                    <a:lnTo>
                      <a:pt x="1762" y="3175"/>
                    </a:lnTo>
                    <a:lnTo>
                      <a:pt x="1773" y="3167"/>
                    </a:lnTo>
                    <a:lnTo>
                      <a:pt x="1788" y="3159"/>
                    </a:lnTo>
                    <a:lnTo>
                      <a:pt x="1789" y="3161"/>
                    </a:lnTo>
                    <a:lnTo>
                      <a:pt x="1793" y="3163"/>
                    </a:lnTo>
                    <a:lnTo>
                      <a:pt x="1798" y="3169"/>
                    </a:lnTo>
                    <a:lnTo>
                      <a:pt x="1803" y="3175"/>
                    </a:lnTo>
                    <a:lnTo>
                      <a:pt x="1803" y="3185"/>
                    </a:lnTo>
                    <a:lnTo>
                      <a:pt x="1800" y="3191"/>
                    </a:lnTo>
                    <a:lnTo>
                      <a:pt x="1795" y="3195"/>
                    </a:lnTo>
                    <a:lnTo>
                      <a:pt x="1789" y="3197"/>
                    </a:lnTo>
                    <a:lnTo>
                      <a:pt x="1782" y="3200"/>
                    </a:lnTo>
                    <a:lnTo>
                      <a:pt x="1775" y="3204"/>
                    </a:lnTo>
                    <a:lnTo>
                      <a:pt x="1767" y="3208"/>
                    </a:lnTo>
                    <a:lnTo>
                      <a:pt x="1762" y="3211"/>
                    </a:lnTo>
                    <a:lnTo>
                      <a:pt x="1752" y="3219"/>
                    </a:lnTo>
                    <a:lnTo>
                      <a:pt x="1746" y="3229"/>
                    </a:lnTo>
                    <a:lnTo>
                      <a:pt x="1742" y="3236"/>
                    </a:lnTo>
                    <a:lnTo>
                      <a:pt x="1741" y="3243"/>
                    </a:lnTo>
                    <a:lnTo>
                      <a:pt x="1741" y="3250"/>
                    </a:lnTo>
                    <a:lnTo>
                      <a:pt x="1741" y="3257"/>
                    </a:lnTo>
                    <a:lnTo>
                      <a:pt x="1743" y="3263"/>
                    </a:lnTo>
                    <a:lnTo>
                      <a:pt x="1748" y="3270"/>
                    </a:lnTo>
                    <a:lnTo>
                      <a:pt x="1750" y="3273"/>
                    </a:lnTo>
                    <a:lnTo>
                      <a:pt x="1754" y="3275"/>
                    </a:lnTo>
                    <a:lnTo>
                      <a:pt x="1760" y="3278"/>
                    </a:lnTo>
                    <a:lnTo>
                      <a:pt x="1767" y="3278"/>
                    </a:lnTo>
                    <a:lnTo>
                      <a:pt x="1771" y="3275"/>
                    </a:lnTo>
                    <a:lnTo>
                      <a:pt x="1775" y="3274"/>
                    </a:lnTo>
                    <a:lnTo>
                      <a:pt x="1782" y="3274"/>
                    </a:lnTo>
                    <a:lnTo>
                      <a:pt x="1792" y="3273"/>
                    </a:lnTo>
                    <a:lnTo>
                      <a:pt x="1813" y="3309"/>
                    </a:lnTo>
                    <a:lnTo>
                      <a:pt x="1821" y="3314"/>
                    </a:lnTo>
                    <a:lnTo>
                      <a:pt x="1829" y="3310"/>
                    </a:lnTo>
                    <a:lnTo>
                      <a:pt x="1838" y="3307"/>
                    </a:lnTo>
                    <a:lnTo>
                      <a:pt x="1849" y="3304"/>
                    </a:lnTo>
                    <a:lnTo>
                      <a:pt x="1730" y="3670"/>
                    </a:lnTo>
                    <a:lnTo>
                      <a:pt x="1733" y="3675"/>
                    </a:lnTo>
                    <a:lnTo>
                      <a:pt x="1735" y="3682"/>
                    </a:lnTo>
                    <a:lnTo>
                      <a:pt x="1735" y="3689"/>
                    </a:lnTo>
                    <a:lnTo>
                      <a:pt x="1736" y="3696"/>
                    </a:lnTo>
                    <a:lnTo>
                      <a:pt x="1733" y="3707"/>
                    </a:lnTo>
                    <a:lnTo>
                      <a:pt x="1727" y="3713"/>
                    </a:lnTo>
                    <a:lnTo>
                      <a:pt x="1717" y="3720"/>
                    </a:lnTo>
                    <a:lnTo>
                      <a:pt x="1705" y="3723"/>
                    </a:lnTo>
                    <a:lnTo>
                      <a:pt x="1691" y="3726"/>
                    </a:lnTo>
                    <a:lnTo>
                      <a:pt x="1678" y="3729"/>
                    </a:lnTo>
                    <a:lnTo>
                      <a:pt x="1665" y="3734"/>
                    </a:lnTo>
                    <a:lnTo>
                      <a:pt x="1653" y="3737"/>
                    </a:lnTo>
                    <a:lnTo>
                      <a:pt x="1648" y="3739"/>
                    </a:lnTo>
                    <a:lnTo>
                      <a:pt x="1644" y="3741"/>
                    </a:lnTo>
                    <a:lnTo>
                      <a:pt x="1640" y="3747"/>
                    </a:lnTo>
                    <a:lnTo>
                      <a:pt x="1637" y="3752"/>
                    </a:lnTo>
                    <a:lnTo>
                      <a:pt x="1632" y="3759"/>
                    </a:lnTo>
                    <a:lnTo>
                      <a:pt x="1630" y="3765"/>
                    </a:lnTo>
                    <a:lnTo>
                      <a:pt x="1628" y="3773"/>
                    </a:lnTo>
                    <a:lnTo>
                      <a:pt x="1628" y="3778"/>
                    </a:lnTo>
                    <a:lnTo>
                      <a:pt x="1628" y="3786"/>
                    </a:lnTo>
                    <a:lnTo>
                      <a:pt x="1628" y="3791"/>
                    </a:lnTo>
                    <a:lnTo>
                      <a:pt x="1629" y="3798"/>
                    </a:lnTo>
                    <a:lnTo>
                      <a:pt x="1632" y="3803"/>
                    </a:lnTo>
                    <a:lnTo>
                      <a:pt x="1637" y="3815"/>
                    </a:lnTo>
                    <a:lnTo>
                      <a:pt x="1642" y="3820"/>
                    </a:lnTo>
                    <a:lnTo>
                      <a:pt x="1645" y="3820"/>
                    </a:lnTo>
                    <a:lnTo>
                      <a:pt x="1649" y="3817"/>
                    </a:lnTo>
                    <a:lnTo>
                      <a:pt x="1651" y="3811"/>
                    </a:lnTo>
                    <a:lnTo>
                      <a:pt x="1653" y="3806"/>
                    </a:lnTo>
                    <a:lnTo>
                      <a:pt x="1655" y="3800"/>
                    </a:lnTo>
                    <a:lnTo>
                      <a:pt x="1659" y="3794"/>
                    </a:lnTo>
                    <a:lnTo>
                      <a:pt x="1668" y="3786"/>
                    </a:lnTo>
                    <a:lnTo>
                      <a:pt x="1679" y="3779"/>
                    </a:lnTo>
                    <a:lnTo>
                      <a:pt x="1690" y="3776"/>
                    </a:lnTo>
                    <a:lnTo>
                      <a:pt x="1703" y="3772"/>
                    </a:lnTo>
                    <a:lnTo>
                      <a:pt x="1714" y="3770"/>
                    </a:lnTo>
                    <a:lnTo>
                      <a:pt x="1727" y="3766"/>
                    </a:lnTo>
                    <a:lnTo>
                      <a:pt x="1739" y="3763"/>
                    </a:lnTo>
                    <a:lnTo>
                      <a:pt x="1751" y="3758"/>
                    </a:lnTo>
                    <a:lnTo>
                      <a:pt x="1881" y="3896"/>
                    </a:lnTo>
                    <a:lnTo>
                      <a:pt x="1882" y="3901"/>
                    </a:lnTo>
                    <a:lnTo>
                      <a:pt x="1882" y="3907"/>
                    </a:lnTo>
                    <a:lnTo>
                      <a:pt x="1881" y="3911"/>
                    </a:lnTo>
                    <a:lnTo>
                      <a:pt x="1881" y="3912"/>
                    </a:lnTo>
                    <a:lnTo>
                      <a:pt x="1700" y="3958"/>
                    </a:lnTo>
                    <a:lnTo>
                      <a:pt x="1689" y="3968"/>
                    </a:lnTo>
                    <a:lnTo>
                      <a:pt x="1680" y="3978"/>
                    </a:lnTo>
                    <a:lnTo>
                      <a:pt x="1674" y="3989"/>
                    </a:lnTo>
                    <a:lnTo>
                      <a:pt x="1670" y="3999"/>
                    </a:lnTo>
                    <a:lnTo>
                      <a:pt x="1666" y="4014"/>
                    </a:lnTo>
                    <a:lnTo>
                      <a:pt x="1665" y="4027"/>
                    </a:lnTo>
                    <a:lnTo>
                      <a:pt x="1664" y="4042"/>
                    </a:lnTo>
                    <a:lnTo>
                      <a:pt x="1664" y="4056"/>
                    </a:lnTo>
                    <a:lnTo>
                      <a:pt x="1670" y="4070"/>
                    </a:lnTo>
                    <a:lnTo>
                      <a:pt x="1678" y="4081"/>
                    </a:lnTo>
                    <a:lnTo>
                      <a:pt x="1686" y="4091"/>
                    </a:lnTo>
                    <a:lnTo>
                      <a:pt x="1693" y="4100"/>
                    </a:lnTo>
                    <a:lnTo>
                      <a:pt x="1700" y="4108"/>
                    </a:lnTo>
                    <a:lnTo>
                      <a:pt x="1707" y="4117"/>
                    </a:lnTo>
                    <a:lnTo>
                      <a:pt x="1714" y="4126"/>
                    </a:lnTo>
                    <a:lnTo>
                      <a:pt x="1721" y="4133"/>
                    </a:lnTo>
                    <a:lnTo>
                      <a:pt x="1788" y="4154"/>
                    </a:lnTo>
                    <a:lnTo>
                      <a:pt x="1788" y="4162"/>
                    </a:lnTo>
                    <a:lnTo>
                      <a:pt x="1788" y="4168"/>
                    </a:lnTo>
                    <a:lnTo>
                      <a:pt x="1789" y="4176"/>
                    </a:lnTo>
                    <a:lnTo>
                      <a:pt x="1792" y="4186"/>
                    </a:lnTo>
                    <a:lnTo>
                      <a:pt x="1721" y="4242"/>
                    </a:lnTo>
                    <a:lnTo>
                      <a:pt x="1705" y="4345"/>
                    </a:lnTo>
                    <a:lnTo>
                      <a:pt x="1828" y="4546"/>
                    </a:lnTo>
                    <a:lnTo>
                      <a:pt x="1807" y="4597"/>
                    </a:lnTo>
                    <a:lnTo>
                      <a:pt x="1796" y="4649"/>
                    </a:lnTo>
                    <a:lnTo>
                      <a:pt x="1793" y="4705"/>
                    </a:lnTo>
                    <a:lnTo>
                      <a:pt x="1800" y="4759"/>
                    </a:lnTo>
                    <a:lnTo>
                      <a:pt x="1812" y="4816"/>
                    </a:lnTo>
                    <a:lnTo>
                      <a:pt x="1828" y="4871"/>
                    </a:lnTo>
                    <a:lnTo>
                      <a:pt x="1848" y="4927"/>
                    </a:lnTo>
                    <a:lnTo>
                      <a:pt x="1870" y="4979"/>
                    </a:lnTo>
                    <a:lnTo>
                      <a:pt x="1904" y="5035"/>
                    </a:lnTo>
                    <a:lnTo>
                      <a:pt x="1940" y="5085"/>
                    </a:lnTo>
                    <a:lnTo>
                      <a:pt x="1979" y="5133"/>
                    </a:lnTo>
                    <a:lnTo>
                      <a:pt x="2018" y="5177"/>
                    </a:lnTo>
                    <a:lnTo>
                      <a:pt x="2056" y="5223"/>
                    </a:lnTo>
                    <a:lnTo>
                      <a:pt x="2095" y="5267"/>
                    </a:lnTo>
                    <a:lnTo>
                      <a:pt x="2134" y="5310"/>
                    </a:lnTo>
                    <a:lnTo>
                      <a:pt x="2174" y="5355"/>
                    </a:lnTo>
                    <a:lnTo>
                      <a:pt x="2248" y="5416"/>
                    </a:lnTo>
                    <a:lnTo>
                      <a:pt x="2309" y="5483"/>
                    </a:lnTo>
                    <a:lnTo>
                      <a:pt x="2356" y="5561"/>
                    </a:lnTo>
                    <a:lnTo>
                      <a:pt x="2392" y="5643"/>
                    </a:lnTo>
                    <a:lnTo>
                      <a:pt x="2416" y="5734"/>
                    </a:lnTo>
                    <a:lnTo>
                      <a:pt x="2430" y="5826"/>
                    </a:lnTo>
                    <a:lnTo>
                      <a:pt x="2437" y="5923"/>
                    </a:lnTo>
                    <a:lnTo>
                      <a:pt x="2437" y="6020"/>
                    </a:lnTo>
                    <a:lnTo>
                      <a:pt x="2455" y="6054"/>
                    </a:lnTo>
                    <a:lnTo>
                      <a:pt x="2482" y="6083"/>
                    </a:lnTo>
                    <a:lnTo>
                      <a:pt x="2514" y="6109"/>
                    </a:lnTo>
                    <a:lnTo>
                      <a:pt x="2550" y="6131"/>
                    </a:lnTo>
                    <a:lnTo>
                      <a:pt x="2587" y="6152"/>
                    </a:lnTo>
                    <a:lnTo>
                      <a:pt x="2625" y="6168"/>
                    </a:lnTo>
                    <a:lnTo>
                      <a:pt x="2661" y="6183"/>
                    </a:lnTo>
                    <a:lnTo>
                      <a:pt x="2695" y="6195"/>
                    </a:lnTo>
                    <a:lnTo>
                      <a:pt x="2782" y="6629"/>
                    </a:lnTo>
                    <a:lnTo>
                      <a:pt x="2787" y="6654"/>
                    </a:lnTo>
                    <a:lnTo>
                      <a:pt x="2797" y="6676"/>
                    </a:lnTo>
                    <a:lnTo>
                      <a:pt x="2807" y="6697"/>
                    </a:lnTo>
                    <a:lnTo>
                      <a:pt x="2820" y="6716"/>
                    </a:lnTo>
                    <a:lnTo>
                      <a:pt x="2834" y="6732"/>
                    </a:lnTo>
                    <a:lnTo>
                      <a:pt x="2851" y="6745"/>
                    </a:lnTo>
                    <a:lnTo>
                      <a:pt x="2870" y="6756"/>
                    </a:lnTo>
                    <a:lnTo>
                      <a:pt x="2891" y="6762"/>
                    </a:lnTo>
                    <a:lnTo>
                      <a:pt x="2967" y="6762"/>
                    </a:lnTo>
                    <a:lnTo>
                      <a:pt x="3042" y="6757"/>
                    </a:lnTo>
                    <a:lnTo>
                      <a:pt x="3114" y="6748"/>
                    </a:lnTo>
                    <a:lnTo>
                      <a:pt x="3187" y="6736"/>
                    </a:lnTo>
                    <a:lnTo>
                      <a:pt x="3256" y="6727"/>
                    </a:lnTo>
                    <a:lnTo>
                      <a:pt x="3328" y="6717"/>
                    </a:lnTo>
                    <a:lnTo>
                      <a:pt x="3400" y="6709"/>
                    </a:lnTo>
                    <a:lnTo>
                      <a:pt x="3473" y="6706"/>
                    </a:lnTo>
                    <a:close/>
                  </a:path>
                </a:pathLst>
              </a:custGeom>
              <a:solidFill>
                <a:srgbClr val="000000"/>
              </a:solidFill>
              <a:ln w="9525">
                <a:noFill/>
                <a:round/>
                <a:headEnd/>
                <a:tailEnd/>
              </a:ln>
            </p:spPr>
            <p:txBody>
              <a:bodyPr/>
              <a:lstStyle/>
              <a:p>
                <a:endParaRPr lang="tr-TR"/>
              </a:p>
            </p:txBody>
          </p:sp>
          <p:sp>
            <p:nvSpPr>
              <p:cNvPr id="43220" name="Freeform 212"/>
              <p:cNvSpPr>
                <a:spLocks/>
              </p:cNvSpPr>
              <p:nvPr/>
            </p:nvSpPr>
            <p:spPr bwMode="auto">
              <a:xfrm>
                <a:off x="3523" y="960"/>
                <a:ext cx="364" cy="625"/>
              </a:xfrm>
              <a:custGeom>
                <a:avLst/>
                <a:gdLst/>
                <a:ahLst/>
                <a:cxnLst>
                  <a:cxn ang="0">
                    <a:pos x="2079" y="3964"/>
                  </a:cxn>
                  <a:cxn ang="0">
                    <a:pos x="2233" y="3424"/>
                  </a:cxn>
                  <a:cxn ang="0">
                    <a:pos x="2528" y="3142"/>
                  </a:cxn>
                  <a:cxn ang="0">
                    <a:pos x="2340" y="2612"/>
                  </a:cxn>
                  <a:cxn ang="0">
                    <a:pos x="2260" y="2886"/>
                  </a:cxn>
                  <a:cxn ang="0">
                    <a:pos x="2472" y="2122"/>
                  </a:cxn>
                  <a:cxn ang="0">
                    <a:pos x="2266" y="1798"/>
                  </a:cxn>
                  <a:cxn ang="0">
                    <a:pos x="2171" y="1680"/>
                  </a:cxn>
                  <a:cxn ang="0">
                    <a:pos x="2182" y="1580"/>
                  </a:cxn>
                  <a:cxn ang="0">
                    <a:pos x="2145" y="1463"/>
                  </a:cxn>
                  <a:cxn ang="0">
                    <a:pos x="2151" y="1427"/>
                  </a:cxn>
                  <a:cxn ang="0">
                    <a:pos x="2166" y="1299"/>
                  </a:cxn>
                  <a:cxn ang="0">
                    <a:pos x="2108" y="1105"/>
                  </a:cxn>
                  <a:cxn ang="0">
                    <a:pos x="2027" y="963"/>
                  </a:cxn>
                  <a:cxn ang="0">
                    <a:pos x="1978" y="888"/>
                  </a:cxn>
                  <a:cxn ang="0">
                    <a:pos x="1752" y="160"/>
                  </a:cxn>
                  <a:cxn ang="0">
                    <a:pos x="1357" y="46"/>
                  </a:cxn>
                  <a:cxn ang="0">
                    <a:pos x="1454" y="92"/>
                  </a:cxn>
                  <a:cxn ang="0">
                    <a:pos x="733" y="320"/>
                  </a:cxn>
                  <a:cxn ang="0">
                    <a:pos x="382" y="432"/>
                  </a:cxn>
                  <a:cxn ang="0">
                    <a:pos x="268" y="386"/>
                  </a:cxn>
                  <a:cxn ang="0">
                    <a:pos x="95" y="567"/>
                  </a:cxn>
                  <a:cxn ang="0">
                    <a:pos x="108" y="715"/>
                  </a:cxn>
                  <a:cxn ang="0">
                    <a:pos x="2" y="1345"/>
                  </a:cxn>
                  <a:cxn ang="0">
                    <a:pos x="120" y="1410"/>
                  </a:cxn>
                  <a:cxn ang="0">
                    <a:pos x="126" y="1348"/>
                  </a:cxn>
                  <a:cxn ang="0">
                    <a:pos x="226" y="1366"/>
                  </a:cxn>
                  <a:cxn ang="0">
                    <a:pos x="280" y="1335"/>
                  </a:cxn>
                  <a:cxn ang="0">
                    <a:pos x="321" y="1270"/>
                  </a:cxn>
                  <a:cxn ang="0">
                    <a:pos x="395" y="1232"/>
                  </a:cxn>
                  <a:cxn ang="0">
                    <a:pos x="476" y="1196"/>
                  </a:cxn>
                  <a:cxn ang="0">
                    <a:pos x="553" y="1201"/>
                  </a:cxn>
                  <a:cxn ang="0">
                    <a:pos x="662" y="1442"/>
                  </a:cxn>
                  <a:cxn ang="0">
                    <a:pos x="532" y="1479"/>
                  </a:cxn>
                  <a:cxn ang="0">
                    <a:pos x="523" y="1506"/>
                  </a:cxn>
                  <a:cxn ang="0">
                    <a:pos x="778" y="1589"/>
                  </a:cxn>
                  <a:cxn ang="0">
                    <a:pos x="1121" y="1528"/>
                  </a:cxn>
                  <a:cxn ang="0">
                    <a:pos x="1005" y="1294"/>
                  </a:cxn>
                  <a:cxn ang="0">
                    <a:pos x="1008" y="1200"/>
                  </a:cxn>
                  <a:cxn ang="0">
                    <a:pos x="1090" y="1184"/>
                  </a:cxn>
                  <a:cxn ang="0">
                    <a:pos x="1243" y="1133"/>
                  </a:cxn>
                  <a:cxn ang="0">
                    <a:pos x="1500" y="1069"/>
                  </a:cxn>
                  <a:cxn ang="0">
                    <a:pos x="1604" y="1044"/>
                  </a:cxn>
                  <a:cxn ang="0">
                    <a:pos x="1905" y="961"/>
                  </a:cxn>
                  <a:cxn ang="0">
                    <a:pos x="1966" y="1061"/>
                  </a:cxn>
                  <a:cxn ang="0">
                    <a:pos x="1772" y="1041"/>
                  </a:cxn>
                  <a:cxn ang="0">
                    <a:pos x="1584" y="1173"/>
                  </a:cxn>
                  <a:cxn ang="0">
                    <a:pos x="1625" y="1187"/>
                  </a:cxn>
                  <a:cxn ang="0">
                    <a:pos x="2044" y="1250"/>
                  </a:cxn>
                  <a:cxn ang="0">
                    <a:pos x="1946" y="1928"/>
                  </a:cxn>
                  <a:cxn ang="0">
                    <a:pos x="1234" y="1955"/>
                  </a:cxn>
                  <a:cxn ang="0">
                    <a:pos x="910" y="1729"/>
                  </a:cxn>
                  <a:cxn ang="0">
                    <a:pos x="754" y="2726"/>
                  </a:cxn>
                  <a:cxn ang="0">
                    <a:pos x="1203" y="2556"/>
                  </a:cxn>
                  <a:cxn ang="0">
                    <a:pos x="1191" y="2661"/>
                  </a:cxn>
                  <a:cxn ang="0">
                    <a:pos x="1183" y="2675"/>
                  </a:cxn>
                  <a:cxn ang="0">
                    <a:pos x="999" y="2759"/>
                  </a:cxn>
                  <a:cxn ang="0">
                    <a:pos x="618" y="2262"/>
                  </a:cxn>
                  <a:cxn ang="0">
                    <a:pos x="93" y="2260"/>
                  </a:cxn>
                  <a:cxn ang="0">
                    <a:pos x="665" y="3353"/>
                  </a:cxn>
                  <a:cxn ang="0">
                    <a:pos x="894" y="3814"/>
                  </a:cxn>
                  <a:cxn ang="0">
                    <a:pos x="1145" y="4374"/>
                  </a:cxn>
                </a:cxnLst>
                <a:rect l="0" t="0" r="r" b="b"/>
                <a:pathLst>
                  <a:path w="2552" h="4379">
                    <a:moveTo>
                      <a:pt x="1646" y="4334"/>
                    </a:moveTo>
                    <a:lnTo>
                      <a:pt x="1924" y="4252"/>
                    </a:lnTo>
                    <a:lnTo>
                      <a:pt x="2017" y="4113"/>
                    </a:lnTo>
                    <a:lnTo>
                      <a:pt x="2020" y="4109"/>
                    </a:lnTo>
                    <a:lnTo>
                      <a:pt x="2023" y="4102"/>
                    </a:lnTo>
                    <a:lnTo>
                      <a:pt x="2025" y="4099"/>
                    </a:lnTo>
                    <a:lnTo>
                      <a:pt x="2026" y="4093"/>
                    </a:lnTo>
                    <a:lnTo>
                      <a:pt x="2026" y="4088"/>
                    </a:lnTo>
                    <a:lnTo>
                      <a:pt x="2027" y="4081"/>
                    </a:lnTo>
                    <a:lnTo>
                      <a:pt x="2029" y="4077"/>
                    </a:lnTo>
                    <a:lnTo>
                      <a:pt x="2035" y="4069"/>
                    </a:lnTo>
                    <a:lnTo>
                      <a:pt x="2044" y="4061"/>
                    </a:lnTo>
                    <a:lnTo>
                      <a:pt x="2053" y="4051"/>
                    </a:lnTo>
                    <a:lnTo>
                      <a:pt x="2058" y="4021"/>
                    </a:lnTo>
                    <a:lnTo>
                      <a:pt x="2068" y="3992"/>
                    </a:lnTo>
                    <a:lnTo>
                      <a:pt x="2079" y="3964"/>
                    </a:lnTo>
                    <a:lnTo>
                      <a:pt x="2091" y="3934"/>
                    </a:lnTo>
                    <a:lnTo>
                      <a:pt x="2102" y="3906"/>
                    </a:lnTo>
                    <a:lnTo>
                      <a:pt x="2113" y="3877"/>
                    </a:lnTo>
                    <a:lnTo>
                      <a:pt x="2122" y="3847"/>
                    </a:lnTo>
                    <a:lnTo>
                      <a:pt x="2130" y="3814"/>
                    </a:lnTo>
                    <a:lnTo>
                      <a:pt x="2144" y="3767"/>
                    </a:lnTo>
                    <a:lnTo>
                      <a:pt x="2157" y="3719"/>
                    </a:lnTo>
                    <a:lnTo>
                      <a:pt x="2169" y="3671"/>
                    </a:lnTo>
                    <a:lnTo>
                      <a:pt x="2182" y="3623"/>
                    </a:lnTo>
                    <a:lnTo>
                      <a:pt x="2192" y="3576"/>
                    </a:lnTo>
                    <a:lnTo>
                      <a:pt x="2202" y="3528"/>
                    </a:lnTo>
                    <a:lnTo>
                      <a:pt x="2212" y="3481"/>
                    </a:lnTo>
                    <a:lnTo>
                      <a:pt x="2223" y="3432"/>
                    </a:lnTo>
                    <a:lnTo>
                      <a:pt x="2226" y="3430"/>
                    </a:lnTo>
                    <a:lnTo>
                      <a:pt x="2230" y="3427"/>
                    </a:lnTo>
                    <a:lnTo>
                      <a:pt x="2233" y="3424"/>
                    </a:lnTo>
                    <a:lnTo>
                      <a:pt x="2238" y="3417"/>
                    </a:lnTo>
                    <a:lnTo>
                      <a:pt x="2240" y="3417"/>
                    </a:lnTo>
                    <a:lnTo>
                      <a:pt x="2247" y="3417"/>
                    </a:lnTo>
                    <a:lnTo>
                      <a:pt x="2253" y="3417"/>
                    </a:lnTo>
                    <a:lnTo>
                      <a:pt x="2259" y="3417"/>
                    </a:lnTo>
                    <a:lnTo>
                      <a:pt x="2265" y="3422"/>
                    </a:lnTo>
                    <a:lnTo>
                      <a:pt x="2270" y="3426"/>
                    </a:lnTo>
                    <a:lnTo>
                      <a:pt x="2275" y="3434"/>
                    </a:lnTo>
                    <a:lnTo>
                      <a:pt x="2279" y="3442"/>
                    </a:lnTo>
                    <a:lnTo>
                      <a:pt x="2264" y="3520"/>
                    </a:lnTo>
                    <a:lnTo>
                      <a:pt x="2311" y="3465"/>
                    </a:lnTo>
                    <a:lnTo>
                      <a:pt x="2362" y="3406"/>
                    </a:lnTo>
                    <a:lnTo>
                      <a:pt x="2412" y="3345"/>
                    </a:lnTo>
                    <a:lnTo>
                      <a:pt x="2459" y="3280"/>
                    </a:lnTo>
                    <a:lnTo>
                      <a:pt x="2498" y="3213"/>
                    </a:lnTo>
                    <a:lnTo>
                      <a:pt x="2528" y="3142"/>
                    </a:lnTo>
                    <a:lnTo>
                      <a:pt x="2547" y="3068"/>
                    </a:lnTo>
                    <a:lnTo>
                      <a:pt x="2552" y="2989"/>
                    </a:lnTo>
                    <a:lnTo>
                      <a:pt x="2536" y="2923"/>
                    </a:lnTo>
                    <a:lnTo>
                      <a:pt x="2518" y="2858"/>
                    </a:lnTo>
                    <a:lnTo>
                      <a:pt x="2497" y="2793"/>
                    </a:lnTo>
                    <a:lnTo>
                      <a:pt x="2476" y="2728"/>
                    </a:lnTo>
                    <a:lnTo>
                      <a:pt x="2454" y="2665"/>
                    </a:lnTo>
                    <a:lnTo>
                      <a:pt x="2434" y="2600"/>
                    </a:lnTo>
                    <a:lnTo>
                      <a:pt x="2414" y="2535"/>
                    </a:lnTo>
                    <a:lnTo>
                      <a:pt x="2398" y="2469"/>
                    </a:lnTo>
                    <a:lnTo>
                      <a:pt x="2382" y="2491"/>
                    </a:lnTo>
                    <a:lnTo>
                      <a:pt x="2371" y="2513"/>
                    </a:lnTo>
                    <a:lnTo>
                      <a:pt x="2362" y="2537"/>
                    </a:lnTo>
                    <a:lnTo>
                      <a:pt x="2355" y="2560"/>
                    </a:lnTo>
                    <a:lnTo>
                      <a:pt x="2348" y="2587"/>
                    </a:lnTo>
                    <a:lnTo>
                      <a:pt x="2340" y="2612"/>
                    </a:lnTo>
                    <a:lnTo>
                      <a:pt x="2331" y="2637"/>
                    </a:lnTo>
                    <a:lnTo>
                      <a:pt x="2321" y="2660"/>
                    </a:lnTo>
                    <a:lnTo>
                      <a:pt x="2311" y="2686"/>
                    </a:lnTo>
                    <a:lnTo>
                      <a:pt x="2305" y="2712"/>
                    </a:lnTo>
                    <a:lnTo>
                      <a:pt x="2300" y="2739"/>
                    </a:lnTo>
                    <a:lnTo>
                      <a:pt x="2297" y="2765"/>
                    </a:lnTo>
                    <a:lnTo>
                      <a:pt x="2293" y="2792"/>
                    </a:lnTo>
                    <a:lnTo>
                      <a:pt x="2290" y="2820"/>
                    </a:lnTo>
                    <a:lnTo>
                      <a:pt x="2287" y="2846"/>
                    </a:lnTo>
                    <a:lnTo>
                      <a:pt x="2285" y="2871"/>
                    </a:lnTo>
                    <a:lnTo>
                      <a:pt x="2282" y="2877"/>
                    </a:lnTo>
                    <a:lnTo>
                      <a:pt x="2280" y="2881"/>
                    </a:lnTo>
                    <a:lnTo>
                      <a:pt x="2275" y="2884"/>
                    </a:lnTo>
                    <a:lnTo>
                      <a:pt x="2269" y="2886"/>
                    </a:lnTo>
                    <a:lnTo>
                      <a:pt x="2264" y="2886"/>
                    </a:lnTo>
                    <a:lnTo>
                      <a:pt x="2260" y="2886"/>
                    </a:lnTo>
                    <a:lnTo>
                      <a:pt x="2255" y="2886"/>
                    </a:lnTo>
                    <a:lnTo>
                      <a:pt x="2254" y="2886"/>
                    </a:lnTo>
                    <a:lnTo>
                      <a:pt x="2251" y="2792"/>
                    </a:lnTo>
                    <a:lnTo>
                      <a:pt x="2259" y="2704"/>
                    </a:lnTo>
                    <a:lnTo>
                      <a:pt x="2275" y="2621"/>
                    </a:lnTo>
                    <a:lnTo>
                      <a:pt x="2300" y="2541"/>
                    </a:lnTo>
                    <a:lnTo>
                      <a:pt x="2328" y="2464"/>
                    </a:lnTo>
                    <a:lnTo>
                      <a:pt x="2363" y="2384"/>
                    </a:lnTo>
                    <a:lnTo>
                      <a:pt x="2400" y="2305"/>
                    </a:lnTo>
                    <a:lnTo>
                      <a:pt x="2439" y="2221"/>
                    </a:lnTo>
                    <a:lnTo>
                      <a:pt x="2442" y="2220"/>
                    </a:lnTo>
                    <a:lnTo>
                      <a:pt x="2446" y="2216"/>
                    </a:lnTo>
                    <a:lnTo>
                      <a:pt x="2448" y="2213"/>
                    </a:lnTo>
                    <a:lnTo>
                      <a:pt x="2450" y="2211"/>
                    </a:lnTo>
                    <a:lnTo>
                      <a:pt x="2464" y="2167"/>
                    </a:lnTo>
                    <a:lnTo>
                      <a:pt x="2472" y="2122"/>
                    </a:lnTo>
                    <a:lnTo>
                      <a:pt x="2473" y="2074"/>
                    </a:lnTo>
                    <a:lnTo>
                      <a:pt x="2469" y="2025"/>
                    </a:lnTo>
                    <a:lnTo>
                      <a:pt x="2458" y="1977"/>
                    </a:lnTo>
                    <a:lnTo>
                      <a:pt x="2444" y="1930"/>
                    </a:lnTo>
                    <a:lnTo>
                      <a:pt x="2424" y="1887"/>
                    </a:lnTo>
                    <a:lnTo>
                      <a:pt x="2403" y="1845"/>
                    </a:lnTo>
                    <a:lnTo>
                      <a:pt x="2396" y="1841"/>
                    </a:lnTo>
                    <a:lnTo>
                      <a:pt x="2391" y="1835"/>
                    </a:lnTo>
                    <a:lnTo>
                      <a:pt x="2388" y="1830"/>
                    </a:lnTo>
                    <a:lnTo>
                      <a:pt x="2388" y="1825"/>
                    </a:lnTo>
                    <a:lnTo>
                      <a:pt x="2364" y="1829"/>
                    </a:lnTo>
                    <a:lnTo>
                      <a:pt x="2342" y="1829"/>
                    </a:lnTo>
                    <a:lnTo>
                      <a:pt x="2322" y="1826"/>
                    </a:lnTo>
                    <a:lnTo>
                      <a:pt x="2302" y="1818"/>
                    </a:lnTo>
                    <a:lnTo>
                      <a:pt x="2282" y="1810"/>
                    </a:lnTo>
                    <a:lnTo>
                      <a:pt x="2266" y="1798"/>
                    </a:lnTo>
                    <a:lnTo>
                      <a:pt x="2249" y="1786"/>
                    </a:lnTo>
                    <a:lnTo>
                      <a:pt x="2233" y="1772"/>
                    </a:lnTo>
                    <a:lnTo>
                      <a:pt x="2229" y="1764"/>
                    </a:lnTo>
                    <a:lnTo>
                      <a:pt x="2228" y="1755"/>
                    </a:lnTo>
                    <a:lnTo>
                      <a:pt x="2228" y="1752"/>
                    </a:lnTo>
                    <a:lnTo>
                      <a:pt x="2228" y="1747"/>
                    </a:lnTo>
                    <a:lnTo>
                      <a:pt x="2228" y="1743"/>
                    </a:lnTo>
                    <a:lnTo>
                      <a:pt x="2228" y="1736"/>
                    </a:lnTo>
                    <a:lnTo>
                      <a:pt x="2220" y="1731"/>
                    </a:lnTo>
                    <a:lnTo>
                      <a:pt x="2214" y="1724"/>
                    </a:lnTo>
                    <a:lnTo>
                      <a:pt x="2205" y="1720"/>
                    </a:lnTo>
                    <a:lnTo>
                      <a:pt x="2198" y="1715"/>
                    </a:lnTo>
                    <a:lnTo>
                      <a:pt x="2189" y="1709"/>
                    </a:lnTo>
                    <a:lnTo>
                      <a:pt x="2181" y="1701"/>
                    </a:lnTo>
                    <a:lnTo>
                      <a:pt x="2175" y="1693"/>
                    </a:lnTo>
                    <a:lnTo>
                      <a:pt x="2171" y="1680"/>
                    </a:lnTo>
                    <a:lnTo>
                      <a:pt x="2175" y="1679"/>
                    </a:lnTo>
                    <a:lnTo>
                      <a:pt x="2179" y="1674"/>
                    </a:lnTo>
                    <a:lnTo>
                      <a:pt x="2182" y="1670"/>
                    </a:lnTo>
                    <a:lnTo>
                      <a:pt x="2187" y="1664"/>
                    </a:lnTo>
                    <a:lnTo>
                      <a:pt x="2321" y="1691"/>
                    </a:lnTo>
                    <a:lnTo>
                      <a:pt x="2161" y="1649"/>
                    </a:lnTo>
                    <a:lnTo>
                      <a:pt x="2155" y="1641"/>
                    </a:lnTo>
                    <a:lnTo>
                      <a:pt x="2151" y="1631"/>
                    </a:lnTo>
                    <a:lnTo>
                      <a:pt x="2146" y="1620"/>
                    </a:lnTo>
                    <a:lnTo>
                      <a:pt x="2145" y="1608"/>
                    </a:lnTo>
                    <a:lnTo>
                      <a:pt x="2147" y="1605"/>
                    </a:lnTo>
                    <a:lnTo>
                      <a:pt x="2154" y="1601"/>
                    </a:lnTo>
                    <a:lnTo>
                      <a:pt x="2163" y="1599"/>
                    </a:lnTo>
                    <a:lnTo>
                      <a:pt x="2171" y="1597"/>
                    </a:lnTo>
                    <a:lnTo>
                      <a:pt x="2177" y="1589"/>
                    </a:lnTo>
                    <a:lnTo>
                      <a:pt x="2182" y="1580"/>
                    </a:lnTo>
                    <a:lnTo>
                      <a:pt x="2185" y="1575"/>
                    </a:lnTo>
                    <a:lnTo>
                      <a:pt x="2189" y="1571"/>
                    </a:lnTo>
                    <a:lnTo>
                      <a:pt x="2194" y="1566"/>
                    </a:lnTo>
                    <a:lnTo>
                      <a:pt x="2202" y="1561"/>
                    </a:lnTo>
                    <a:lnTo>
                      <a:pt x="2196" y="1560"/>
                    </a:lnTo>
                    <a:lnTo>
                      <a:pt x="2191" y="1557"/>
                    </a:lnTo>
                    <a:lnTo>
                      <a:pt x="2186" y="1553"/>
                    </a:lnTo>
                    <a:lnTo>
                      <a:pt x="2181" y="1551"/>
                    </a:lnTo>
                    <a:lnTo>
                      <a:pt x="2170" y="1546"/>
                    </a:lnTo>
                    <a:lnTo>
                      <a:pt x="2163" y="1536"/>
                    </a:lnTo>
                    <a:lnTo>
                      <a:pt x="2156" y="1526"/>
                    </a:lnTo>
                    <a:lnTo>
                      <a:pt x="2153" y="1514"/>
                    </a:lnTo>
                    <a:lnTo>
                      <a:pt x="2150" y="1502"/>
                    </a:lnTo>
                    <a:lnTo>
                      <a:pt x="2147" y="1489"/>
                    </a:lnTo>
                    <a:lnTo>
                      <a:pt x="2146" y="1476"/>
                    </a:lnTo>
                    <a:lnTo>
                      <a:pt x="2145" y="1463"/>
                    </a:lnTo>
                    <a:lnTo>
                      <a:pt x="2145" y="1458"/>
                    </a:lnTo>
                    <a:lnTo>
                      <a:pt x="2150" y="1454"/>
                    </a:lnTo>
                    <a:lnTo>
                      <a:pt x="2155" y="1454"/>
                    </a:lnTo>
                    <a:lnTo>
                      <a:pt x="2163" y="1455"/>
                    </a:lnTo>
                    <a:lnTo>
                      <a:pt x="2169" y="1458"/>
                    </a:lnTo>
                    <a:lnTo>
                      <a:pt x="2178" y="1459"/>
                    </a:lnTo>
                    <a:lnTo>
                      <a:pt x="2185" y="1458"/>
                    </a:lnTo>
                    <a:lnTo>
                      <a:pt x="2192" y="1453"/>
                    </a:lnTo>
                    <a:lnTo>
                      <a:pt x="2188" y="1450"/>
                    </a:lnTo>
                    <a:lnTo>
                      <a:pt x="2183" y="1447"/>
                    </a:lnTo>
                    <a:lnTo>
                      <a:pt x="2178" y="1445"/>
                    </a:lnTo>
                    <a:lnTo>
                      <a:pt x="2173" y="1442"/>
                    </a:lnTo>
                    <a:lnTo>
                      <a:pt x="2166" y="1441"/>
                    </a:lnTo>
                    <a:lnTo>
                      <a:pt x="2159" y="1438"/>
                    </a:lnTo>
                    <a:lnTo>
                      <a:pt x="2154" y="1435"/>
                    </a:lnTo>
                    <a:lnTo>
                      <a:pt x="2151" y="1427"/>
                    </a:lnTo>
                    <a:lnTo>
                      <a:pt x="2149" y="1421"/>
                    </a:lnTo>
                    <a:lnTo>
                      <a:pt x="2151" y="1414"/>
                    </a:lnTo>
                    <a:lnTo>
                      <a:pt x="2154" y="1409"/>
                    </a:lnTo>
                    <a:lnTo>
                      <a:pt x="2159" y="1402"/>
                    </a:lnTo>
                    <a:lnTo>
                      <a:pt x="2164" y="1397"/>
                    </a:lnTo>
                    <a:lnTo>
                      <a:pt x="2169" y="1391"/>
                    </a:lnTo>
                    <a:lnTo>
                      <a:pt x="2173" y="1385"/>
                    </a:lnTo>
                    <a:lnTo>
                      <a:pt x="2177" y="1376"/>
                    </a:lnTo>
                    <a:lnTo>
                      <a:pt x="2179" y="1366"/>
                    </a:lnTo>
                    <a:lnTo>
                      <a:pt x="2181" y="1355"/>
                    </a:lnTo>
                    <a:lnTo>
                      <a:pt x="2181" y="1345"/>
                    </a:lnTo>
                    <a:lnTo>
                      <a:pt x="2182" y="1334"/>
                    </a:lnTo>
                    <a:lnTo>
                      <a:pt x="2180" y="1324"/>
                    </a:lnTo>
                    <a:lnTo>
                      <a:pt x="2177" y="1314"/>
                    </a:lnTo>
                    <a:lnTo>
                      <a:pt x="2171" y="1306"/>
                    </a:lnTo>
                    <a:lnTo>
                      <a:pt x="2166" y="1299"/>
                    </a:lnTo>
                    <a:lnTo>
                      <a:pt x="2171" y="1227"/>
                    </a:lnTo>
                    <a:lnTo>
                      <a:pt x="2167" y="1218"/>
                    </a:lnTo>
                    <a:lnTo>
                      <a:pt x="2164" y="1208"/>
                    </a:lnTo>
                    <a:lnTo>
                      <a:pt x="2161" y="1200"/>
                    </a:lnTo>
                    <a:lnTo>
                      <a:pt x="2161" y="1190"/>
                    </a:lnTo>
                    <a:lnTo>
                      <a:pt x="2158" y="1188"/>
                    </a:lnTo>
                    <a:lnTo>
                      <a:pt x="2154" y="1184"/>
                    </a:lnTo>
                    <a:lnTo>
                      <a:pt x="2146" y="1184"/>
                    </a:lnTo>
                    <a:lnTo>
                      <a:pt x="2140" y="1185"/>
                    </a:lnTo>
                    <a:lnTo>
                      <a:pt x="2132" y="1178"/>
                    </a:lnTo>
                    <a:lnTo>
                      <a:pt x="2126" y="1169"/>
                    </a:lnTo>
                    <a:lnTo>
                      <a:pt x="2119" y="1160"/>
                    </a:lnTo>
                    <a:lnTo>
                      <a:pt x="2115" y="1150"/>
                    </a:lnTo>
                    <a:lnTo>
                      <a:pt x="2120" y="1113"/>
                    </a:lnTo>
                    <a:lnTo>
                      <a:pt x="2115" y="1108"/>
                    </a:lnTo>
                    <a:lnTo>
                      <a:pt x="2108" y="1105"/>
                    </a:lnTo>
                    <a:lnTo>
                      <a:pt x="2101" y="1103"/>
                    </a:lnTo>
                    <a:lnTo>
                      <a:pt x="2094" y="1099"/>
                    </a:lnTo>
                    <a:lnTo>
                      <a:pt x="2085" y="1098"/>
                    </a:lnTo>
                    <a:lnTo>
                      <a:pt x="2078" y="1096"/>
                    </a:lnTo>
                    <a:lnTo>
                      <a:pt x="2069" y="1095"/>
                    </a:lnTo>
                    <a:lnTo>
                      <a:pt x="2063" y="1093"/>
                    </a:lnTo>
                    <a:lnTo>
                      <a:pt x="2027" y="1061"/>
                    </a:lnTo>
                    <a:lnTo>
                      <a:pt x="2032" y="1020"/>
                    </a:lnTo>
                    <a:lnTo>
                      <a:pt x="2028" y="1016"/>
                    </a:lnTo>
                    <a:lnTo>
                      <a:pt x="2023" y="1010"/>
                    </a:lnTo>
                    <a:lnTo>
                      <a:pt x="2018" y="1007"/>
                    </a:lnTo>
                    <a:lnTo>
                      <a:pt x="2011" y="999"/>
                    </a:lnTo>
                    <a:lnTo>
                      <a:pt x="2009" y="990"/>
                    </a:lnTo>
                    <a:lnTo>
                      <a:pt x="2013" y="980"/>
                    </a:lnTo>
                    <a:lnTo>
                      <a:pt x="2018" y="972"/>
                    </a:lnTo>
                    <a:lnTo>
                      <a:pt x="2027" y="963"/>
                    </a:lnTo>
                    <a:lnTo>
                      <a:pt x="2036" y="963"/>
                    </a:lnTo>
                    <a:lnTo>
                      <a:pt x="2044" y="963"/>
                    </a:lnTo>
                    <a:lnTo>
                      <a:pt x="2051" y="963"/>
                    </a:lnTo>
                    <a:lnTo>
                      <a:pt x="2058" y="963"/>
                    </a:lnTo>
                    <a:lnTo>
                      <a:pt x="2054" y="958"/>
                    </a:lnTo>
                    <a:lnTo>
                      <a:pt x="2050" y="952"/>
                    </a:lnTo>
                    <a:lnTo>
                      <a:pt x="2042" y="950"/>
                    </a:lnTo>
                    <a:lnTo>
                      <a:pt x="2035" y="948"/>
                    </a:lnTo>
                    <a:lnTo>
                      <a:pt x="2027" y="947"/>
                    </a:lnTo>
                    <a:lnTo>
                      <a:pt x="2019" y="946"/>
                    </a:lnTo>
                    <a:lnTo>
                      <a:pt x="2011" y="946"/>
                    </a:lnTo>
                    <a:lnTo>
                      <a:pt x="2006" y="943"/>
                    </a:lnTo>
                    <a:lnTo>
                      <a:pt x="1970" y="912"/>
                    </a:lnTo>
                    <a:lnTo>
                      <a:pt x="1969" y="903"/>
                    </a:lnTo>
                    <a:lnTo>
                      <a:pt x="1972" y="895"/>
                    </a:lnTo>
                    <a:lnTo>
                      <a:pt x="1978" y="888"/>
                    </a:lnTo>
                    <a:lnTo>
                      <a:pt x="1985" y="881"/>
                    </a:lnTo>
                    <a:lnTo>
                      <a:pt x="1949" y="856"/>
                    </a:lnTo>
                    <a:lnTo>
                      <a:pt x="1947" y="789"/>
                    </a:lnTo>
                    <a:lnTo>
                      <a:pt x="1943" y="723"/>
                    </a:lnTo>
                    <a:lnTo>
                      <a:pt x="1936" y="657"/>
                    </a:lnTo>
                    <a:lnTo>
                      <a:pt x="1928" y="592"/>
                    </a:lnTo>
                    <a:lnTo>
                      <a:pt x="1915" y="527"/>
                    </a:lnTo>
                    <a:lnTo>
                      <a:pt x="1902" y="461"/>
                    </a:lnTo>
                    <a:lnTo>
                      <a:pt x="1885" y="394"/>
                    </a:lnTo>
                    <a:lnTo>
                      <a:pt x="1868" y="324"/>
                    </a:lnTo>
                    <a:lnTo>
                      <a:pt x="1846" y="296"/>
                    </a:lnTo>
                    <a:lnTo>
                      <a:pt x="1828" y="268"/>
                    </a:lnTo>
                    <a:lnTo>
                      <a:pt x="1808" y="239"/>
                    </a:lnTo>
                    <a:lnTo>
                      <a:pt x="1791" y="211"/>
                    </a:lnTo>
                    <a:lnTo>
                      <a:pt x="1771" y="186"/>
                    </a:lnTo>
                    <a:lnTo>
                      <a:pt x="1752" y="160"/>
                    </a:lnTo>
                    <a:lnTo>
                      <a:pt x="1731" y="136"/>
                    </a:lnTo>
                    <a:lnTo>
                      <a:pt x="1708" y="113"/>
                    </a:lnTo>
                    <a:lnTo>
                      <a:pt x="1584" y="92"/>
                    </a:lnTo>
                    <a:lnTo>
                      <a:pt x="1564" y="85"/>
                    </a:lnTo>
                    <a:lnTo>
                      <a:pt x="1545" y="78"/>
                    </a:lnTo>
                    <a:lnTo>
                      <a:pt x="1523" y="74"/>
                    </a:lnTo>
                    <a:lnTo>
                      <a:pt x="1502" y="67"/>
                    </a:lnTo>
                    <a:lnTo>
                      <a:pt x="1482" y="61"/>
                    </a:lnTo>
                    <a:lnTo>
                      <a:pt x="1466" y="51"/>
                    </a:lnTo>
                    <a:lnTo>
                      <a:pt x="1452" y="37"/>
                    </a:lnTo>
                    <a:lnTo>
                      <a:pt x="1444" y="15"/>
                    </a:lnTo>
                    <a:lnTo>
                      <a:pt x="1442" y="9"/>
                    </a:lnTo>
                    <a:lnTo>
                      <a:pt x="1442" y="6"/>
                    </a:lnTo>
                    <a:lnTo>
                      <a:pt x="1443" y="5"/>
                    </a:lnTo>
                    <a:lnTo>
                      <a:pt x="1444" y="0"/>
                    </a:lnTo>
                    <a:lnTo>
                      <a:pt x="1357" y="46"/>
                    </a:lnTo>
                    <a:lnTo>
                      <a:pt x="1349" y="46"/>
                    </a:lnTo>
                    <a:lnTo>
                      <a:pt x="1342" y="45"/>
                    </a:lnTo>
                    <a:lnTo>
                      <a:pt x="1337" y="42"/>
                    </a:lnTo>
                    <a:lnTo>
                      <a:pt x="1331" y="39"/>
                    </a:lnTo>
                    <a:lnTo>
                      <a:pt x="1325" y="38"/>
                    </a:lnTo>
                    <a:lnTo>
                      <a:pt x="1319" y="36"/>
                    </a:lnTo>
                    <a:lnTo>
                      <a:pt x="1313" y="36"/>
                    </a:lnTo>
                    <a:lnTo>
                      <a:pt x="1306" y="36"/>
                    </a:lnTo>
                    <a:lnTo>
                      <a:pt x="1476" y="66"/>
                    </a:lnTo>
                    <a:lnTo>
                      <a:pt x="1477" y="71"/>
                    </a:lnTo>
                    <a:lnTo>
                      <a:pt x="1479" y="75"/>
                    </a:lnTo>
                    <a:lnTo>
                      <a:pt x="1481" y="79"/>
                    </a:lnTo>
                    <a:lnTo>
                      <a:pt x="1480" y="83"/>
                    </a:lnTo>
                    <a:lnTo>
                      <a:pt x="1472" y="89"/>
                    </a:lnTo>
                    <a:lnTo>
                      <a:pt x="1464" y="91"/>
                    </a:lnTo>
                    <a:lnTo>
                      <a:pt x="1454" y="92"/>
                    </a:lnTo>
                    <a:lnTo>
                      <a:pt x="1445" y="90"/>
                    </a:lnTo>
                    <a:lnTo>
                      <a:pt x="1435" y="89"/>
                    </a:lnTo>
                    <a:lnTo>
                      <a:pt x="1425" y="88"/>
                    </a:lnTo>
                    <a:lnTo>
                      <a:pt x="1414" y="89"/>
                    </a:lnTo>
                    <a:lnTo>
                      <a:pt x="1403" y="92"/>
                    </a:lnTo>
                    <a:lnTo>
                      <a:pt x="1325" y="89"/>
                    </a:lnTo>
                    <a:lnTo>
                      <a:pt x="1247" y="89"/>
                    </a:lnTo>
                    <a:lnTo>
                      <a:pt x="1169" y="96"/>
                    </a:lnTo>
                    <a:lnTo>
                      <a:pt x="1095" y="105"/>
                    </a:lnTo>
                    <a:lnTo>
                      <a:pt x="1021" y="124"/>
                    </a:lnTo>
                    <a:lnTo>
                      <a:pt x="952" y="148"/>
                    </a:lnTo>
                    <a:lnTo>
                      <a:pt x="886" y="181"/>
                    </a:lnTo>
                    <a:lnTo>
                      <a:pt x="826" y="221"/>
                    </a:lnTo>
                    <a:lnTo>
                      <a:pt x="794" y="255"/>
                    </a:lnTo>
                    <a:lnTo>
                      <a:pt x="763" y="287"/>
                    </a:lnTo>
                    <a:lnTo>
                      <a:pt x="733" y="320"/>
                    </a:lnTo>
                    <a:lnTo>
                      <a:pt x="703" y="352"/>
                    </a:lnTo>
                    <a:lnTo>
                      <a:pt x="674" y="385"/>
                    </a:lnTo>
                    <a:lnTo>
                      <a:pt x="646" y="418"/>
                    </a:lnTo>
                    <a:lnTo>
                      <a:pt x="617" y="452"/>
                    </a:lnTo>
                    <a:lnTo>
                      <a:pt x="589" y="484"/>
                    </a:lnTo>
                    <a:lnTo>
                      <a:pt x="570" y="488"/>
                    </a:lnTo>
                    <a:lnTo>
                      <a:pt x="552" y="489"/>
                    </a:lnTo>
                    <a:lnTo>
                      <a:pt x="533" y="489"/>
                    </a:lnTo>
                    <a:lnTo>
                      <a:pt x="516" y="487"/>
                    </a:lnTo>
                    <a:lnTo>
                      <a:pt x="497" y="483"/>
                    </a:lnTo>
                    <a:lnTo>
                      <a:pt x="482" y="477"/>
                    </a:lnTo>
                    <a:lnTo>
                      <a:pt x="467" y="467"/>
                    </a:lnTo>
                    <a:lnTo>
                      <a:pt x="455" y="453"/>
                    </a:lnTo>
                    <a:lnTo>
                      <a:pt x="394" y="448"/>
                    </a:lnTo>
                    <a:lnTo>
                      <a:pt x="386" y="443"/>
                    </a:lnTo>
                    <a:lnTo>
                      <a:pt x="382" y="432"/>
                    </a:lnTo>
                    <a:lnTo>
                      <a:pt x="380" y="427"/>
                    </a:lnTo>
                    <a:lnTo>
                      <a:pt x="380" y="420"/>
                    </a:lnTo>
                    <a:lnTo>
                      <a:pt x="380" y="414"/>
                    </a:lnTo>
                    <a:lnTo>
                      <a:pt x="383" y="407"/>
                    </a:lnTo>
                    <a:lnTo>
                      <a:pt x="372" y="404"/>
                    </a:lnTo>
                    <a:lnTo>
                      <a:pt x="360" y="403"/>
                    </a:lnTo>
                    <a:lnTo>
                      <a:pt x="347" y="405"/>
                    </a:lnTo>
                    <a:lnTo>
                      <a:pt x="335" y="406"/>
                    </a:lnTo>
                    <a:lnTo>
                      <a:pt x="322" y="408"/>
                    </a:lnTo>
                    <a:lnTo>
                      <a:pt x="309" y="410"/>
                    </a:lnTo>
                    <a:lnTo>
                      <a:pt x="296" y="410"/>
                    </a:lnTo>
                    <a:lnTo>
                      <a:pt x="285" y="407"/>
                    </a:lnTo>
                    <a:lnTo>
                      <a:pt x="278" y="405"/>
                    </a:lnTo>
                    <a:lnTo>
                      <a:pt x="273" y="396"/>
                    </a:lnTo>
                    <a:lnTo>
                      <a:pt x="270" y="392"/>
                    </a:lnTo>
                    <a:lnTo>
                      <a:pt x="268" y="386"/>
                    </a:lnTo>
                    <a:lnTo>
                      <a:pt x="266" y="381"/>
                    </a:lnTo>
                    <a:lnTo>
                      <a:pt x="265" y="375"/>
                    </a:lnTo>
                    <a:lnTo>
                      <a:pt x="263" y="382"/>
                    </a:lnTo>
                    <a:lnTo>
                      <a:pt x="263" y="387"/>
                    </a:lnTo>
                    <a:lnTo>
                      <a:pt x="262" y="393"/>
                    </a:lnTo>
                    <a:lnTo>
                      <a:pt x="261" y="396"/>
                    </a:lnTo>
                    <a:lnTo>
                      <a:pt x="258" y="399"/>
                    </a:lnTo>
                    <a:lnTo>
                      <a:pt x="255" y="403"/>
                    </a:lnTo>
                    <a:lnTo>
                      <a:pt x="249" y="406"/>
                    </a:lnTo>
                    <a:lnTo>
                      <a:pt x="244" y="407"/>
                    </a:lnTo>
                    <a:lnTo>
                      <a:pt x="95" y="433"/>
                    </a:lnTo>
                    <a:lnTo>
                      <a:pt x="96" y="434"/>
                    </a:lnTo>
                    <a:lnTo>
                      <a:pt x="100" y="436"/>
                    </a:lnTo>
                    <a:lnTo>
                      <a:pt x="105" y="440"/>
                    </a:lnTo>
                    <a:lnTo>
                      <a:pt x="110" y="443"/>
                    </a:lnTo>
                    <a:lnTo>
                      <a:pt x="95" y="567"/>
                    </a:lnTo>
                    <a:lnTo>
                      <a:pt x="97" y="579"/>
                    </a:lnTo>
                    <a:lnTo>
                      <a:pt x="98" y="591"/>
                    </a:lnTo>
                    <a:lnTo>
                      <a:pt x="99" y="603"/>
                    </a:lnTo>
                    <a:lnTo>
                      <a:pt x="100" y="614"/>
                    </a:lnTo>
                    <a:lnTo>
                      <a:pt x="100" y="626"/>
                    </a:lnTo>
                    <a:lnTo>
                      <a:pt x="101" y="637"/>
                    </a:lnTo>
                    <a:lnTo>
                      <a:pt x="105" y="649"/>
                    </a:lnTo>
                    <a:lnTo>
                      <a:pt x="110" y="660"/>
                    </a:lnTo>
                    <a:lnTo>
                      <a:pt x="108" y="662"/>
                    </a:lnTo>
                    <a:lnTo>
                      <a:pt x="107" y="666"/>
                    </a:lnTo>
                    <a:lnTo>
                      <a:pt x="105" y="671"/>
                    </a:lnTo>
                    <a:lnTo>
                      <a:pt x="105" y="675"/>
                    </a:lnTo>
                    <a:lnTo>
                      <a:pt x="101" y="687"/>
                    </a:lnTo>
                    <a:lnTo>
                      <a:pt x="101" y="697"/>
                    </a:lnTo>
                    <a:lnTo>
                      <a:pt x="103" y="706"/>
                    </a:lnTo>
                    <a:lnTo>
                      <a:pt x="108" y="715"/>
                    </a:lnTo>
                    <a:lnTo>
                      <a:pt x="112" y="724"/>
                    </a:lnTo>
                    <a:lnTo>
                      <a:pt x="118" y="731"/>
                    </a:lnTo>
                    <a:lnTo>
                      <a:pt x="124" y="740"/>
                    </a:lnTo>
                    <a:lnTo>
                      <a:pt x="131" y="747"/>
                    </a:lnTo>
                    <a:lnTo>
                      <a:pt x="105" y="788"/>
                    </a:lnTo>
                    <a:lnTo>
                      <a:pt x="136" y="1031"/>
                    </a:lnTo>
                    <a:lnTo>
                      <a:pt x="107" y="1062"/>
                    </a:lnTo>
                    <a:lnTo>
                      <a:pt x="85" y="1096"/>
                    </a:lnTo>
                    <a:lnTo>
                      <a:pt x="65" y="1132"/>
                    </a:lnTo>
                    <a:lnTo>
                      <a:pt x="51" y="1168"/>
                    </a:lnTo>
                    <a:lnTo>
                      <a:pt x="37" y="1206"/>
                    </a:lnTo>
                    <a:lnTo>
                      <a:pt x="26" y="1244"/>
                    </a:lnTo>
                    <a:lnTo>
                      <a:pt x="14" y="1283"/>
                    </a:lnTo>
                    <a:lnTo>
                      <a:pt x="2" y="1319"/>
                    </a:lnTo>
                    <a:lnTo>
                      <a:pt x="2" y="1334"/>
                    </a:lnTo>
                    <a:lnTo>
                      <a:pt x="2" y="1345"/>
                    </a:lnTo>
                    <a:lnTo>
                      <a:pt x="1" y="1357"/>
                    </a:lnTo>
                    <a:lnTo>
                      <a:pt x="1" y="1367"/>
                    </a:lnTo>
                    <a:lnTo>
                      <a:pt x="0" y="1378"/>
                    </a:lnTo>
                    <a:lnTo>
                      <a:pt x="0" y="1388"/>
                    </a:lnTo>
                    <a:lnTo>
                      <a:pt x="0" y="1398"/>
                    </a:lnTo>
                    <a:lnTo>
                      <a:pt x="2" y="1406"/>
                    </a:lnTo>
                    <a:lnTo>
                      <a:pt x="6" y="1414"/>
                    </a:lnTo>
                    <a:lnTo>
                      <a:pt x="11" y="1417"/>
                    </a:lnTo>
                    <a:lnTo>
                      <a:pt x="14" y="1420"/>
                    </a:lnTo>
                    <a:lnTo>
                      <a:pt x="19" y="1421"/>
                    </a:lnTo>
                    <a:lnTo>
                      <a:pt x="25" y="1422"/>
                    </a:lnTo>
                    <a:lnTo>
                      <a:pt x="33" y="1423"/>
                    </a:lnTo>
                    <a:lnTo>
                      <a:pt x="142" y="1423"/>
                    </a:lnTo>
                    <a:lnTo>
                      <a:pt x="135" y="1417"/>
                    </a:lnTo>
                    <a:lnTo>
                      <a:pt x="129" y="1413"/>
                    </a:lnTo>
                    <a:lnTo>
                      <a:pt x="120" y="1410"/>
                    </a:lnTo>
                    <a:lnTo>
                      <a:pt x="112" y="1406"/>
                    </a:lnTo>
                    <a:lnTo>
                      <a:pt x="102" y="1403"/>
                    </a:lnTo>
                    <a:lnTo>
                      <a:pt x="94" y="1399"/>
                    </a:lnTo>
                    <a:lnTo>
                      <a:pt x="85" y="1392"/>
                    </a:lnTo>
                    <a:lnTo>
                      <a:pt x="80" y="1381"/>
                    </a:lnTo>
                    <a:lnTo>
                      <a:pt x="80" y="1372"/>
                    </a:lnTo>
                    <a:lnTo>
                      <a:pt x="83" y="1362"/>
                    </a:lnTo>
                    <a:lnTo>
                      <a:pt x="85" y="1357"/>
                    </a:lnTo>
                    <a:lnTo>
                      <a:pt x="89" y="1353"/>
                    </a:lnTo>
                    <a:lnTo>
                      <a:pt x="94" y="1349"/>
                    </a:lnTo>
                    <a:lnTo>
                      <a:pt x="100" y="1344"/>
                    </a:lnTo>
                    <a:lnTo>
                      <a:pt x="103" y="1344"/>
                    </a:lnTo>
                    <a:lnTo>
                      <a:pt x="110" y="1344"/>
                    </a:lnTo>
                    <a:lnTo>
                      <a:pt x="115" y="1344"/>
                    </a:lnTo>
                    <a:lnTo>
                      <a:pt x="121" y="1344"/>
                    </a:lnTo>
                    <a:lnTo>
                      <a:pt x="126" y="1348"/>
                    </a:lnTo>
                    <a:lnTo>
                      <a:pt x="133" y="1351"/>
                    </a:lnTo>
                    <a:lnTo>
                      <a:pt x="138" y="1355"/>
                    </a:lnTo>
                    <a:lnTo>
                      <a:pt x="144" y="1360"/>
                    </a:lnTo>
                    <a:lnTo>
                      <a:pt x="147" y="1365"/>
                    </a:lnTo>
                    <a:lnTo>
                      <a:pt x="152" y="1371"/>
                    </a:lnTo>
                    <a:lnTo>
                      <a:pt x="159" y="1376"/>
                    </a:lnTo>
                    <a:lnTo>
                      <a:pt x="167" y="1381"/>
                    </a:lnTo>
                    <a:lnTo>
                      <a:pt x="167" y="1371"/>
                    </a:lnTo>
                    <a:lnTo>
                      <a:pt x="168" y="1360"/>
                    </a:lnTo>
                    <a:lnTo>
                      <a:pt x="171" y="1351"/>
                    </a:lnTo>
                    <a:lnTo>
                      <a:pt x="178" y="1344"/>
                    </a:lnTo>
                    <a:lnTo>
                      <a:pt x="189" y="1344"/>
                    </a:lnTo>
                    <a:lnTo>
                      <a:pt x="200" y="1347"/>
                    </a:lnTo>
                    <a:lnTo>
                      <a:pt x="209" y="1352"/>
                    </a:lnTo>
                    <a:lnTo>
                      <a:pt x="219" y="1357"/>
                    </a:lnTo>
                    <a:lnTo>
                      <a:pt x="226" y="1366"/>
                    </a:lnTo>
                    <a:lnTo>
                      <a:pt x="236" y="1373"/>
                    </a:lnTo>
                    <a:lnTo>
                      <a:pt x="245" y="1379"/>
                    </a:lnTo>
                    <a:lnTo>
                      <a:pt x="255" y="1381"/>
                    </a:lnTo>
                    <a:lnTo>
                      <a:pt x="219" y="1335"/>
                    </a:lnTo>
                    <a:lnTo>
                      <a:pt x="216" y="1327"/>
                    </a:lnTo>
                    <a:lnTo>
                      <a:pt x="218" y="1317"/>
                    </a:lnTo>
                    <a:lnTo>
                      <a:pt x="221" y="1308"/>
                    </a:lnTo>
                    <a:lnTo>
                      <a:pt x="229" y="1299"/>
                    </a:lnTo>
                    <a:lnTo>
                      <a:pt x="237" y="1299"/>
                    </a:lnTo>
                    <a:lnTo>
                      <a:pt x="245" y="1299"/>
                    </a:lnTo>
                    <a:lnTo>
                      <a:pt x="252" y="1302"/>
                    </a:lnTo>
                    <a:lnTo>
                      <a:pt x="258" y="1305"/>
                    </a:lnTo>
                    <a:lnTo>
                      <a:pt x="262" y="1312"/>
                    </a:lnTo>
                    <a:lnTo>
                      <a:pt x="269" y="1318"/>
                    </a:lnTo>
                    <a:lnTo>
                      <a:pt x="273" y="1326"/>
                    </a:lnTo>
                    <a:lnTo>
                      <a:pt x="280" y="1335"/>
                    </a:lnTo>
                    <a:lnTo>
                      <a:pt x="285" y="1335"/>
                    </a:lnTo>
                    <a:lnTo>
                      <a:pt x="287" y="1336"/>
                    </a:lnTo>
                    <a:lnTo>
                      <a:pt x="290" y="1336"/>
                    </a:lnTo>
                    <a:lnTo>
                      <a:pt x="296" y="1329"/>
                    </a:lnTo>
                    <a:lnTo>
                      <a:pt x="298" y="1323"/>
                    </a:lnTo>
                    <a:lnTo>
                      <a:pt x="296" y="1314"/>
                    </a:lnTo>
                    <a:lnTo>
                      <a:pt x="290" y="1304"/>
                    </a:lnTo>
                    <a:lnTo>
                      <a:pt x="285" y="1293"/>
                    </a:lnTo>
                    <a:lnTo>
                      <a:pt x="285" y="1288"/>
                    </a:lnTo>
                    <a:lnTo>
                      <a:pt x="285" y="1281"/>
                    </a:lnTo>
                    <a:lnTo>
                      <a:pt x="286" y="1277"/>
                    </a:lnTo>
                    <a:lnTo>
                      <a:pt x="291" y="1273"/>
                    </a:lnTo>
                    <a:lnTo>
                      <a:pt x="298" y="1270"/>
                    </a:lnTo>
                    <a:lnTo>
                      <a:pt x="310" y="1269"/>
                    </a:lnTo>
                    <a:lnTo>
                      <a:pt x="316" y="1270"/>
                    </a:lnTo>
                    <a:lnTo>
                      <a:pt x="321" y="1270"/>
                    </a:lnTo>
                    <a:lnTo>
                      <a:pt x="327" y="1271"/>
                    </a:lnTo>
                    <a:lnTo>
                      <a:pt x="332" y="1273"/>
                    </a:lnTo>
                    <a:lnTo>
                      <a:pt x="357" y="1314"/>
                    </a:lnTo>
                    <a:lnTo>
                      <a:pt x="373" y="1242"/>
                    </a:lnTo>
                    <a:lnTo>
                      <a:pt x="376" y="1241"/>
                    </a:lnTo>
                    <a:lnTo>
                      <a:pt x="376" y="1239"/>
                    </a:lnTo>
                    <a:lnTo>
                      <a:pt x="376" y="1238"/>
                    </a:lnTo>
                    <a:lnTo>
                      <a:pt x="383" y="1242"/>
                    </a:lnTo>
                    <a:lnTo>
                      <a:pt x="385" y="1244"/>
                    </a:lnTo>
                    <a:lnTo>
                      <a:pt x="391" y="1250"/>
                    </a:lnTo>
                    <a:lnTo>
                      <a:pt x="395" y="1257"/>
                    </a:lnTo>
                    <a:lnTo>
                      <a:pt x="398" y="1267"/>
                    </a:lnTo>
                    <a:lnTo>
                      <a:pt x="397" y="1261"/>
                    </a:lnTo>
                    <a:lnTo>
                      <a:pt x="396" y="1252"/>
                    </a:lnTo>
                    <a:lnTo>
                      <a:pt x="395" y="1242"/>
                    </a:lnTo>
                    <a:lnTo>
                      <a:pt x="395" y="1232"/>
                    </a:lnTo>
                    <a:lnTo>
                      <a:pt x="394" y="1224"/>
                    </a:lnTo>
                    <a:lnTo>
                      <a:pt x="396" y="1215"/>
                    </a:lnTo>
                    <a:lnTo>
                      <a:pt x="398" y="1208"/>
                    </a:lnTo>
                    <a:lnTo>
                      <a:pt x="404" y="1201"/>
                    </a:lnTo>
                    <a:lnTo>
                      <a:pt x="412" y="1204"/>
                    </a:lnTo>
                    <a:lnTo>
                      <a:pt x="417" y="1211"/>
                    </a:lnTo>
                    <a:lnTo>
                      <a:pt x="418" y="1219"/>
                    </a:lnTo>
                    <a:lnTo>
                      <a:pt x="419" y="1227"/>
                    </a:lnTo>
                    <a:lnTo>
                      <a:pt x="440" y="1159"/>
                    </a:lnTo>
                    <a:lnTo>
                      <a:pt x="446" y="1159"/>
                    </a:lnTo>
                    <a:lnTo>
                      <a:pt x="453" y="1159"/>
                    </a:lnTo>
                    <a:lnTo>
                      <a:pt x="458" y="1163"/>
                    </a:lnTo>
                    <a:lnTo>
                      <a:pt x="464" y="1165"/>
                    </a:lnTo>
                    <a:lnTo>
                      <a:pt x="470" y="1175"/>
                    </a:lnTo>
                    <a:lnTo>
                      <a:pt x="476" y="1185"/>
                    </a:lnTo>
                    <a:lnTo>
                      <a:pt x="476" y="1196"/>
                    </a:lnTo>
                    <a:lnTo>
                      <a:pt x="479" y="1206"/>
                    </a:lnTo>
                    <a:lnTo>
                      <a:pt x="483" y="1215"/>
                    </a:lnTo>
                    <a:lnTo>
                      <a:pt x="490" y="1221"/>
                    </a:lnTo>
                    <a:lnTo>
                      <a:pt x="496" y="1230"/>
                    </a:lnTo>
                    <a:lnTo>
                      <a:pt x="503" y="1238"/>
                    </a:lnTo>
                    <a:lnTo>
                      <a:pt x="509" y="1248"/>
                    </a:lnTo>
                    <a:lnTo>
                      <a:pt x="517" y="1257"/>
                    </a:lnTo>
                    <a:lnTo>
                      <a:pt x="512" y="1190"/>
                    </a:lnTo>
                    <a:lnTo>
                      <a:pt x="512" y="1189"/>
                    </a:lnTo>
                    <a:lnTo>
                      <a:pt x="515" y="1185"/>
                    </a:lnTo>
                    <a:lnTo>
                      <a:pt x="520" y="1182"/>
                    </a:lnTo>
                    <a:lnTo>
                      <a:pt x="528" y="1180"/>
                    </a:lnTo>
                    <a:lnTo>
                      <a:pt x="533" y="1184"/>
                    </a:lnTo>
                    <a:lnTo>
                      <a:pt x="540" y="1189"/>
                    </a:lnTo>
                    <a:lnTo>
                      <a:pt x="545" y="1194"/>
                    </a:lnTo>
                    <a:lnTo>
                      <a:pt x="553" y="1201"/>
                    </a:lnTo>
                    <a:lnTo>
                      <a:pt x="560" y="1201"/>
                    </a:lnTo>
                    <a:lnTo>
                      <a:pt x="566" y="1200"/>
                    </a:lnTo>
                    <a:lnTo>
                      <a:pt x="572" y="1200"/>
                    </a:lnTo>
                    <a:lnTo>
                      <a:pt x="579" y="1201"/>
                    </a:lnTo>
                    <a:lnTo>
                      <a:pt x="600" y="1224"/>
                    </a:lnTo>
                    <a:lnTo>
                      <a:pt x="622" y="1249"/>
                    </a:lnTo>
                    <a:lnTo>
                      <a:pt x="641" y="1275"/>
                    </a:lnTo>
                    <a:lnTo>
                      <a:pt x="661" y="1303"/>
                    </a:lnTo>
                    <a:lnTo>
                      <a:pt x="676" y="1334"/>
                    </a:lnTo>
                    <a:lnTo>
                      <a:pt x="689" y="1364"/>
                    </a:lnTo>
                    <a:lnTo>
                      <a:pt x="696" y="1396"/>
                    </a:lnTo>
                    <a:lnTo>
                      <a:pt x="698" y="1427"/>
                    </a:lnTo>
                    <a:lnTo>
                      <a:pt x="691" y="1435"/>
                    </a:lnTo>
                    <a:lnTo>
                      <a:pt x="683" y="1439"/>
                    </a:lnTo>
                    <a:lnTo>
                      <a:pt x="673" y="1442"/>
                    </a:lnTo>
                    <a:lnTo>
                      <a:pt x="662" y="1442"/>
                    </a:lnTo>
                    <a:lnTo>
                      <a:pt x="654" y="1449"/>
                    </a:lnTo>
                    <a:lnTo>
                      <a:pt x="650" y="1454"/>
                    </a:lnTo>
                    <a:lnTo>
                      <a:pt x="644" y="1462"/>
                    </a:lnTo>
                    <a:lnTo>
                      <a:pt x="636" y="1469"/>
                    </a:lnTo>
                    <a:lnTo>
                      <a:pt x="625" y="1473"/>
                    </a:lnTo>
                    <a:lnTo>
                      <a:pt x="615" y="1473"/>
                    </a:lnTo>
                    <a:lnTo>
                      <a:pt x="604" y="1473"/>
                    </a:lnTo>
                    <a:lnTo>
                      <a:pt x="594" y="1470"/>
                    </a:lnTo>
                    <a:lnTo>
                      <a:pt x="583" y="1466"/>
                    </a:lnTo>
                    <a:lnTo>
                      <a:pt x="573" y="1462"/>
                    </a:lnTo>
                    <a:lnTo>
                      <a:pt x="563" y="1459"/>
                    </a:lnTo>
                    <a:lnTo>
                      <a:pt x="553" y="1453"/>
                    </a:lnTo>
                    <a:lnTo>
                      <a:pt x="543" y="1457"/>
                    </a:lnTo>
                    <a:lnTo>
                      <a:pt x="539" y="1463"/>
                    </a:lnTo>
                    <a:lnTo>
                      <a:pt x="534" y="1472"/>
                    </a:lnTo>
                    <a:lnTo>
                      <a:pt x="532" y="1479"/>
                    </a:lnTo>
                    <a:lnTo>
                      <a:pt x="481" y="1479"/>
                    </a:lnTo>
                    <a:lnTo>
                      <a:pt x="474" y="1485"/>
                    </a:lnTo>
                    <a:lnTo>
                      <a:pt x="468" y="1490"/>
                    </a:lnTo>
                    <a:lnTo>
                      <a:pt x="462" y="1498"/>
                    </a:lnTo>
                    <a:lnTo>
                      <a:pt x="455" y="1504"/>
                    </a:lnTo>
                    <a:lnTo>
                      <a:pt x="368" y="1500"/>
                    </a:lnTo>
                    <a:lnTo>
                      <a:pt x="360" y="1503"/>
                    </a:lnTo>
                    <a:lnTo>
                      <a:pt x="357" y="1506"/>
                    </a:lnTo>
                    <a:lnTo>
                      <a:pt x="355" y="1510"/>
                    </a:lnTo>
                    <a:lnTo>
                      <a:pt x="353" y="1515"/>
                    </a:lnTo>
                    <a:lnTo>
                      <a:pt x="378" y="1516"/>
                    </a:lnTo>
                    <a:lnTo>
                      <a:pt x="404" y="1515"/>
                    </a:lnTo>
                    <a:lnTo>
                      <a:pt x="432" y="1513"/>
                    </a:lnTo>
                    <a:lnTo>
                      <a:pt x="462" y="1510"/>
                    </a:lnTo>
                    <a:lnTo>
                      <a:pt x="491" y="1508"/>
                    </a:lnTo>
                    <a:lnTo>
                      <a:pt x="523" y="1506"/>
                    </a:lnTo>
                    <a:lnTo>
                      <a:pt x="553" y="1504"/>
                    </a:lnTo>
                    <a:lnTo>
                      <a:pt x="585" y="1504"/>
                    </a:lnTo>
                    <a:lnTo>
                      <a:pt x="602" y="1503"/>
                    </a:lnTo>
                    <a:lnTo>
                      <a:pt x="618" y="1503"/>
                    </a:lnTo>
                    <a:lnTo>
                      <a:pt x="634" y="1507"/>
                    </a:lnTo>
                    <a:lnTo>
                      <a:pt x="649" y="1510"/>
                    </a:lnTo>
                    <a:lnTo>
                      <a:pt x="662" y="1515"/>
                    </a:lnTo>
                    <a:lnTo>
                      <a:pt x="676" y="1521"/>
                    </a:lnTo>
                    <a:lnTo>
                      <a:pt x="689" y="1527"/>
                    </a:lnTo>
                    <a:lnTo>
                      <a:pt x="703" y="1531"/>
                    </a:lnTo>
                    <a:lnTo>
                      <a:pt x="713" y="1489"/>
                    </a:lnTo>
                    <a:lnTo>
                      <a:pt x="731" y="1501"/>
                    </a:lnTo>
                    <a:lnTo>
                      <a:pt x="747" y="1519"/>
                    </a:lnTo>
                    <a:lnTo>
                      <a:pt x="759" y="1539"/>
                    </a:lnTo>
                    <a:lnTo>
                      <a:pt x="770" y="1563"/>
                    </a:lnTo>
                    <a:lnTo>
                      <a:pt x="778" y="1589"/>
                    </a:lnTo>
                    <a:lnTo>
                      <a:pt x="788" y="1614"/>
                    </a:lnTo>
                    <a:lnTo>
                      <a:pt x="798" y="1639"/>
                    </a:lnTo>
                    <a:lnTo>
                      <a:pt x="811" y="1659"/>
                    </a:lnTo>
                    <a:lnTo>
                      <a:pt x="826" y="1647"/>
                    </a:lnTo>
                    <a:lnTo>
                      <a:pt x="844" y="1634"/>
                    </a:lnTo>
                    <a:lnTo>
                      <a:pt x="863" y="1623"/>
                    </a:lnTo>
                    <a:lnTo>
                      <a:pt x="884" y="1612"/>
                    </a:lnTo>
                    <a:lnTo>
                      <a:pt x="906" y="1604"/>
                    </a:lnTo>
                    <a:lnTo>
                      <a:pt x="928" y="1597"/>
                    </a:lnTo>
                    <a:lnTo>
                      <a:pt x="954" y="1592"/>
                    </a:lnTo>
                    <a:lnTo>
                      <a:pt x="981" y="1587"/>
                    </a:lnTo>
                    <a:lnTo>
                      <a:pt x="1115" y="1685"/>
                    </a:lnTo>
                    <a:lnTo>
                      <a:pt x="1110" y="1645"/>
                    </a:lnTo>
                    <a:lnTo>
                      <a:pt x="1110" y="1605"/>
                    </a:lnTo>
                    <a:lnTo>
                      <a:pt x="1114" y="1566"/>
                    </a:lnTo>
                    <a:lnTo>
                      <a:pt x="1121" y="1528"/>
                    </a:lnTo>
                    <a:lnTo>
                      <a:pt x="1131" y="1492"/>
                    </a:lnTo>
                    <a:lnTo>
                      <a:pt x="1145" y="1457"/>
                    </a:lnTo>
                    <a:lnTo>
                      <a:pt x="1161" y="1422"/>
                    </a:lnTo>
                    <a:lnTo>
                      <a:pt x="1182" y="1386"/>
                    </a:lnTo>
                    <a:lnTo>
                      <a:pt x="1172" y="1392"/>
                    </a:lnTo>
                    <a:lnTo>
                      <a:pt x="1162" y="1398"/>
                    </a:lnTo>
                    <a:lnTo>
                      <a:pt x="1153" y="1401"/>
                    </a:lnTo>
                    <a:lnTo>
                      <a:pt x="1143" y="1403"/>
                    </a:lnTo>
                    <a:lnTo>
                      <a:pt x="1133" y="1404"/>
                    </a:lnTo>
                    <a:lnTo>
                      <a:pt x="1123" y="1402"/>
                    </a:lnTo>
                    <a:lnTo>
                      <a:pt x="1114" y="1399"/>
                    </a:lnTo>
                    <a:lnTo>
                      <a:pt x="1105" y="1391"/>
                    </a:lnTo>
                    <a:lnTo>
                      <a:pt x="1075" y="1369"/>
                    </a:lnTo>
                    <a:lnTo>
                      <a:pt x="1049" y="1347"/>
                    </a:lnTo>
                    <a:lnTo>
                      <a:pt x="1025" y="1322"/>
                    </a:lnTo>
                    <a:lnTo>
                      <a:pt x="1005" y="1294"/>
                    </a:lnTo>
                    <a:lnTo>
                      <a:pt x="984" y="1267"/>
                    </a:lnTo>
                    <a:lnTo>
                      <a:pt x="964" y="1239"/>
                    </a:lnTo>
                    <a:lnTo>
                      <a:pt x="944" y="1209"/>
                    </a:lnTo>
                    <a:lnTo>
                      <a:pt x="924" y="1180"/>
                    </a:lnTo>
                    <a:lnTo>
                      <a:pt x="945" y="1133"/>
                    </a:lnTo>
                    <a:lnTo>
                      <a:pt x="940" y="1130"/>
                    </a:lnTo>
                    <a:lnTo>
                      <a:pt x="940" y="1123"/>
                    </a:lnTo>
                    <a:lnTo>
                      <a:pt x="940" y="1117"/>
                    </a:lnTo>
                    <a:lnTo>
                      <a:pt x="945" y="1108"/>
                    </a:lnTo>
                    <a:lnTo>
                      <a:pt x="951" y="1108"/>
                    </a:lnTo>
                    <a:lnTo>
                      <a:pt x="957" y="1108"/>
                    </a:lnTo>
                    <a:lnTo>
                      <a:pt x="961" y="1108"/>
                    </a:lnTo>
                    <a:lnTo>
                      <a:pt x="965" y="1108"/>
                    </a:lnTo>
                    <a:lnTo>
                      <a:pt x="1037" y="1267"/>
                    </a:lnTo>
                    <a:lnTo>
                      <a:pt x="1012" y="1206"/>
                    </a:lnTo>
                    <a:lnTo>
                      <a:pt x="1008" y="1200"/>
                    </a:lnTo>
                    <a:lnTo>
                      <a:pt x="1008" y="1193"/>
                    </a:lnTo>
                    <a:lnTo>
                      <a:pt x="1008" y="1188"/>
                    </a:lnTo>
                    <a:lnTo>
                      <a:pt x="1012" y="1180"/>
                    </a:lnTo>
                    <a:lnTo>
                      <a:pt x="1016" y="1177"/>
                    </a:lnTo>
                    <a:lnTo>
                      <a:pt x="1020" y="1172"/>
                    </a:lnTo>
                    <a:lnTo>
                      <a:pt x="1025" y="1167"/>
                    </a:lnTo>
                    <a:lnTo>
                      <a:pt x="1033" y="1159"/>
                    </a:lnTo>
                    <a:lnTo>
                      <a:pt x="1038" y="1162"/>
                    </a:lnTo>
                    <a:lnTo>
                      <a:pt x="1045" y="1165"/>
                    </a:lnTo>
                    <a:lnTo>
                      <a:pt x="1050" y="1170"/>
                    </a:lnTo>
                    <a:lnTo>
                      <a:pt x="1057" y="1175"/>
                    </a:lnTo>
                    <a:lnTo>
                      <a:pt x="1062" y="1181"/>
                    </a:lnTo>
                    <a:lnTo>
                      <a:pt x="1070" y="1185"/>
                    </a:lnTo>
                    <a:lnTo>
                      <a:pt x="1078" y="1190"/>
                    </a:lnTo>
                    <a:lnTo>
                      <a:pt x="1090" y="1190"/>
                    </a:lnTo>
                    <a:lnTo>
                      <a:pt x="1090" y="1184"/>
                    </a:lnTo>
                    <a:lnTo>
                      <a:pt x="1082" y="1178"/>
                    </a:lnTo>
                    <a:lnTo>
                      <a:pt x="1073" y="1172"/>
                    </a:lnTo>
                    <a:lnTo>
                      <a:pt x="1069" y="1165"/>
                    </a:lnTo>
                    <a:lnTo>
                      <a:pt x="1063" y="1157"/>
                    </a:lnTo>
                    <a:lnTo>
                      <a:pt x="1063" y="1150"/>
                    </a:lnTo>
                    <a:lnTo>
                      <a:pt x="1099" y="1144"/>
                    </a:lnTo>
                    <a:lnTo>
                      <a:pt x="1146" y="1123"/>
                    </a:lnTo>
                    <a:lnTo>
                      <a:pt x="1208" y="1170"/>
                    </a:lnTo>
                    <a:lnTo>
                      <a:pt x="1207" y="1164"/>
                    </a:lnTo>
                    <a:lnTo>
                      <a:pt x="1206" y="1156"/>
                    </a:lnTo>
                    <a:lnTo>
                      <a:pt x="1207" y="1150"/>
                    </a:lnTo>
                    <a:lnTo>
                      <a:pt x="1213" y="1144"/>
                    </a:lnTo>
                    <a:lnTo>
                      <a:pt x="1218" y="1143"/>
                    </a:lnTo>
                    <a:lnTo>
                      <a:pt x="1226" y="1140"/>
                    </a:lnTo>
                    <a:lnTo>
                      <a:pt x="1233" y="1136"/>
                    </a:lnTo>
                    <a:lnTo>
                      <a:pt x="1243" y="1133"/>
                    </a:lnTo>
                    <a:lnTo>
                      <a:pt x="1252" y="1132"/>
                    </a:lnTo>
                    <a:lnTo>
                      <a:pt x="1260" y="1131"/>
                    </a:lnTo>
                    <a:lnTo>
                      <a:pt x="1267" y="1132"/>
                    </a:lnTo>
                    <a:lnTo>
                      <a:pt x="1275" y="1133"/>
                    </a:lnTo>
                    <a:lnTo>
                      <a:pt x="1337" y="1180"/>
                    </a:lnTo>
                    <a:lnTo>
                      <a:pt x="1285" y="1123"/>
                    </a:lnTo>
                    <a:lnTo>
                      <a:pt x="1309" y="1122"/>
                    </a:lnTo>
                    <a:lnTo>
                      <a:pt x="1334" y="1119"/>
                    </a:lnTo>
                    <a:lnTo>
                      <a:pt x="1359" y="1116"/>
                    </a:lnTo>
                    <a:lnTo>
                      <a:pt x="1385" y="1109"/>
                    </a:lnTo>
                    <a:lnTo>
                      <a:pt x="1408" y="1103"/>
                    </a:lnTo>
                    <a:lnTo>
                      <a:pt x="1432" y="1093"/>
                    </a:lnTo>
                    <a:lnTo>
                      <a:pt x="1456" y="1082"/>
                    </a:lnTo>
                    <a:lnTo>
                      <a:pt x="1480" y="1067"/>
                    </a:lnTo>
                    <a:lnTo>
                      <a:pt x="1490" y="1070"/>
                    </a:lnTo>
                    <a:lnTo>
                      <a:pt x="1500" y="1069"/>
                    </a:lnTo>
                    <a:lnTo>
                      <a:pt x="1506" y="1066"/>
                    </a:lnTo>
                    <a:lnTo>
                      <a:pt x="1512" y="1061"/>
                    </a:lnTo>
                    <a:lnTo>
                      <a:pt x="1513" y="1053"/>
                    </a:lnTo>
                    <a:lnTo>
                      <a:pt x="1517" y="1045"/>
                    </a:lnTo>
                    <a:lnTo>
                      <a:pt x="1524" y="1038"/>
                    </a:lnTo>
                    <a:lnTo>
                      <a:pt x="1533" y="1031"/>
                    </a:lnTo>
                    <a:lnTo>
                      <a:pt x="1539" y="1030"/>
                    </a:lnTo>
                    <a:lnTo>
                      <a:pt x="1548" y="1031"/>
                    </a:lnTo>
                    <a:lnTo>
                      <a:pt x="1556" y="1035"/>
                    </a:lnTo>
                    <a:lnTo>
                      <a:pt x="1566" y="1041"/>
                    </a:lnTo>
                    <a:lnTo>
                      <a:pt x="1575" y="1047"/>
                    </a:lnTo>
                    <a:lnTo>
                      <a:pt x="1585" y="1054"/>
                    </a:lnTo>
                    <a:lnTo>
                      <a:pt x="1595" y="1059"/>
                    </a:lnTo>
                    <a:lnTo>
                      <a:pt x="1604" y="1061"/>
                    </a:lnTo>
                    <a:lnTo>
                      <a:pt x="1605" y="1053"/>
                    </a:lnTo>
                    <a:lnTo>
                      <a:pt x="1604" y="1044"/>
                    </a:lnTo>
                    <a:lnTo>
                      <a:pt x="1602" y="1036"/>
                    </a:lnTo>
                    <a:lnTo>
                      <a:pt x="1604" y="1025"/>
                    </a:lnTo>
                    <a:lnTo>
                      <a:pt x="1608" y="1019"/>
                    </a:lnTo>
                    <a:lnTo>
                      <a:pt x="1619" y="1017"/>
                    </a:lnTo>
                    <a:lnTo>
                      <a:pt x="1625" y="1017"/>
                    </a:lnTo>
                    <a:lnTo>
                      <a:pt x="1632" y="1016"/>
                    </a:lnTo>
                    <a:lnTo>
                      <a:pt x="1638" y="1015"/>
                    </a:lnTo>
                    <a:lnTo>
                      <a:pt x="1646" y="1010"/>
                    </a:lnTo>
                    <a:lnTo>
                      <a:pt x="1646" y="1006"/>
                    </a:lnTo>
                    <a:lnTo>
                      <a:pt x="1646" y="1000"/>
                    </a:lnTo>
                    <a:lnTo>
                      <a:pt x="1646" y="995"/>
                    </a:lnTo>
                    <a:lnTo>
                      <a:pt x="1646" y="990"/>
                    </a:lnTo>
                    <a:lnTo>
                      <a:pt x="1883" y="948"/>
                    </a:lnTo>
                    <a:lnTo>
                      <a:pt x="1890" y="952"/>
                    </a:lnTo>
                    <a:lnTo>
                      <a:pt x="1897" y="956"/>
                    </a:lnTo>
                    <a:lnTo>
                      <a:pt x="1905" y="961"/>
                    </a:lnTo>
                    <a:lnTo>
                      <a:pt x="1912" y="967"/>
                    </a:lnTo>
                    <a:lnTo>
                      <a:pt x="1919" y="974"/>
                    </a:lnTo>
                    <a:lnTo>
                      <a:pt x="1927" y="981"/>
                    </a:lnTo>
                    <a:lnTo>
                      <a:pt x="1933" y="988"/>
                    </a:lnTo>
                    <a:lnTo>
                      <a:pt x="1940" y="995"/>
                    </a:lnTo>
                    <a:lnTo>
                      <a:pt x="1946" y="996"/>
                    </a:lnTo>
                    <a:lnTo>
                      <a:pt x="1953" y="994"/>
                    </a:lnTo>
                    <a:lnTo>
                      <a:pt x="1959" y="992"/>
                    </a:lnTo>
                    <a:lnTo>
                      <a:pt x="1970" y="990"/>
                    </a:lnTo>
                    <a:lnTo>
                      <a:pt x="1970" y="992"/>
                    </a:lnTo>
                    <a:lnTo>
                      <a:pt x="1973" y="994"/>
                    </a:lnTo>
                    <a:lnTo>
                      <a:pt x="1977" y="999"/>
                    </a:lnTo>
                    <a:lnTo>
                      <a:pt x="1981" y="1005"/>
                    </a:lnTo>
                    <a:lnTo>
                      <a:pt x="1970" y="1056"/>
                    </a:lnTo>
                    <a:lnTo>
                      <a:pt x="1966" y="1058"/>
                    </a:lnTo>
                    <a:lnTo>
                      <a:pt x="1966" y="1061"/>
                    </a:lnTo>
                    <a:lnTo>
                      <a:pt x="1965" y="1064"/>
                    </a:lnTo>
                    <a:lnTo>
                      <a:pt x="1964" y="1064"/>
                    </a:lnTo>
                    <a:lnTo>
                      <a:pt x="1960" y="1064"/>
                    </a:lnTo>
                    <a:lnTo>
                      <a:pt x="1955" y="1061"/>
                    </a:lnTo>
                    <a:lnTo>
                      <a:pt x="1946" y="1061"/>
                    </a:lnTo>
                    <a:lnTo>
                      <a:pt x="1941" y="1059"/>
                    </a:lnTo>
                    <a:lnTo>
                      <a:pt x="1934" y="1057"/>
                    </a:lnTo>
                    <a:lnTo>
                      <a:pt x="1930" y="1053"/>
                    </a:lnTo>
                    <a:lnTo>
                      <a:pt x="1919" y="1044"/>
                    </a:lnTo>
                    <a:lnTo>
                      <a:pt x="1908" y="1035"/>
                    </a:lnTo>
                    <a:lnTo>
                      <a:pt x="1886" y="1032"/>
                    </a:lnTo>
                    <a:lnTo>
                      <a:pt x="1863" y="1029"/>
                    </a:lnTo>
                    <a:lnTo>
                      <a:pt x="1839" y="1030"/>
                    </a:lnTo>
                    <a:lnTo>
                      <a:pt x="1817" y="1031"/>
                    </a:lnTo>
                    <a:lnTo>
                      <a:pt x="1793" y="1035"/>
                    </a:lnTo>
                    <a:lnTo>
                      <a:pt x="1772" y="1041"/>
                    </a:lnTo>
                    <a:lnTo>
                      <a:pt x="1752" y="1048"/>
                    </a:lnTo>
                    <a:lnTo>
                      <a:pt x="1738" y="1056"/>
                    </a:lnTo>
                    <a:lnTo>
                      <a:pt x="1727" y="1064"/>
                    </a:lnTo>
                    <a:lnTo>
                      <a:pt x="1721" y="1070"/>
                    </a:lnTo>
                    <a:lnTo>
                      <a:pt x="1714" y="1077"/>
                    </a:lnTo>
                    <a:lnTo>
                      <a:pt x="1708" y="1082"/>
                    </a:lnTo>
                    <a:lnTo>
                      <a:pt x="1651" y="1129"/>
                    </a:lnTo>
                    <a:lnTo>
                      <a:pt x="1647" y="1134"/>
                    </a:lnTo>
                    <a:lnTo>
                      <a:pt x="1646" y="1140"/>
                    </a:lnTo>
                    <a:lnTo>
                      <a:pt x="1642" y="1147"/>
                    </a:lnTo>
                    <a:lnTo>
                      <a:pt x="1640" y="1154"/>
                    </a:lnTo>
                    <a:lnTo>
                      <a:pt x="1629" y="1165"/>
                    </a:lnTo>
                    <a:lnTo>
                      <a:pt x="1619" y="1170"/>
                    </a:lnTo>
                    <a:lnTo>
                      <a:pt x="1608" y="1173"/>
                    </a:lnTo>
                    <a:lnTo>
                      <a:pt x="1597" y="1173"/>
                    </a:lnTo>
                    <a:lnTo>
                      <a:pt x="1584" y="1173"/>
                    </a:lnTo>
                    <a:lnTo>
                      <a:pt x="1573" y="1171"/>
                    </a:lnTo>
                    <a:lnTo>
                      <a:pt x="1562" y="1168"/>
                    </a:lnTo>
                    <a:lnTo>
                      <a:pt x="1553" y="1165"/>
                    </a:lnTo>
                    <a:lnTo>
                      <a:pt x="1522" y="1190"/>
                    </a:lnTo>
                    <a:lnTo>
                      <a:pt x="1513" y="1195"/>
                    </a:lnTo>
                    <a:lnTo>
                      <a:pt x="1509" y="1201"/>
                    </a:lnTo>
                    <a:lnTo>
                      <a:pt x="1506" y="1205"/>
                    </a:lnTo>
                    <a:lnTo>
                      <a:pt x="1506" y="1209"/>
                    </a:lnTo>
                    <a:lnTo>
                      <a:pt x="1508" y="1216"/>
                    </a:lnTo>
                    <a:lnTo>
                      <a:pt x="1512" y="1221"/>
                    </a:lnTo>
                    <a:lnTo>
                      <a:pt x="1589" y="1201"/>
                    </a:lnTo>
                    <a:lnTo>
                      <a:pt x="1597" y="1201"/>
                    </a:lnTo>
                    <a:lnTo>
                      <a:pt x="1605" y="1197"/>
                    </a:lnTo>
                    <a:lnTo>
                      <a:pt x="1612" y="1194"/>
                    </a:lnTo>
                    <a:lnTo>
                      <a:pt x="1615" y="1190"/>
                    </a:lnTo>
                    <a:lnTo>
                      <a:pt x="1625" y="1187"/>
                    </a:lnTo>
                    <a:lnTo>
                      <a:pt x="1634" y="1183"/>
                    </a:lnTo>
                    <a:lnTo>
                      <a:pt x="1640" y="1183"/>
                    </a:lnTo>
                    <a:lnTo>
                      <a:pt x="1646" y="1190"/>
                    </a:lnTo>
                    <a:lnTo>
                      <a:pt x="1940" y="1097"/>
                    </a:lnTo>
                    <a:lnTo>
                      <a:pt x="1981" y="1103"/>
                    </a:lnTo>
                    <a:lnTo>
                      <a:pt x="1994" y="1110"/>
                    </a:lnTo>
                    <a:lnTo>
                      <a:pt x="2007" y="1119"/>
                    </a:lnTo>
                    <a:lnTo>
                      <a:pt x="2018" y="1130"/>
                    </a:lnTo>
                    <a:lnTo>
                      <a:pt x="2030" y="1142"/>
                    </a:lnTo>
                    <a:lnTo>
                      <a:pt x="2039" y="1157"/>
                    </a:lnTo>
                    <a:lnTo>
                      <a:pt x="2046" y="1172"/>
                    </a:lnTo>
                    <a:lnTo>
                      <a:pt x="2051" y="1191"/>
                    </a:lnTo>
                    <a:lnTo>
                      <a:pt x="2053" y="1211"/>
                    </a:lnTo>
                    <a:lnTo>
                      <a:pt x="2050" y="1226"/>
                    </a:lnTo>
                    <a:lnTo>
                      <a:pt x="2047" y="1238"/>
                    </a:lnTo>
                    <a:lnTo>
                      <a:pt x="2044" y="1250"/>
                    </a:lnTo>
                    <a:lnTo>
                      <a:pt x="2041" y="1259"/>
                    </a:lnTo>
                    <a:lnTo>
                      <a:pt x="2036" y="1270"/>
                    </a:lnTo>
                    <a:lnTo>
                      <a:pt x="2032" y="1280"/>
                    </a:lnTo>
                    <a:lnTo>
                      <a:pt x="2027" y="1292"/>
                    </a:lnTo>
                    <a:lnTo>
                      <a:pt x="2022" y="1304"/>
                    </a:lnTo>
                    <a:lnTo>
                      <a:pt x="2040" y="1359"/>
                    </a:lnTo>
                    <a:lnTo>
                      <a:pt x="2054" y="1415"/>
                    </a:lnTo>
                    <a:lnTo>
                      <a:pt x="2063" y="1475"/>
                    </a:lnTo>
                    <a:lnTo>
                      <a:pt x="2067" y="1535"/>
                    </a:lnTo>
                    <a:lnTo>
                      <a:pt x="2066" y="1596"/>
                    </a:lnTo>
                    <a:lnTo>
                      <a:pt x="2062" y="1657"/>
                    </a:lnTo>
                    <a:lnTo>
                      <a:pt x="2054" y="1716"/>
                    </a:lnTo>
                    <a:lnTo>
                      <a:pt x="2043" y="1772"/>
                    </a:lnTo>
                    <a:lnTo>
                      <a:pt x="2016" y="1830"/>
                    </a:lnTo>
                    <a:lnTo>
                      <a:pt x="1983" y="1881"/>
                    </a:lnTo>
                    <a:lnTo>
                      <a:pt x="1946" y="1928"/>
                    </a:lnTo>
                    <a:lnTo>
                      <a:pt x="1905" y="1967"/>
                    </a:lnTo>
                    <a:lnTo>
                      <a:pt x="1858" y="2003"/>
                    </a:lnTo>
                    <a:lnTo>
                      <a:pt x="1809" y="2035"/>
                    </a:lnTo>
                    <a:lnTo>
                      <a:pt x="1757" y="2063"/>
                    </a:lnTo>
                    <a:lnTo>
                      <a:pt x="1702" y="2087"/>
                    </a:lnTo>
                    <a:lnTo>
                      <a:pt x="1651" y="2095"/>
                    </a:lnTo>
                    <a:lnTo>
                      <a:pt x="1603" y="2098"/>
                    </a:lnTo>
                    <a:lnTo>
                      <a:pt x="1555" y="2097"/>
                    </a:lnTo>
                    <a:lnTo>
                      <a:pt x="1510" y="2091"/>
                    </a:lnTo>
                    <a:lnTo>
                      <a:pt x="1463" y="2084"/>
                    </a:lnTo>
                    <a:lnTo>
                      <a:pt x="1419" y="2072"/>
                    </a:lnTo>
                    <a:lnTo>
                      <a:pt x="1377" y="2059"/>
                    </a:lnTo>
                    <a:lnTo>
                      <a:pt x="1337" y="2041"/>
                    </a:lnTo>
                    <a:lnTo>
                      <a:pt x="1301" y="2016"/>
                    </a:lnTo>
                    <a:lnTo>
                      <a:pt x="1267" y="1987"/>
                    </a:lnTo>
                    <a:lnTo>
                      <a:pt x="1234" y="1955"/>
                    </a:lnTo>
                    <a:lnTo>
                      <a:pt x="1205" y="1920"/>
                    </a:lnTo>
                    <a:lnTo>
                      <a:pt x="1177" y="1884"/>
                    </a:lnTo>
                    <a:lnTo>
                      <a:pt x="1153" y="1845"/>
                    </a:lnTo>
                    <a:lnTo>
                      <a:pt x="1133" y="1803"/>
                    </a:lnTo>
                    <a:lnTo>
                      <a:pt x="1120" y="1757"/>
                    </a:lnTo>
                    <a:lnTo>
                      <a:pt x="1116" y="1756"/>
                    </a:lnTo>
                    <a:lnTo>
                      <a:pt x="1111" y="1756"/>
                    </a:lnTo>
                    <a:lnTo>
                      <a:pt x="1106" y="1757"/>
                    </a:lnTo>
                    <a:lnTo>
                      <a:pt x="1099" y="1757"/>
                    </a:lnTo>
                    <a:lnTo>
                      <a:pt x="1072" y="1750"/>
                    </a:lnTo>
                    <a:lnTo>
                      <a:pt x="1046" y="1741"/>
                    </a:lnTo>
                    <a:lnTo>
                      <a:pt x="1019" y="1731"/>
                    </a:lnTo>
                    <a:lnTo>
                      <a:pt x="993" y="1721"/>
                    </a:lnTo>
                    <a:lnTo>
                      <a:pt x="965" y="1718"/>
                    </a:lnTo>
                    <a:lnTo>
                      <a:pt x="938" y="1719"/>
                    </a:lnTo>
                    <a:lnTo>
                      <a:pt x="910" y="1729"/>
                    </a:lnTo>
                    <a:lnTo>
                      <a:pt x="883" y="1747"/>
                    </a:lnTo>
                    <a:lnTo>
                      <a:pt x="874" y="1754"/>
                    </a:lnTo>
                    <a:lnTo>
                      <a:pt x="869" y="1758"/>
                    </a:lnTo>
                    <a:lnTo>
                      <a:pt x="862" y="1764"/>
                    </a:lnTo>
                    <a:lnTo>
                      <a:pt x="858" y="1767"/>
                    </a:lnTo>
                    <a:lnTo>
                      <a:pt x="849" y="1776"/>
                    </a:lnTo>
                    <a:lnTo>
                      <a:pt x="841" y="1783"/>
                    </a:lnTo>
                    <a:lnTo>
                      <a:pt x="784" y="1883"/>
                    </a:lnTo>
                    <a:lnTo>
                      <a:pt x="748" y="1989"/>
                    </a:lnTo>
                    <a:lnTo>
                      <a:pt x="728" y="2102"/>
                    </a:lnTo>
                    <a:lnTo>
                      <a:pt x="722" y="2219"/>
                    </a:lnTo>
                    <a:lnTo>
                      <a:pt x="723" y="2341"/>
                    </a:lnTo>
                    <a:lnTo>
                      <a:pt x="731" y="2464"/>
                    </a:lnTo>
                    <a:lnTo>
                      <a:pt x="740" y="2588"/>
                    </a:lnTo>
                    <a:lnTo>
                      <a:pt x="749" y="2711"/>
                    </a:lnTo>
                    <a:lnTo>
                      <a:pt x="754" y="2726"/>
                    </a:lnTo>
                    <a:lnTo>
                      <a:pt x="762" y="2737"/>
                    </a:lnTo>
                    <a:lnTo>
                      <a:pt x="770" y="2748"/>
                    </a:lnTo>
                    <a:lnTo>
                      <a:pt x="779" y="2754"/>
                    </a:lnTo>
                    <a:lnTo>
                      <a:pt x="788" y="2762"/>
                    </a:lnTo>
                    <a:lnTo>
                      <a:pt x="797" y="2767"/>
                    </a:lnTo>
                    <a:lnTo>
                      <a:pt x="803" y="2774"/>
                    </a:lnTo>
                    <a:lnTo>
                      <a:pt x="811" y="2778"/>
                    </a:lnTo>
                    <a:lnTo>
                      <a:pt x="847" y="2788"/>
                    </a:lnTo>
                    <a:lnTo>
                      <a:pt x="895" y="2764"/>
                    </a:lnTo>
                    <a:lnTo>
                      <a:pt x="936" y="2729"/>
                    </a:lnTo>
                    <a:lnTo>
                      <a:pt x="973" y="2690"/>
                    </a:lnTo>
                    <a:lnTo>
                      <a:pt x="1011" y="2650"/>
                    </a:lnTo>
                    <a:lnTo>
                      <a:pt x="1048" y="2613"/>
                    </a:lnTo>
                    <a:lnTo>
                      <a:pt x="1092" y="2582"/>
                    </a:lnTo>
                    <a:lnTo>
                      <a:pt x="1142" y="2563"/>
                    </a:lnTo>
                    <a:lnTo>
                      <a:pt x="1203" y="2556"/>
                    </a:lnTo>
                    <a:lnTo>
                      <a:pt x="1206" y="2560"/>
                    </a:lnTo>
                    <a:lnTo>
                      <a:pt x="1210" y="2565"/>
                    </a:lnTo>
                    <a:lnTo>
                      <a:pt x="1214" y="2571"/>
                    </a:lnTo>
                    <a:lnTo>
                      <a:pt x="1218" y="2577"/>
                    </a:lnTo>
                    <a:lnTo>
                      <a:pt x="1217" y="2581"/>
                    </a:lnTo>
                    <a:lnTo>
                      <a:pt x="1216" y="2584"/>
                    </a:lnTo>
                    <a:lnTo>
                      <a:pt x="1213" y="2589"/>
                    </a:lnTo>
                    <a:lnTo>
                      <a:pt x="1208" y="2592"/>
                    </a:lnTo>
                    <a:lnTo>
                      <a:pt x="1182" y="2618"/>
                    </a:lnTo>
                    <a:lnTo>
                      <a:pt x="1184" y="2627"/>
                    </a:lnTo>
                    <a:lnTo>
                      <a:pt x="1190" y="2631"/>
                    </a:lnTo>
                    <a:lnTo>
                      <a:pt x="1196" y="2637"/>
                    </a:lnTo>
                    <a:lnTo>
                      <a:pt x="1203" y="2644"/>
                    </a:lnTo>
                    <a:lnTo>
                      <a:pt x="1198" y="2652"/>
                    </a:lnTo>
                    <a:lnTo>
                      <a:pt x="1194" y="2656"/>
                    </a:lnTo>
                    <a:lnTo>
                      <a:pt x="1191" y="2661"/>
                    </a:lnTo>
                    <a:lnTo>
                      <a:pt x="1188" y="2664"/>
                    </a:lnTo>
                    <a:lnTo>
                      <a:pt x="1180" y="2667"/>
                    </a:lnTo>
                    <a:lnTo>
                      <a:pt x="1173" y="2667"/>
                    </a:lnTo>
                    <a:lnTo>
                      <a:pt x="1167" y="2665"/>
                    </a:lnTo>
                    <a:lnTo>
                      <a:pt x="1160" y="2661"/>
                    </a:lnTo>
                    <a:lnTo>
                      <a:pt x="1154" y="2656"/>
                    </a:lnTo>
                    <a:lnTo>
                      <a:pt x="1147" y="2651"/>
                    </a:lnTo>
                    <a:lnTo>
                      <a:pt x="1141" y="2648"/>
                    </a:lnTo>
                    <a:lnTo>
                      <a:pt x="1135" y="2644"/>
                    </a:lnTo>
                    <a:lnTo>
                      <a:pt x="1133" y="2652"/>
                    </a:lnTo>
                    <a:lnTo>
                      <a:pt x="1137" y="2656"/>
                    </a:lnTo>
                    <a:lnTo>
                      <a:pt x="1144" y="2660"/>
                    </a:lnTo>
                    <a:lnTo>
                      <a:pt x="1154" y="2663"/>
                    </a:lnTo>
                    <a:lnTo>
                      <a:pt x="1164" y="2666"/>
                    </a:lnTo>
                    <a:lnTo>
                      <a:pt x="1174" y="2669"/>
                    </a:lnTo>
                    <a:lnTo>
                      <a:pt x="1183" y="2675"/>
                    </a:lnTo>
                    <a:lnTo>
                      <a:pt x="1192" y="2680"/>
                    </a:lnTo>
                    <a:lnTo>
                      <a:pt x="1191" y="2688"/>
                    </a:lnTo>
                    <a:lnTo>
                      <a:pt x="1189" y="2692"/>
                    </a:lnTo>
                    <a:lnTo>
                      <a:pt x="1185" y="2698"/>
                    </a:lnTo>
                    <a:lnTo>
                      <a:pt x="1182" y="2701"/>
                    </a:lnTo>
                    <a:lnTo>
                      <a:pt x="1084" y="2675"/>
                    </a:lnTo>
                    <a:lnTo>
                      <a:pt x="1075" y="2676"/>
                    </a:lnTo>
                    <a:lnTo>
                      <a:pt x="1069" y="2680"/>
                    </a:lnTo>
                    <a:lnTo>
                      <a:pt x="1177" y="2742"/>
                    </a:lnTo>
                    <a:lnTo>
                      <a:pt x="1177" y="2749"/>
                    </a:lnTo>
                    <a:lnTo>
                      <a:pt x="1178" y="2752"/>
                    </a:lnTo>
                    <a:lnTo>
                      <a:pt x="1176" y="2755"/>
                    </a:lnTo>
                    <a:lnTo>
                      <a:pt x="1171" y="2758"/>
                    </a:lnTo>
                    <a:lnTo>
                      <a:pt x="1048" y="2722"/>
                    </a:lnTo>
                    <a:lnTo>
                      <a:pt x="1022" y="2739"/>
                    </a:lnTo>
                    <a:lnTo>
                      <a:pt x="999" y="2759"/>
                    </a:lnTo>
                    <a:lnTo>
                      <a:pt x="976" y="2780"/>
                    </a:lnTo>
                    <a:lnTo>
                      <a:pt x="954" y="2802"/>
                    </a:lnTo>
                    <a:lnTo>
                      <a:pt x="930" y="2824"/>
                    </a:lnTo>
                    <a:lnTo>
                      <a:pt x="902" y="2840"/>
                    </a:lnTo>
                    <a:lnTo>
                      <a:pt x="872" y="2852"/>
                    </a:lnTo>
                    <a:lnTo>
                      <a:pt x="837" y="2855"/>
                    </a:lnTo>
                    <a:lnTo>
                      <a:pt x="812" y="2849"/>
                    </a:lnTo>
                    <a:lnTo>
                      <a:pt x="790" y="2837"/>
                    </a:lnTo>
                    <a:lnTo>
                      <a:pt x="770" y="2824"/>
                    </a:lnTo>
                    <a:lnTo>
                      <a:pt x="750" y="2806"/>
                    </a:lnTo>
                    <a:lnTo>
                      <a:pt x="730" y="2790"/>
                    </a:lnTo>
                    <a:lnTo>
                      <a:pt x="713" y="2771"/>
                    </a:lnTo>
                    <a:lnTo>
                      <a:pt x="694" y="2752"/>
                    </a:lnTo>
                    <a:lnTo>
                      <a:pt x="677" y="2731"/>
                    </a:lnTo>
                    <a:lnTo>
                      <a:pt x="666" y="2247"/>
                    </a:lnTo>
                    <a:lnTo>
                      <a:pt x="618" y="2262"/>
                    </a:lnTo>
                    <a:lnTo>
                      <a:pt x="569" y="2276"/>
                    </a:lnTo>
                    <a:lnTo>
                      <a:pt x="519" y="2289"/>
                    </a:lnTo>
                    <a:lnTo>
                      <a:pt x="469" y="2300"/>
                    </a:lnTo>
                    <a:lnTo>
                      <a:pt x="417" y="2309"/>
                    </a:lnTo>
                    <a:lnTo>
                      <a:pt x="366" y="2311"/>
                    </a:lnTo>
                    <a:lnTo>
                      <a:pt x="314" y="2309"/>
                    </a:lnTo>
                    <a:lnTo>
                      <a:pt x="265" y="2298"/>
                    </a:lnTo>
                    <a:lnTo>
                      <a:pt x="245" y="2292"/>
                    </a:lnTo>
                    <a:lnTo>
                      <a:pt x="225" y="2284"/>
                    </a:lnTo>
                    <a:lnTo>
                      <a:pt x="206" y="2277"/>
                    </a:lnTo>
                    <a:lnTo>
                      <a:pt x="188" y="2268"/>
                    </a:lnTo>
                    <a:lnTo>
                      <a:pt x="169" y="2259"/>
                    </a:lnTo>
                    <a:lnTo>
                      <a:pt x="152" y="2248"/>
                    </a:lnTo>
                    <a:lnTo>
                      <a:pt x="135" y="2236"/>
                    </a:lnTo>
                    <a:lnTo>
                      <a:pt x="121" y="2221"/>
                    </a:lnTo>
                    <a:lnTo>
                      <a:pt x="93" y="2260"/>
                    </a:lnTo>
                    <a:lnTo>
                      <a:pt x="73" y="2300"/>
                    </a:lnTo>
                    <a:lnTo>
                      <a:pt x="60" y="2344"/>
                    </a:lnTo>
                    <a:lnTo>
                      <a:pt x="53" y="2387"/>
                    </a:lnTo>
                    <a:lnTo>
                      <a:pt x="51" y="2434"/>
                    </a:lnTo>
                    <a:lnTo>
                      <a:pt x="57" y="2480"/>
                    </a:lnTo>
                    <a:lnTo>
                      <a:pt x="65" y="2526"/>
                    </a:lnTo>
                    <a:lnTo>
                      <a:pt x="80" y="2571"/>
                    </a:lnTo>
                    <a:lnTo>
                      <a:pt x="142" y="2682"/>
                    </a:lnTo>
                    <a:lnTo>
                      <a:pt x="210" y="2780"/>
                    </a:lnTo>
                    <a:lnTo>
                      <a:pt x="282" y="2870"/>
                    </a:lnTo>
                    <a:lnTo>
                      <a:pt x="358" y="2952"/>
                    </a:lnTo>
                    <a:lnTo>
                      <a:pt x="434" y="3034"/>
                    </a:lnTo>
                    <a:lnTo>
                      <a:pt x="512" y="3115"/>
                    </a:lnTo>
                    <a:lnTo>
                      <a:pt x="588" y="3201"/>
                    </a:lnTo>
                    <a:lnTo>
                      <a:pt x="662" y="3293"/>
                    </a:lnTo>
                    <a:lnTo>
                      <a:pt x="665" y="3353"/>
                    </a:lnTo>
                    <a:lnTo>
                      <a:pt x="662" y="3414"/>
                    </a:lnTo>
                    <a:lnTo>
                      <a:pt x="654" y="3478"/>
                    </a:lnTo>
                    <a:lnTo>
                      <a:pt x="650" y="3540"/>
                    </a:lnTo>
                    <a:lnTo>
                      <a:pt x="649" y="3601"/>
                    </a:lnTo>
                    <a:lnTo>
                      <a:pt x="659" y="3658"/>
                    </a:lnTo>
                    <a:lnTo>
                      <a:pt x="681" y="3709"/>
                    </a:lnTo>
                    <a:lnTo>
                      <a:pt x="724" y="3751"/>
                    </a:lnTo>
                    <a:lnTo>
                      <a:pt x="746" y="3763"/>
                    </a:lnTo>
                    <a:lnTo>
                      <a:pt x="767" y="3772"/>
                    </a:lnTo>
                    <a:lnTo>
                      <a:pt x="788" y="3779"/>
                    </a:lnTo>
                    <a:lnTo>
                      <a:pt x="809" y="3785"/>
                    </a:lnTo>
                    <a:lnTo>
                      <a:pt x="828" y="3792"/>
                    </a:lnTo>
                    <a:lnTo>
                      <a:pt x="848" y="3798"/>
                    </a:lnTo>
                    <a:lnTo>
                      <a:pt x="868" y="3806"/>
                    </a:lnTo>
                    <a:lnTo>
                      <a:pt x="888" y="3814"/>
                    </a:lnTo>
                    <a:lnTo>
                      <a:pt x="894" y="3814"/>
                    </a:lnTo>
                    <a:lnTo>
                      <a:pt x="900" y="3812"/>
                    </a:lnTo>
                    <a:lnTo>
                      <a:pt x="907" y="3810"/>
                    </a:lnTo>
                    <a:lnTo>
                      <a:pt x="914" y="3804"/>
                    </a:lnTo>
                    <a:lnTo>
                      <a:pt x="918" y="3803"/>
                    </a:lnTo>
                    <a:lnTo>
                      <a:pt x="924" y="3804"/>
                    </a:lnTo>
                    <a:lnTo>
                      <a:pt x="930" y="3808"/>
                    </a:lnTo>
                    <a:lnTo>
                      <a:pt x="935" y="3814"/>
                    </a:lnTo>
                    <a:lnTo>
                      <a:pt x="946" y="3880"/>
                    </a:lnTo>
                    <a:lnTo>
                      <a:pt x="957" y="3950"/>
                    </a:lnTo>
                    <a:lnTo>
                      <a:pt x="967" y="4021"/>
                    </a:lnTo>
                    <a:lnTo>
                      <a:pt x="981" y="4093"/>
                    </a:lnTo>
                    <a:lnTo>
                      <a:pt x="997" y="4165"/>
                    </a:lnTo>
                    <a:lnTo>
                      <a:pt x="1020" y="4234"/>
                    </a:lnTo>
                    <a:lnTo>
                      <a:pt x="1049" y="4300"/>
                    </a:lnTo>
                    <a:lnTo>
                      <a:pt x="1090" y="4360"/>
                    </a:lnTo>
                    <a:lnTo>
                      <a:pt x="1145" y="4374"/>
                    </a:lnTo>
                    <a:lnTo>
                      <a:pt x="1204" y="4379"/>
                    </a:lnTo>
                    <a:lnTo>
                      <a:pt x="1264" y="4376"/>
                    </a:lnTo>
                    <a:lnTo>
                      <a:pt x="1328" y="4370"/>
                    </a:lnTo>
                    <a:lnTo>
                      <a:pt x="1390" y="4361"/>
                    </a:lnTo>
                    <a:lnTo>
                      <a:pt x="1454" y="4352"/>
                    </a:lnTo>
                    <a:lnTo>
                      <a:pt x="1516" y="4345"/>
                    </a:lnTo>
                    <a:lnTo>
                      <a:pt x="1578" y="4339"/>
                    </a:lnTo>
                    <a:lnTo>
                      <a:pt x="1587" y="4337"/>
                    </a:lnTo>
                    <a:lnTo>
                      <a:pt x="1596" y="4335"/>
                    </a:lnTo>
                    <a:lnTo>
                      <a:pt x="1603" y="4335"/>
                    </a:lnTo>
                    <a:lnTo>
                      <a:pt x="1612" y="4334"/>
                    </a:lnTo>
                    <a:lnTo>
                      <a:pt x="1619" y="4334"/>
                    </a:lnTo>
                    <a:lnTo>
                      <a:pt x="1627" y="4334"/>
                    </a:lnTo>
                    <a:lnTo>
                      <a:pt x="1636" y="4334"/>
                    </a:lnTo>
                    <a:lnTo>
                      <a:pt x="1646" y="4334"/>
                    </a:lnTo>
                    <a:close/>
                  </a:path>
                </a:pathLst>
              </a:custGeom>
              <a:solidFill>
                <a:srgbClr val="FFD1A8"/>
              </a:solidFill>
              <a:ln w="9525">
                <a:noFill/>
                <a:round/>
                <a:headEnd/>
                <a:tailEnd/>
              </a:ln>
            </p:spPr>
            <p:txBody>
              <a:bodyPr/>
              <a:lstStyle/>
              <a:p>
                <a:endParaRPr lang="tr-TR"/>
              </a:p>
            </p:txBody>
          </p:sp>
          <p:sp>
            <p:nvSpPr>
              <p:cNvPr id="43221" name="Freeform 213"/>
              <p:cNvSpPr>
                <a:spLocks/>
              </p:cNvSpPr>
              <p:nvPr/>
            </p:nvSpPr>
            <p:spPr bwMode="auto">
              <a:xfrm>
                <a:off x="3741" y="1561"/>
                <a:ext cx="5" cy="9"/>
              </a:xfrm>
              <a:custGeom>
                <a:avLst/>
                <a:gdLst/>
                <a:ahLst/>
                <a:cxnLst>
                  <a:cxn ang="0">
                    <a:pos x="26" y="51"/>
                  </a:cxn>
                  <a:cxn ang="0">
                    <a:pos x="28" y="49"/>
                  </a:cxn>
                  <a:cxn ang="0">
                    <a:pos x="31" y="46"/>
                  </a:cxn>
                  <a:cxn ang="0">
                    <a:pos x="32" y="42"/>
                  </a:cxn>
                  <a:cxn ang="0">
                    <a:pos x="33" y="37"/>
                  </a:cxn>
                  <a:cxn ang="0">
                    <a:pos x="33" y="30"/>
                  </a:cxn>
                  <a:cxn ang="0">
                    <a:pos x="34" y="23"/>
                  </a:cxn>
                  <a:cxn ang="0">
                    <a:pos x="32" y="17"/>
                  </a:cxn>
                  <a:cxn ang="0">
                    <a:pos x="31" y="11"/>
                  </a:cxn>
                  <a:cxn ang="0">
                    <a:pos x="28" y="5"/>
                  </a:cxn>
                  <a:cxn ang="0">
                    <a:pos x="26" y="0"/>
                  </a:cxn>
                  <a:cxn ang="0">
                    <a:pos x="15" y="9"/>
                  </a:cxn>
                  <a:cxn ang="0">
                    <a:pos x="7" y="17"/>
                  </a:cxn>
                  <a:cxn ang="0">
                    <a:pos x="3" y="24"/>
                  </a:cxn>
                  <a:cxn ang="0">
                    <a:pos x="1" y="30"/>
                  </a:cxn>
                  <a:cxn ang="0">
                    <a:pos x="0" y="38"/>
                  </a:cxn>
                  <a:cxn ang="0">
                    <a:pos x="0" y="46"/>
                  </a:cxn>
                  <a:cxn ang="0">
                    <a:pos x="2" y="49"/>
                  </a:cxn>
                  <a:cxn ang="0">
                    <a:pos x="6" y="53"/>
                  </a:cxn>
                  <a:cxn ang="0">
                    <a:pos x="9" y="58"/>
                  </a:cxn>
                  <a:cxn ang="0">
                    <a:pos x="15" y="56"/>
                  </a:cxn>
                  <a:cxn ang="0">
                    <a:pos x="16" y="56"/>
                  </a:cxn>
                  <a:cxn ang="0">
                    <a:pos x="21" y="54"/>
                  </a:cxn>
                  <a:cxn ang="0">
                    <a:pos x="24" y="53"/>
                  </a:cxn>
                  <a:cxn ang="0">
                    <a:pos x="26" y="51"/>
                  </a:cxn>
                </a:cxnLst>
                <a:rect l="0" t="0" r="r" b="b"/>
                <a:pathLst>
                  <a:path w="34" h="58">
                    <a:moveTo>
                      <a:pt x="26" y="51"/>
                    </a:moveTo>
                    <a:lnTo>
                      <a:pt x="28" y="49"/>
                    </a:lnTo>
                    <a:lnTo>
                      <a:pt x="31" y="46"/>
                    </a:lnTo>
                    <a:lnTo>
                      <a:pt x="32" y="42"/>
                    </a:lnTo>
                    <a:lnTo>
                      <a:pt x="33" y="37"/>
                    </a:lnTo>
                    <a:lnTo>
                      <a:pt x="33" y="30"/>
                    </a:lnTo>
                    <a:lnTo>
                      <a:pt x="34" y="23"/>
                    </a:lnTo>
                    <a:lnTo>
                      <a:pt x="32" y="17"/>
                    </a:lnTo>
                    <a:lnTo>
                      <a:pt x="31" y="11"/>
                    </a:lnTo>
                    <a:lnTo>
                      <a:pt x="28" y="5"/>
                    </a:lnTo>
                    <a:lnTo>
                      <a:pt x="26" y="0"/>
                    </a:lnTo>
                    <a:lnTo>
                      <a:pt x="15" y="9"/>
                    </a:lnTo>
                    <a:lnTo>
                      <a:pt x="7" y="17"/>
                    </a:lnTo>
                    <a:lnTo>
                      <a:pt x="3" y="24"/>
                    </a:lnTo>
                    <a:lnTo>
                      <a:pt x="1" y="30"/>
                    </a:lnTo>
                    <a:lnTo>
                      <a:pt x="0" y="38"/>
                    </a:lnTo>
                    <a:lnTo>
                      <a:pt x="0" y="46"/>
                    </a:lnTo>
                    <a:lnTo>
                      <a:pt x="2" y="49"/>
                    </a:lnTo>
                    <a:lnTo>
                      <a:pt x="6" y="53"/>
                    </a:lnTo>
                    <a:lnTo>
                      <a:pt x="9" y="58"/>
                    </a:lnTo>
                    <a:lnTo>
                      <a:pt x="15" y="56"/>
                    </a:lnTo>
                    <a:lnTo>
                      <a:pt x="16" y="56"/>
                    </a:lnTo>
                    <a:lnTo>
                      <a:pt x="21" y="54"/>
                    </a:lnTo>
                    <a:lnTo>
                      <a:pt x="24" y="53"/>
                    </a:lnTo>
                    <a:lnTo>
                      <a:pt x="26" y="51"/>
                    </a:lnTo>
                    <a:close/>
                  </a:path>
                </a:pathLst>
              </a:custGeom>
              <a:solidFill>
                <a:srgbClr val="000000"/>
              </a:solidFill>
              <a:ln w="9525">
                <a:noFill/>
                <a:round/>
                <a:headEnd/>
                <a:tailEnd/>
              </a:ln>
            </p:spPr>
            <p:txBody>
              <a:bodyPr/>
              <a:lstStyle/>
              <a:p>
                <a:endParaRPr lang="tr-TR"/>
              </a:p>
            </p:txBody>
          </p:sp>
          <p:sp>
            <p:nvSpPr>
              <p:cNvPr id="43222" name="Freeform 214"/>
              <p:cNvSpPr>
                <a:spLocks/>
              </p:cNvSpPr>
              <p:nvPr/>
            </p:nvSpPr>
            <p:spPr bwMode="auto">
              <a:xfrm>
                <a:off x="3752" y="1556"/>
                <a:ext cx="5" cy="7"/>
              </a:xfrm>
              <a:custGeom>
                <a:avLst/>
                <a:gdLst/>
                <a:ahLst/>
                <a:cxnLst>
                  <a:cxn ang="0">
                    <a:pos x="15" y="51"/>
                  </a:cxn>
                  <a:cxn ang="0">
                    <a:pos x="18" y="51"/>
                  </a:cxn>
                  <a:cxn ang="0">
                    <a:pos x="22" y="47"/>
                  </a:cxn>
                  <a:cxn ang="0">
                    <a:pos x="27" y="43"/>
                  </a:cxn>
                  <a:cxn ang="0">
                    <a:pos x="31" y="35"/>
                  </a:cxn>
                  <a:cxn ang="0">
                    <a:pos x="33" y="31"/>
                  </a:cxn>
                  <a:cxn ang="0">
                    <a:pos x="35" y="20"/>
                  </a:cxn>
                  <a:cxn ang="0">
                    <a:pos x="34" y="15"/>
                  </a:cxn>
                  <a:cxn ang="0">
                    <a:pos x="33" y="8"/>
                  </a:cxn>
                  <a:cxn ang="0">
                    <a:pos x="29" y="4"/>
                  </a:cxn>
                  <a:cxn ang="0">
                    <a:pos x="26" y="0"/>
                  </a:cxn>
                  <a:cxn ang="0">
                    <a:pos x="18" y="4"/>
                  </a:cxn>
                  <a:cxn ang="0">
                    <a:pos x="12" y="6"/>
                  </a:cxn>
                  <a:cxn ang="0">
                    <a:pos x="8" y="10"/>
                  </a:cxn>
                  <a:cxn ang="0">
                    <a:pos x="5" y="15"/>
                  </a:cxn>
                  <a:cxn ang="0">
                    <a:pos x="0" y="22"/>
                  </a:cxn>
                  <a:cxn ang="0">
                    <a:pos x="0" y="31"/>
                  </a:cxn>
                  <a:cxn ang="0">
                    <a:pos x="4" y="43"/>
                  </a:cxn>
                  <a:cxn ang="0">
                    <a:pos x="10" y="51"/>
                  </a:cxn>
                  <a:cxn ang="0">
                    <a:pos x="12" y="51"/>
                  </a:cxn>
                  <a:cxn ang="0">
                    <a:pos x="15" y="51"/>
                  </a:cxn>
                </a:cxnLst>
                <a:rect l="0" t="0" r="r" b="b"/>
                <a:pathLst>
                  <a:path w="35" h="51">
                    <a:moveTo>
                      <a:pt x="15" y="51"/>
                    </a:moveTo>
                    <a:lnTo>
                      <a:pt x="18" y="51"/>
                    </a:lnTo>
                    <a:lnTo>
                      <a:pt x="22" y="47"/>
                    </a:lnTo>
                    <a:lnTo>
                      <a:pt x="27" y="43"/>
                    </a:lnTo>
                    <a:lnTo>
                      <a:pt x="31" y="35"/>
                    </a:lnTo>
                    <a:lnTo>
                      <a:pt x="33" y="31"/>
                    </a:lnTo>
                    <a:lnTo>
                      <a:pt x="35" y="20"/>
                    </a:lnTo>
                    <a:lnTo>
                      <a:pt x="34" y="15"/>
                    </a:lnTo>
                    <a:lnTo>
                      <a:pt x="33" y="8"/>
                    </a:lnTo>
                    <a:lnTo>
                      <a:pt x="29" y="4"/>
                    </a:lnTo>
                    <a:lnTo>
                      <a:pt x="26" y="0"/>
                    </a:lnTo>
                    <a:lnTo>
                      <a:pt x="18" y="4"/>
                    </a:lnTo>
                    <a:lnTo>
                      <a:pt x="12" y="6"/>
                    </a:lnTo>
                    <a:lnTo>
                      <a:pt x="8" y="10"/>
                    </a:lnTo>
                    <a:lnTo>
                      <a:pt x="5" y="15"/>
                    </a:lnTo>
                    <a:lnTo>
                      <a:pt x="0" y="22"/>
                    </a:lnTo>
                    <a:lnTo>
                      <a:pt x="0" y="31"/>
                    </a:lnTo>
                    <a:lnTo>
                      <a:pt x="4" y="43"/>
                    </a:lnTo>
                    <a:lnTo>
                      <a:pt x="10" y="51"/>
                    </a:lnTo>
                    <a:lnTo>
                      <a:pt x="12" y="51"/>
                    </a:lnTo>
                    <a:lnTo>
                      <a:pt x="15" y="51"/>
                    </a:lnTo>
                    <a:close/>
                  </a:path>
                </a:pathLst>
              </a:custGeom>
              <a:solidFill>
                <a:srgbClr val="000000"/>
              </a:solidFill>
              <a:ln w="9525">
                <a:noFill/>
                <a:round/>
                <a:headEnd/>
                <a:tailEnd/>
              </a:ln>
            </p:spPr>
            <p:txBody>
              <a:bodyPr/>
              <a:lstStyle/>
              <a:p>
                <a:endParaRPr lang="tr-TR"/>
              </a:p>
            </p:txBody>
          </p:sp>
          <p:sp>
            <p:nvSpPr>
              <p:cNvPr id="43223" name="Freeform 215"/>
              <p:cNvSpPr>
                <a:spLocks/>
              </p:cNvSpPr>
              <p:nvPr/>
            </p:nvSpPr>
            <p:spPr bwMode="auto">
              <a:xfrm>
                <a:off x="3740" y="1546"/>
                <a:ext cx="5" cy="9"/>
              </a:xfrm>
              <a:custGeom>
                <a:avLst/>
                <a:gdLst/>
                <a:ahLst/>
                <a:cxnLst>
                  <a:cxn ang="0">
                    <a:pos x="17" y="62"/>
                  </a:cxn>
                  <a:cxn ang="0">
                    <a:pos x="22" y="59"/>
                  </a:cxn>
                  <a:cxn ang="0">
                    <a:pos x="28" y="53"/>
                  </a:cxn>
                  <a:cxn ang="0">
                    <a:pos x="32" y="47"/>
                  </a:cxn>
                  <a:cxn ang="0">
                    <a:pos x="37" y="37"/>
                  </a:cxn>
                  <a:cxn ang="0">
                    <a:pos x="12" y="0"/>
                  </a:cxn>
                  <a:cxn ang="0">
                    <a:pos x="7" y="8"/>
                  </a:cxn>
                  <a:cxn ang="0">
                    <a:pos x="4" y="15"/>
                  </a:cxn>
                  <a:cxn ang="0">
                    <a:pos x="1" y="24"/>
                  </a:cxn>
                  <a:cxn ang="0">
                    <a:pos x="1" y="32"/>
                  </a:cxn>
                  <a:cxn ang="0">
                    <a:pos x="0" y="41"/>
                  </a:cxn>
                  <a:cxn ang="0">
                    <a:pos x="1" y="49"/>
                  </a:cxn>
                  <a:cxn ang="0">
                    <a:pos x="2" y="57"/>
                  </a:cxn>
                  <a:cxn ang="0">
                    <a:pos x="6" y="62"/>
                  </a:cxn>
                  <a:cxn ang="0">
                    <a:pos x="7" y="62"/>
                  </a:cxn>
                  <a:cxn ang="0">
                    <a:pos x="12" y="62"/>
                  </a:cxn>
                  <a:cxn ang="0">
                    <a:pos x="15" y="62"/>
                  </a:cxn>
                  <a:cxn ang="0">
                    <a:pos x="17" y="62"/>
                  </a:cxn>
                </a:cxnLst>
                <a:rect l="0" t="0" r="r" b="b"/>
                <a:pathLst>
                  <a:path w="37" h="62">
                    <a:moveTo>
                      <a:pt x="17" y="62"/>
                    </a:moveTo>
                    <a:lnTo>
                      <a:pt x="22" y="59"/>
                    </a:lnTo>
                    <a:lnTo>
                      <a:pt x="28" y="53"/>
                    </a:lnTo>
                    <a:lnTo>
                      <a:pt x="32" y="47"/>
                    </a:lnTo>
                    <a:lnTo>
                      <a:pt x="37" y="37"/>
                    </a:lnTo>
                    <a:lnTo>
                      <a:pt x="12" y="0"/>
                    </a:lnTo>
                    <a:lnTo>
                      <a:pt x="7" y="8"/>
                    </a:lnTo>
                    <a:lnTo>
                      <a:pt x="4" y="15"/>
                    </a:lnTo>
                    <a:lnTo>
                      <a:pt x="1" y="24"/>
                    </a:lnTo>
                    <a:lnTo>
                      <a:pt x="1" y="32"/>
                    </a:lnTo>
                    <a:lnTo>
                      <a:pt x="0" y="41"/>
                    </a:lnTo>
                    <a:lnTo>
                      <a:pt x="1" y="49"/>
                    </a:lnTo>
                    <a:lnTo>
                      <a:pt x="2" y="57"/>
                    </a:lnTo>
                    <a:lnTo>
                      <a:pt x="6" y="62"/>
                    </a:lnTo>
                    <a:lnTo>
                      <a:pt x="7" y="62"/>
                    </a:lnTo>
                    <a:lnTo>
                      <a:pt x="12" y="62"/>
                    </a:lnTo>
                    <a:lnTo>
                      <a:pt x="15" y="62"/>
                    </a:lnTo>
                    <a:lnTo>
                      <a:pt x="17" y="62"/>
                    </a:lnTo>
                    <a:close/>
                  </a:path>
                </a:pathLst>
              </a:custGeom>
              <a:solidFill>
                <a:srgbClr val="000000"/>
              </a:solidFill>
              <a:ln w="9525">
                <a:noFill/>
                <a:round/>
                <a:headEnd/>
                <a:tailEnd/>
              </a:ln>
            </p:spPr>
            <p:txBody>
              <a:bodyPr/>
              <a:lstStyle/>
              <a:p>
                <a:endParaRPr lang="tr-TR"/>
              </a:p>
            </p:txBody>
          </p:sp>
          <p:sp>
            <p:nvSpPr>
              <p:cNvPr id="43224" name="Freeform 216"/>
              <p:cNvSpPr>
                <a:spLocks/>
              </p:cNvSpPr>
              <p:nvPr/>
            </p:nvSpPr>
            <p:spPr bwMode="auto">
              <a:xfrm>
                <a:off x="3795" y="1528"/>
                <a:ext cx="6" cy="7"/>
              </a:xfrm>
              <a:custGeom>
                <a:avLst/>
                <a:gdLst/>
                <a:ahLst/>
                <a:cxnLst>
                  <a:cxn ang="0">
                    <a:pos x="25" y="51"/>
                  </a:cxn>
                  <a:cxn ang="0">
                    <a:pos x="27" y="51"/>
                  </a:cxn>
                  <a:cxn ang="0">
                    <a:pos x="30" y="51"/>
                  </a:cxn>
                  <a:cxn ang="0">
                    <a:pos x="33" y="45"/>
                  </a:cxn>
                  <a:cxn ang="0">
                    <a:pos x="37" y="39"/>
                  </a:cxn>
                  <a:cxn ang="0">
                    <a:pos x="39" y="33"/>
                  </a:cxn>
                  <a:cxn ang="0">
                    <a:pos x="41" y="26"/>
                  </a:cxn>
                  <a:cxn ang="0">
                    <a:pos x="39" y="16"/>
                  </a:cxn>
                  <a:cxn ang="0">
                    <a:pos x="36" y="7"/>
                  </a:cxn>
                  <a:cxn ang="0">
                    <a:pos x="29" y="2"/>
                  </a:cxn>
                  <a:cxn ang="0">
                    <a:pos x="20" y="0"/>
                  </a:cxn>
                  <a:cxn ang="0">
                    <a:pos x="15" y="2"/>
                  </a:cxn>
                  <a:cxn ang="0">
                    <a:pos x="9" y="3"/>
                  </a:cxn>
                  <a:cxn ang="0">
                    <a:pos x="5" y="6"/>
                  </a:cxn>
                  <a:cxn ang="0">
                    <a:pos x="4" y="9"/>
                  </a:cxn>
                  <a:cxn ang="0">
                    <a:pos x="3" y="12"/>
                  </a:cxn>
                  <a:cxn ang="0">
                    <a:pos x="3" y="17"/>
                  </a:cxn>
                  <a:cxn ang="0">
                    <a:pos x="2" y="23"/>
                  </a:cxn>
                  <a:cxn ang="0">
                    <a:pos x="0" y="30"/>
                  </a:cxn>
                  <a:cxn ang="0">
                    <a:pos x="0" y="37"/>
                  </a:cxn>
                  <a:cxn ang="0">
                    <a:pos x="2" y="43"/>
                  </a:cxn>
                  <a:cxn ang="0">
                    <a:pos x="5" y="49"/>
                  </a:cxn>
                  <a:cxn ang="0">
                    <a:pos x="9" y="51"/>
                  </a:cxn>
                  <a:cxn ang="0">
                    <a:pos x="17" y="51"/>
                  </a:cxn>
                  <a:cxn ang="0">
                    <a:pos x="25" y="51"/>
                  </a:cxn>
                </a:cxnLst>
                <a:rect l="0" t="0" r="r" b="b"/>
                <a:pathLst>
                  <a:path w="41" h="51">
                    <a:moveTo>
                      <a:pt x="25" y="51"/>
                    </a:moveTo>
                    <a:lnTo>
                      <a:pt x="27" y="51"/>
                    </a:lnTo>
                    <a:lnTo>
                      <a:pt x="30" y="51"/>
                    </a:lnTo>
                    <a:lnTo>
                      <a:pt x="33" y="45"/>
                    </a:lnTo>
                    <a:lnTo>
                      <a:pt x="37" y="39"/>
                    </a:lnTo>
                    <a:lnTo>
                      <a:pt x="39" y="33"/>
                    </a:lnTo>
                    <a:lnTo>
                      <a:pt x="41" y="26"/>
                    </a:lnTo>
                    <a:lnTo>
                      <a:pt x="39" y="16"/>
                    </a:lnTo>
                    <a:lnTo>
                      <a:pt x="36" y="7"/>
                    </a:lnTo>
                    <a:lnTo>
                      <a:pt x="29" y="2"/>
                    </a:lnTo>
                    <a:lnTo>
                      <a:pt x="20" y="0"/>
                    </a:lnTo>
                    <a:lnTo>
                      <a:pt x="15" y="2"/>
                    </a:lnTo>
                    <a:lnTo>
                      <a:pt x="9" y="3"/>
                    </a:lnTo>
                    <a:lnTo>
                      <a:pt x="5" y="6"/>
                    </a:lnTo>
                    <a:lnTo>
                      <a:pt x="4" y="9"/>
                    </a:lnTo>
                    <a:lnTo>
                      <a:pt x="3" y="12"/>
                    </a:lnTo>
                    <a:lnTo>
                      <a:pt x="3" y="17"/>
                    </a:lnTo>
                    <a:lnTo>
                      <a:pt x="2" y="23"/>
                    </a:lnTo>
                    <a:lnTo>
                      <a:pt x="0" y="30"/>
                    </a:lnTo>
                    <a:lnTo>
                      <a:pt x="0" y="37"/>
                    </a:lnTo>
                    <a:lnTo>
                      <a:pt x="2" y="43"/>
                    </a:lnTo>
                    <a:lnTo>
                      <a:pt x="5" y="49"/>
                    </a:lnTo>
                    <a:lnTo>
                      <a:pt x="9" y="51"/>
                    </a:lnTo>
                    <a:lnTo>
                      <a:pt x="17" y="51"/>
                    </a:lnTo>
                    <a:lnTo>
                      <a:pt x="25" y="51"/>
                    </a:lnTo>
                    <a:close/>
                  </a:path>
                </a:pathLst>
              </a:custGeom>
              <a:solidFill>
                <a:srgbClr val="000000"/>
              </a:solidFill>
              <a:ln w="9525">
                <a:noFill/>
                <a:round/>
                <a:headEnd/>
                <a:tailEnd/>
              </a:ln>
            </p:spPr>
            <p:txBody>
              <a:bodyPr/>
              <a:lstStyle/>
              <a:p>
                <a:endParaRPr lang="tr-TR"/>
              </a:p>
            </p:txBody>
          </p:sp>
          <p:sp>
            <p:nvSpPr>
              <p:cNvPr id="43225" name="Freeform 217"/>
              <p:cNvSpPr>
                <a:spLocks/>
              </p:cNvSpPr>
              <p:nvPr/>
            </p:nvSpPr>
            <p:spPr bwMode="auto">
              <a:xfrm>
                <a:off x="3674" y="1546"/>
                <a:ext cx="3" cy="8"/>
              </a:xfrm>
              <a:custGeom>
                <a:avLst/>
                <a:gdLst/>
                <a:ahLst/>
                <a:cxnLst>
                  <a:cxn ang="0">
                    <a:pos x="17" y="47"/>
                  </a:cxn>
                  <a:cxn ang="0">
                    <a:pos x="18" y="36"/>
                  </a:cxn>
                  <a:cxn ang="0">
                    <a:pos x="21" y="24"/>
                  </a:cxn>
                  <a:cxn ang="0">
                    <a:pos x="21" y="19"/>
                  </a:cxn>
                  <a:cxn ang="0">
                    <a:pos x="22" y="13"/>
                  </a:cxn>
                  <a:cxn ang="0">
                    <a:pos x="19" y="7"/>
                  </a:cxn>
                  <a:cxn ang="0">
                    <a:pos x="17" y="0"/>
                  </a:cxn>
                  <a:cxn ang="0">
                    <a:pos x="14" y="1"/>
                  </a:cxn>
                  <a:cxn ang="0">
                    <a:pos x="12" y="1"/>
                  </a:cxn>
                  <a:cxn ang="0">
                    <a:pos x="7" y="3"/>
                  </a:cxn>
                  <a:cxn ang="0">
                    <a:pos x="2" y="5"/>
                  </a:cxn>
                  <a:cxn ang="0">
                    <a:pos x="2" y="11"/>
                  </a:cxn>
                  <a:cxn ang="0">
                    <a:pos x="2" y="16"/>
                  </a:cxn>
                  <a:cxn ang="0">
                    <a:pos x="1" y="22"/>
                  </a:cxn>
                  <a:cxn ang="0">
                    <a:pos x="1" y="27"/>
                  </a:cxn>
                  <a:cxn ang="0">
                    <a:pos x="0" y="34"/>
                  </a:cxn>
                  <a:cxn ang="0">
                    <a:pos x="1" y="40"/>
                  </a:cxn>
                  <a:cxn ang="0">
                    <a:pos x="2" y="47"/>
                  </a:cxn>
                  <a:cxn ang="0">
                    <a:pos x="7" y="52"/>
                  </a:cxn>
                  <a:cxn ang="0">
                    <a:pos x="10" y="56"/>
                  </a:cxn>
                  <a:cxn ang="0">
                    <a:pos x="12" y="56"/>
                  </a:cxn>
                  <a:cxn ang="0">
                    <a:pos x="14" y="53"/>
                  </a:cxn>
                  <a:cxn ang="0">
                    <a:pos x="17" y="47"/>
                  </a:cxn>
                </a:cxnLst>
                <a:rect l="0" t="0" r="r" b="b"/>
                <a:pathLst>
                  <a:path w="22" h="56">
                    <a:moveTo>
                      <a:pt x="17" y="47"/>
                    </a:moveTo>
                    <a:lnTo>
                      <a:pt x="18" y="36"/>
                    </a:lnTo>
                    <a:lnTo>
                      <a:pt x="21" y="24"/>
                    </a:lnTo>
                    <a:lnTo>
                      <a:pt x="21" y="19"/>
                    </a:lnTo>
                    <a:lnTo>
                      <a:pt x="22" y="13"/>
                    </a:lnTo>
                    <a:lnTo>
                      <a:pt x="19" y="7"/>
                    </a:lnTo>
                    <a:lnTo>
                      <a:pt x="17" y="0"/>
                    </a:lnTo>
                    <a:lnTo>
                      <a:pt x="14" y="1"/>
                    </a:lnTo>
                    <a:lnTo>
                      <a:pt x="12" y="1"/>
                    </a:lnTo>
                    <a:lnTo>
                      <a:pt x="7" y="3"/>
                    </a:lnTo>
                    <a:lnTo>
                      <a:pt x="2" y="5"/>
                    </a:lnTo>
                    <a:lnTo>
                      <a:pt x="2" y="11"/>
                    </a:lnTo>
                    <a:lnTo>
                      <a:pt x="2" y="16"/>
                    </a:lnTo>
                    <a:lnTo>
                      <a:pt x="1" y="22"/>
                    </a:lnTo>
                    <a:lnTo>
                      <a:pt x="1" y="27"/>
                    </a:lnTo>
                    <a:lnTo>
                      <a:pt x="0" y="34"/>
                    </a:lnTo>
                    <a:lnTo>
                      <a:pt x="1" y="40"/>
                    </a:lnTo>
                    <a:lnTo>
                      <a:pt x="2" y="47"/>
                    </a:lnTo>
                    <a:lnTo>
                      <a:pt x="7" y="52"/>
                    </a:lnTo>
                    <a:lnTo>
                      <a:pt x="10" y="56"/>
                    </a:lnTo>
                    <a:lnTo>
                      <a:pt x="12" y="56"/>
                    </a:lnTo>
                    <a:lnTo>
                      <a:pt x="14" y="53"/>
                    </a:lnTo>
                    <a:lnTo>
                      <a:pt x="17" y="47"/>
                    </a:lnTo>
                    <a:close/>
                  </a:path>
                </a:pathLst>
              </a:custGeom>
              <a:solidFill>
                <a:srgbClr val="000000"/>
              </a:solidFill>
              <a:ln w="9525">
                <a:noFill/>
                <a:round/>
                <a:headEnd/>
                <a:tailEnd/>
              </a:ln>
            </p:spPr>
            <p:txBody>
              <a:bodyPr/>
              <a:lstStyle/>
              <a:p>
                <a:endParaRPr lang="tr-TR"/>
              </a:p>
            </p:txBody>
          </p:sp>
          <p:sp>
            <p:nvSpPr>
              <p:cNvPr id="43226" name="Freeform 218"/>
              <p:cNvSpPr>
                <a:spLocks/>
              </p:cNvSpPr>
              <p:nvPr/>
            </p:nvSpPr>
            <p:spPr bwMode="auto">
              <a:xfrm>
                <a:off x="537" y="1546"/>
                <a:ext cx="3" cy="8"/>
              </a:xfrm>
              <a:custGeom>
                <a:avLst/>
                <a:gdLst/>
                <a:ahLst/>
                <a:cxnLst>
                  <a:cxn ang="0">
                    <a:pos x="17" y="47"/>
                  </a:cxn>
                  <a:cxn ang="0">
                    <a:pos x="17" y="36"/>
                  </a:cxn>
                  <a:cxn ang="0">
                    <a:pos x="18" y="24"/>
                  </a:cxn>
                  <a:cxn ang="0">
                    <a:pos x="17" y="19"/>
                  </a:cxn>
                  <a:cxn ang="0">
                    <a:pos x="17" y="13"/>
                  </a:cxn>
                  <a:cxn ang="0">
                    <a:pos x="15" y="7"/>
                  </a:cxn>
                  <a:cxn ang="0">
                    <a:pos x="13" y="0"/>
                  </a:cxn>
                  <a:cxn ang="0">
                    <a:pos x="7" y="1"/>
                  </a:cxn>
                  <a:cxn ang="0">
                    <a:pos x="2" y="5"/>
                  </a:cxn>
                  <a:cxn ang="0">
                    <a:pos x="2" y="11"/>
                  </a:cxn>
                  <a:cxn ang="0">
                    <a:pos x="2" y="16"/>
                  </a:cxn>
                  <a:cxn ang="0">
                    <a:pos x="1" y="22"/>
                  </a:cxn>
                  <a:cxn ang="0">
                    <a:pos x="1" y="27"/>
                  </a:cxn>
                  <a:cxn ang="0">
                    <a:pos x="0" y="34"/>
                  </a:cxn>
                  <a:cxn ang="0">
                    <a:pos x="1" y="40"/>
                  </a:cxn>
                  <a:cxn ang="0">
                    <a:pos x="2" y="47"/>
                  </a:cxn>
                  <a:cxn ang="0">
                    <a:pos x="7" y="52"/>
                  </a:cxn>
                  <a:cxn ang="0">
                    <a:pos x="7" y="56"/>
                  </a:cxn>
                  <a:cxn ang="0">
                    <a:pos x="8" y="56"/>
                  </a:cxn>
                  <a:cxn ang="0">
                    <a:pos x="11" y="53"/>
                  </a:cxn>
                  <a:cxn ang="0">
                    <a:pos x="17" y="47"/>
                  </a:cxn>
                </a:cxnLst>
                <a:rect l="0" t="0" r="r" b="b"/>
                <a:pathLst>
                  <a:path w="18" h="56">
                    <a:moveTo>
                      <a:pt x="17" y="47"/>
                    </a:moveTo>
                    <a:lnTo>
                      <a:pt x="17" y="36"/>
                    </a:lnTo>
                    <a:lnTo>
                      <a:pt x="18" y="24"/>
                    </a:lnTo>
                    <a:lnTo>
                      <a:pt x="17" y="19"/>
                    </a:lnTo>
                    <a:lnTo>
                      <a:pt x="17" y="13"/>
                    </a:lnTo>
                    <a:lnTo>
                      <a:pt x="15" y="7"/>
                    </a:lnTo>
                    <a:lnTo>
                      <a:pt x="13" y="0"/>
                    </a:lnTo>
                    <a:lnTo>
                      <a:pt x="7" y="1"/>
                    </a:lnTo>
                    <a:lnTo>
                      <a:pt x="2" y="5"/>
                    </a:lnTo>
                    <a:lnTo>
                      <a:pt x="2" y="11"/>
                    </a:lnTo>
                    <a:lnTo>
                      <a:pt x="2" y="16"/>
                    </a:lnTo>
                    <a:lnTo>
                      <a:pt x="1" y="22"/>
                    </a:lnTo>
                    <a:lnTo>
                      <a:pt x="1" y="27"/>
                    </a:lnTo>
                    <a:lnTo>
                      <a:pt x="0" y="34"/>
                    </a:lnTo>
                    <a:lnTo>
                      <a:pt x="1" y="40"/>
                    </a:lnTo>
                    <a:lnTo>
                      <a:pt x="2" y="47"/>
                    </a:lnTo>
                    <a:lnTo>
                      <a:pt x="7" y="52"/>
                    </a:lnTo>
                    <a:lnTo>
                      <a:pt x="7" y="56"/>
                    </a:lnTo>
                    <a:lnTo>
                      <a:pt x="8" y="56"/>
                    </a:lnTo>
                    <a:lnTo>
                      <a:pt x="11" y="53"/>
                    </a:lnTo>
                    <a:lnTo>
                      <a:pt x="17" y="47"/>
                    </a:lnTo>
                    <a:close/>
                  </a:path>
                </a:pathLst>
              </a:custGeom>
              <a:solidFill>
                <a:srgbClr val="000000"/>
              </a:solidFill>
              <a:ln w="9525">
                <a:noFill/>
                <a:round/>
                <a:headEnd/>
                <a:tailEnd/>
              </a:ln>
            </p:spPr>
            <p:txBody>
              <a:bodyPr/>
              <a:lstStyle/>
              <a:p>
                <a:endParaRPr lang="tr-TR"/>
              </a:p>
            </p:txBody>
          </p:sp>
          <p:sp>
            <p:nvSpPr>
              <p:cNvPr id="43227" name="Freeform 219"/>
              <p:cNvSpPr>
                <a:spLocks/>
              </p:cNvSpPr>
              <p:nvPr/>
            </p:nvSpPr>
            <p:spPr bwMode="auto">
              <a:xfrm>
                <a:off x="3800" y="1518"/>
                <a:ext cx="5" cy="5"/>
              </a:xfrm>
              <a:custGeom>
                <a:avLst/>
                <a:gdLst/>
                <a:ahLst/>
                <a:cxnLst>
                  <a:cxn ang="0">
                    <a:pos x="16" y="27"/>
                  </a:cxn>
                  <a:cxn ang="0">
                    <a:pos x="22" y="27"/>
                  </a:cxn>
                  <a:cxn ang="0">
                    <a:pos x="27" y="23"/>
                  </a:cxn>
                  <a:cxn ang="0">
                    <a:pos x="28" y="20"/>
                  </a:cxn>
                  <a:cxn ang="0">
                    <a:pos x="29" y="15"/>
                  </a:cxn>
                  <a:cxn ang="0">
                    <a:pos x="30" y="9"/>
                  </a:cxn>
                  <a:cxn ang="0">
                    <a:pos x="32" y="1"/>
                  </a:cxn>
                  <a:cxn ang="0">
                    <a:pos x="25" y="0"/>
                  </a:cxn>
                  <a:cxn ang="0">
                    <a:pos x="18" y="0"/>
                  </a:cxn>
                  <a:cxn ang="0">
                    <a:pos x="10" y="1"/>
                  </a:cxn>
                  <a:cxn ang="0">
                    <a:pos x="5" y="1"/>
                  </a:cxn>
                  <a:cxn ang="0">
                    <a:pos x="0" y="11"/>
                  </a:cxn>
                  <a:cxn ang="0">
                    <a:pos x="0" y="20"/>
                  </a:cxn>
                  <a:cxn ang="0">
                    <a:pos x="3" y="29"/>
                  </a:cxn>
                  <a:cxn ang="0">
                    <a:pos x="11" y="38"/>
                  </a:cxn>
                  <a:cxn ang="0">
                    <a:pos x="11" y="37"/>
                  </a:cxn>
                  <a:cxn ang="0">
                    <a:pos x="13" y="33"/>
                  </a:cxn>
                  <a:cxn ang="0">
                    <a:pos x="14" y="29"/>
                  </a:cxn>
                  <a:cxn ang="0">
                    <a:pos x="16" y="27"/>
                  </a:cxn>
                </a:cxnLst>
                <a:rect l="0" t="0" r="r" b="b"/>
                <a:pathLst>
                  <a:path w="32" h="38">
                    <a:moveTo>
                      <a:pt x="16" y="27"/>
                    </a:moveTo>
                    <a:lnTo>
                      <a:pt x="22" y="27"/>
                    </a:lnTo>
                    <a:lnTo>
                      <a:pt x="27" y="23"/>
                    </a:lnTo>
                    <a:lnTo>
                      <a:pt x="28" y="20"/>
                    </a:lnTo>
                    <a:lnTo>
                      <a:pt x="29" y="15"/>
                    </a:lnTo>
                    <a:lnTo>
                      <a:pt x="30" y="9"/>
                    </a:lnTo>
                    <a:lnTo>
                      <a:pt x="32" y="1"/>
                    </a:lnTo>
                    <a:lnTo>
                      <a:pt x="25" y="0"/>
                    </a:lnTo>
                    <a:lnTo>
                      <a:pt x="18" y="0"/>
                    </a:lnTo>
                    <a:lnTo>
                      <a:pt x="10" y="1"/>
                    </a:lnTo>
                    <a:lnTo>
                      <a:pt x="5" y="1"/>
                    </a:lnTo>
                    <a:lnTo>
                      <a:pt x="0" y="11"/>
                    </a:lnTo>
                    <a:lnTo>
                      <a:pt x="0" y="20"/>
                    </a:lnTo>
                    <a:lnTo>
                      <a:pt x="3" y="29"/>
                    </a:lnTo>
                    <a:lnTo>
                      <a:pt x="11" y="38"/>
                    </a:lnTo>
                    <a:lnTo>
                      <a:pt x="11" y="37"/>
                    </a:lnTo>
                    <a:lnTo>
                      <a:pt x="13" y="33"/>
                    </a:lnTo>
                    <a:lnTo>
                      <a:pt x="14" y="29"/>
                    </a:lnTo>
                    <a:lnTo>
                      <a:pt x="16" y="27"/>
                    </a:lnTo>
                    <a:close/>
                  </a:path>
                </a:pathLst>
              </a:custGeom>
              <a:solidFill>
                <a:srgbClr val="000000"/>
              </a:solidFill>
              <a:ln w="9525">
                <a:noFill/>
                <a:round/>
                <a:headEnd/>
                <a:tailEnd/>
              </a:ln>
            </p:spPr>
            <p:txBody>
              <a:bodyPr/>
              <a:lstStyle/>
              <a:p>
                <a:endParaRPr lang="tr-TR"/>
              </a:p>
            </p:txBody>
          </p:sp>
          <p:sp>
            <p:nvSpPr>
              <p:cNvPr id="43228" name="Freeform 220"/>
              <p:cNvSpPr>
                <a:spLocks/>
              </p:cNvSpPr>
              <p:nvPr/>
            </p:nvSpPr>
            <p:spPr bwMode="auto">
              <a:xfrm>
                <a:off x="3788" y="1514"/>
                <a:ext cx="4" cy="8"/>
              </a:xfrm>
              <a:custGeom>
                <a:avLst/>
                <a:gdLst/>
                <a:ahLst/>
                <a:cxnLst>
                  <a:cxn ang="0">
                    <a:pos x="29" y="49"/>
                  </a:cxn>
                  <a:cxn ang="0">
                    <a:pos x="29" y="48"/>
                  </a:cxn>
                  <a:cxn ang="0">
                    <a:pos x="31" y="44"/>
                  </a:cxn>
                  <a:cxn ang="0">
                    <a:pos x="32" y="41"/>
                  </a:cxn>
                  <a:cxn ang="0">
                    <a:pos x="33" y="39"/>
                  </a:cxn>
                  <a:cxn ang="0">
                    <a:pos x="29" y="3"/>
                  </a:cxn>
                  <a:cxn ang="0">
                    <a:pos x="24" y="1"/>
                  </a:cxn>
                  <a:cxn ang="0">
                    <a:pos x="18" y="0"/>
                  </a:cxn>
                  <a:cxn ang="0">
                    <a:pos x="13" y="1"/>
                  </a:cxn>
                  <a:cxn ang="0">
                    <a:pos x="8" y="3"/>
                  </a:cxn>
                  <a:cxn ang="0">
                    <a:pos x="4" y="10"/>
                  </a:cxn>
                  <a:cxn ang="0">
                    <a:pos x="1" y="18"/>
                  </a:cxn>
                  <a:cxn ang="0">
                    <a:pos x="0" y="28"/>
                  </a:cxn>
                  <a:cxn ang="0">
                    <a:pos x="3" y="39"/>
                  </a:cxn>
                  <a:cxn ang="0">
                    <a:pos x="6" y="47"/>
                  </a:cxn>
                  <a:cxn ang="0">
                    <a:pos x="12" y="51"/>
                  </a:cxn>
                  <a:cxn ang="0">
                    <a:pos x="16" y="54"/>
                  </a:cxn>
                  <a:cxn ang="0">
                    <a:pos x="24" y="54"/>
                  </a:cxn>
                  <a:cxn ang="0">
                    <a:pos x="26" y="52"/>
                  </a:cxn>
                  <a:cxn ang="0">
                    <a:pos x="29" y="49"/>
                  </a:cxn>
                </a:cxnLst>
                <a:rect l="0" t="0" r="r" b="b"/>
                <a:pathLst>
                  <a:path w="33" h="54">
                    <a:moveTo>
                      <a:pt x="29" y="49"/>
                    </a:moveTo>
                    <a:lnTo>
                      <a:pt x="29" y="48"/>
                    </a:lnTo>
                    <a:lnTo>
                      <a:pt x="31" y="44"/>
                    </a:lnTo>
                    <a:lnTo>
                      <a:pt x="32" y="41"/>
                    </a:lnTo>
                    <a:lnTo>
                      <a:pt x="33" y="39"/>
                    </a:lnTo>
                    <a:lnTo>
                      <a:pt x="29" y="3"/>
                    </a:lnTo>
                    <a:lnTo>
                      <a:pt x="24" y="1"/>
                    </a:lnTo>
                    <a:lnTo>
                      <a:pt x="18" y="0"/>
                    </a:lnTo>
                    <a:lnTo>
                      <a:pt x="13" y="1"/>
                    </a:lnTo>
                    <a:lnTo>
                      <a:pt x="8" y="3"/>
                    </a:lnTo>
                    <a:lnTo>
                      <a:pt x="4" y="10"/>
                    </a:lnTo>
                    <a:lnTo>
                      <a:pt x="1" y="18"/>
                    </a:lnTo>
                    <a:lnTo>
                      <a:pt x="0" y="28"/>
                    </a:lnTo>
                    <a:lnTo>
                      <a:pt x="3" y="39"/>
                    </a:lnTo>
                    <a:lnTo>
                      <a:pt x="6" y="47"/>
                    </a:lnTo>
                    <a:lnTo>
                      <a:pt x="12" y="51"/>
                    </a:lnTo>
                    <a:lnTo>
                      <a:pt x="16" y="54"/>
                    </a:lnTo>
                    <a:lnTo>
                      <a:pt x="24" y="54"/>
                    </a:lnTo>
                    <a:lnTo>
                      <a:pt x="26" y="52"/>
                    </a:lnTo>
                    <a:lnTo>
                      <a:pt x="29" y="49"/>
                    </a:lnTo>
                    <a:close/>
                  </a:path>
                </a:pathLst>
              </a:custGeom>
              <a:solidFill>
                <a:srgbClr val="000000"/>
              </a:solidFill>
              <a:ln w="9525">
                <a:noFill/>
                <a:round/>
                <a:headEnd/>
                <a:tailEnd/>
              </a:ln>
            </p:spPr>
            <p:txBody>
              <a:bodyPr/>
              <a:lstStyle/>
              <a:p>
                <a:endParaRPr lang="tr-TR"/>
              </a:p>
            </p:txBody>
          </p:sp>
          <p:sp>
            <p:nvSpPr>
              <p:cNvPr id="43229" name="Freeform 221"/>
              <p:cNvSpPr>
                <a:spLocks/>
              </p:cNvSpPr>
              <p:nvPr/>
            </p:nvSpPr>
            <p:spPr bwMode="auto">
              <a:xfrm>
                <a:off x="3680" y="1535"/>
                <a:ext cx="6" cy="11"/>
              </a:xfrm>
              <a:custGeom>
                <a:avLst/>
                <a:gdLst/>
                <a:ahLst/>
                <a:cxnLst>
                  <a:cxn ang="0">
                    <a:pos x="43" y="73"/>
                  </a:cxn>
                  <a:cxn ang="0">
                    <a:pos x="43" y="72"/>
                  </a:cxn>
                  <a:cxn ang="0">
                    <a:pos x="45" y="67"/>
                  </a:cxn>
                  <a:cxn ang="0">
                    <a:pos x="46" y="64"/>
                  </a:cxn>
                  <a:cxn ang="0">
                    <a:pos x="48" y="62"/>
                  </a:cxn>
                  <a:cxn ang="0">
                    <a:pos x="48" y="55"/>
                  </a:cxn>
                  <a:cxn ang="0">
                    <a:pos x="47" y="47"/>
                  </a:cxn>
                  <a:cxn ang="0">
                    <a:pos x="44" y="38"/>
                  </a:cxn>
                  <a:cxn ang="0">
                    <a:pos x="42" y="29"/>
                  </a:cxn>
                  <a:cxn ang="0">
                    <a:pos x="35" y="21"/>
                  </a:cxn>
                  <a:cxn ang="0">
                    <a:pos x="30" y="14"/>
                  </a:cxn>
                  <a:cxn ang="0">
                    <a:pos x="23" y="7"/>
                  </a:cxn>
                  <a:cxn ang="0">
                    <a:pos x="17" y="0"/>
                  </a:cxn>
                  <a:cxn ang="0">
                    <a:pos x="10" y="6"/>
                  </a:cxn>
                  <a:cxn ang="0">
                    <a:pos x="7" y="12"/>
                  </a:cxn>
                  <a:cxn ang="0">
                    <a:pos x="2" y="20"/>
                  </a:cxn>
                  <a:cxn ang="0">
                    <a:pos x="1" y="28"/>
                  </a:cxn>
                  <a:cxn ang="0">
                    <a:pos x="0" y="37"/>
                  </a:cxn>
                  <a:cxn ang="0">
                    <a:pos x="0" y="45"/>
                  </a:cxn>
                  <a:cxn ang="0">
                    <a:pos x="2" y="55"/>
                  </a:cxn>
                  <a:cxn ang="0">
                    <a:pos x="7" y="62"/>
                  </a:cxn>
                  <a:cxn ang="0">
                    <a:pos x="43" y="77"/>
                  </a:cxn>
                  <a:cxn ang="0">
                    <a:pos x="43" y="75"/>
                  </a:cxn>
                  <a:cxn ang="0">
                    <a:pos x="43" y="73"/>
                  </a:cxn>
                </a:cxnLst>
                <a:rect l="0" t="0" r="r" b="b"/>
                <a:pathLst>
                  <a:path w="48" h="77">
                    <a:moveTo>
                      <a:pt x="43" y="73"/>
                    </a:moveTo>
                    <a:lnTo>
                      <a:pt x="43" y="72"/>
                    </a:lnTo>
                    <a:lnTo>
                      <a:pt x="45" y="67"/>
                    </a:lnTo>
                    <a:lnTo>
                      <a:pt x="46" y="64"/>
                    </a:lnTo>
                    <a:lnTo>
                      <a:pt x="48" y="62"/>
                    </a:lnTo>
                    <a:lnTo>
                      <a:pt x="48" y="55"/>
                    </a:lnTo>
                    <a:lnTo>
                      <a:pt x="47" y="47"/>
                    </a:lnTo>
                    <a:lnTo>
                      <a:pt x="44" y="38"/>
                    </a:lnTo>
                    <a:lnTo>
                      <a:pt x="42" y="29"/>
                    </a:lnTo>
                    <a:lnTo>
                      <a:pt x="35" y="21"/>
                    </a:lnTo>
                    <a:lnTo>
                      <a:pt x="30" y="14"/>
                    </a:lnTo>
                    <a:lnTo>
                      <a:pt x="23" y="7"/>
                    </a:lnTo>
                    <a:lnTo>
                      <a:pt x="17" y="0"/>
                    </a:lnTo>
                    <a:lnTo>
                      <a:pt x="10" y="6"/>
                    </a:lnTo>
                    <a:lnTo>
                      <a:pt x="7" y="12"/>
                    </a:lnTo>
                    <a:lnTo>
                      <a:pt x="2" y="20"/>
                    </a:lnTo>
                    <a:lnTo>
                      <a:pt x="1" y="28"/>
                    </a:lnTo>
                    <a:lnTo>
                      <a:pt x="0" y="37"/>
                    </a:lnTo>
                    <a:lnTo>
                      <a:pt x="0" y="45"/>
                    </a:lnTo>
                    <a:lnTo>
                      <a:pt x="2" y="55"/>
                    </a:lnTo>
                    <a:lnTo>
                      <a:pt x="7" y="62"/>
                    </a:lnTo>
                    <a:lnTo>
                      <a:pt x="43" y="77"/>
                    </a:lnTo>
                    <a:lnTo>
                      <a:pt x="43" y="75"/>
                    </a:lnTo>
                    <a:lnTo>
                      <a:pt x="43" y="73"/>
                    </a:lnTo>
                    <a:close/>
                  </a:path>
                </a:pathLst>
              </a:custGeom>
              <a:solidFill>
                <a:srgbClr val="000000"/>
              </a:solidFill>
              <a:ln w="9525">
                <a:noFill/>
                <a:round/>
                <a:headEnd/>
                <a:tailEnd/>
              </a:ln>
            </p:spPr>
            <p:txBody>
              <a:bodyPr/>
              <a:lstStyle/>
              <a:p>
                <a:endParaRPr lang="tr-TR"/>
              </a:p>
            </p:txBody>
          </p:sp>
          <p:sp>
            <p:nvSpPr>
              <p:cNvPr id="43230" name="Freeform 222"/>
              <p:cNvSpPr>
                <a:spLocks/>
              </p:cNvSpPr>
              <p:nvPr/>
            </p:nvSpPr>
            <p:spPr bwMode="auto">
              <a:xfrm>
                <a:off x="542" y="1535"/>
                <a:ext cx="7" cy="11"/>
              </a:xfrm>
              <a:custGeom>
                <a:avLst/>
                <a:gdLst/>
                <a:ahLst/>
                <a:cxnLst>
                  <a:cxn ang="0">
                    <a:pos x="48" y="73"/>
                  </a:cxn>
                  <a:cxn ang="0">
                    <a:pos x="48" y="72"/>
                  </a:cxn>
                  <a:cxn ang="0">
                    <a:pos x="48" y="67"/>
                  </a:cxn>
                  <a:cxn ang="0">
                    <a:pos x="48" y="64"/>
                  </a:cxn>
                  <a:cxn ang="0">
                    <a:pos x="48" y="62"/>
                  </a:cxn>
                  <a:cxn ang="0">
                    <a:pos x="48" y="55"/>
                  </a:cxn>
                  <a:cxn ang="0">
                    <a:pos x="48" y="47"/>
                  </a:cxn>
                  <a:cxn ang="0">
                    <a:pos x="44" y="38"/>
                  </a:cxn>
                  <a:cxn ang="0">
                    <a:pos x="42" y="29"/>
                  </a:cxn>
                  <a:cxn ang="0">
                    <a:pos x="37" y="21"/>
                  </a:cxn>
                  <a:cxn ang="0">
                    <a:pos x="32" y="14"/>
                  </a:cxn>
                  <a:cxn ang="0">
                    <a:pos x="27" y="7"/>
                  </a:cxn>
                  <a:cxn ang="0">
                    <a:pos x="21" y="0"/>
                  </a:cxn>
                  <a:cxn ang="0">
                    <a:pos x="14" y="6"/>
                  </a:cxn>
                  <a:cxn ang="0">
                    <a:pos x="8" y="12"/>
                  </a:cxn>
                  <a:cxn ang="0">
                    <a:pos x="4" y="20"/>
                  </a:cxn>
                  <a:cxn ang="0">
                    <a:pos x="2" y="28"/>
                  </a:cxn>
                  <a:cxn ang="0">
                    <a:pos x="0" y="37"/>
                  </a:cxn>
                  <a:cxn ang="0">
                    <a:pos x="1" y="45"/>
                  </a:cxn>
                  <a:cxn ang="0">
                    <a:pos x="2" y="55"/>
                  </a:cxn>
                  <a:cxn ang="0">
                    <a:pos x="6" y="62"/>
                  </a:cxn>
                  <a:cxn ang="0">
                    <a:pos x="42" y="77"/>
                  </a:cxn>
                  <a:cxn ang="0">
                    <a:pos x="44" y="75"/>
                  </a:cxn>
                  <a:cxn ang="0">
                    <a:pos x="48" y="73"/>
                  </a:cxn>
                </a:cxnLst>
                <a:rect l="0" t="0" r="r" b="b"/>
                <a:pathLst>
                  <a:path w="48" h="77">
                    <a:moveTo>
                      <a:pt x="48" y="73"/>
                    </a:moveTo>
                    <a:lnTo>
                      <a:pt x="48" y="72"/>
                    </a:lnTo>
                    <a:lnTo>
                      <a:pt x="48" y="67"/>
                    </a:lnTo>
                    <a:lnTo>
                      <a:pt x="48" y="64"/>
                    </a:lnTo>
                    <a:lnTo>
                      <a:pt x="48" y="62"/>
                    </a:lnTo>
                    <a:lnTo>
                      <a:pt x="48" y="55"/>
                    </a:lnTo>
                    <a:lnTo>
                      <a:pt x="48" y="47"/>
                    </a:lnTo>
                    <a:lnTo>
                      <a:pt x="44" y="38"/>
                    </a:lnTo>
                    <a:lnTo>
                      <a:pt x="42" y="29"/>
                    </a:lnTo>
                    <a:lnTo>
                      <a:pt x="37" y="21"/>
                    </a:lnTo>
                    <a:lnTo>
                      <a:pt x="32" y="14"/>
                    </a:lnTo>
                    <a:lnTo>
                      <a:pt x="27" y="7"/>
                    </a:lnTo>
                    <a:lnTo>
                      <a:pt x="21" y="0"/>
                    </a:lnTo>
                    <a:lnTo>
                      <a:pt x="14" y="6"/>
                    </a:lnTo>
                    <a:lnTo>
                      <a:pt x="8" y="12"/>
                    </a:lnTo>
                    <a:lnTo>
                      <a:pt x="4" y="20"/>
                    </a:lnTo>
                    <a:lnTo>
                      <a:pt x="2" y="28"/>
                    </a:lnTo>
                    <a:lnTo>
                      <a:pt x="0" y="37"/>
                    </a:lnTo>
                    <a:lnTo>
                      <a:pt x="1" y="45"/>
                    </a:lnTo>
                    <a:lnTo>
                      <a:pt x="2" y="55"/>
                    </a:lnTo>
                    <a:lnTo>
                      <a:pt x="6" y="62"/>
                    </a:lnTo>
                    <a:lnTo>
                      <a:pt x="42" y="77"/>
                    </a:lnTo>
                    <a:lnTo>
                      <a:pt x="44" y="75"/>
                    </a:lnTo>
                    <a:lnTo>
                      <a:pt x="48" y="73"/>
                    </a:lnTo>
                    <a:close/>
                  </a:path>
                </a:pathLst>
              </a:custGeom>
              <a:solidFill>
                <a:srgbClr val="000000"/>
              </a:solidFill>
              <a:ln w="9525">
                <a:noFill/>
                <a:round/>
                <a:headEnd/>
                <a:tailEnd/>
              </a:ln>
            </p:spPr>
            <p:txBody>
              <a:bodyPr/>
              <a:lstStyle/>
              <a:p>
                <a:endParaRPr lang="tr-TR"/>
              </a:p>
            </p:txBody>
          </p:sp>
          <p:sp>
            <p:nvSpPr>
              <p:cNvPr id="43231" name="Freeform 223"/>
              <p:cNvSpPr>
                <a:spLocks/>
              </p:cNvSpPr>
              <p:nvPr/>
            </p:nvSpPr>
            <p:spPr bwMode="auto">
              <a:xfrm>
                <a:off x="3671" y="1533"/>
                <a:ext cx="3" cy="6"/>
              </a:xfrm>
              <a:custGeom>
                <a:avLst/>
                <a:gdLst/>
                <a:ahLst/>
                <a:cxnLst>
                  <a:cxn ang="0">
                    <a:pos x="18" y="26"/>
                  </a:cxn>
                  <a:cxn ang="0">
                    <a:pos x="17" y="20"/>
                  </a:cxn>
                  <a:cxn ang="0">
                    <a:pos x="15" y="12"/>
                  </a:cxn>
                  <a:cxn ang="0">
                    <a:pos x="11" y="5"/>
                  </a:cxn>
                  <a:cxn ang="0">
                    <a:pos x="8" y="0"/>
                  </a:cxn>
                  <a:cxn ang="0">
                    <a:pos x="1" y="6"/>
                  </a:cxn>
                  <a:cxn ang="0">
                    <a:pos x="0" y="15"/>
                  </a:cxn>
                  <a:cxn ang="0">
                    <a:pos x="3" y="25"/>
                  </a:cxn>
                  <a:cxn ang="0">
                    <a:pos x="8" y="36"/>
                  </a:cxn>
                  <a:cxn ang="0">
                    <a:pos x="9" y="35"/>
                  </a:cxn>
                  <a:cxn ang="0">
                    <a:pos x="13" y="31"/>
                  </a:cxn>
                  <a:cxn ang="0">
                    <a:pos x="16" y="28"/>
                  </a:cxn>
                  <a:cxn ang="0">
                    <a:pos x="18" y="26"/>
                  </a:cxn>
                </a:cxnLst>
                <a:rect l="0" t="0" r="r" b="b"/>
                <a:pathLst>
                  <a:path w="18" h="36">
                    <a:moveTo>
                      <a:pt x="18" y="26"/>
                    </a:moveTo>
                    <a:lnTo>
                      <a:pt x="17" y="20"/>
                    </a:lnTo>
                    <a:lnTo>
                      <a:pt x="15" y="12"/>
                    </a:lnTo>
                    <a:lnTo>
                      <a:pt x="11" y="5"/>
                    </a:lnTo>
                    <a:lnTo>
                      <a:pt x="8" y="0"/>
                    </a:lnTo>
                    <a:lnTo>
                      <a:pt x="1" y="6"/>
                    </a:lnTo>
                    <a:lnTo>
                      <a:pt x="0" y="15"/>
                    </a:lnTo>
                    <a:lnTo>
                      <a:pt x="3" y="25"/>
                    </a:lnTo>
                    <a:lnTo>
                      <a:pt x="8" y="36"/>
                    </a:lnTo>
                    <a:lnTo>
                      <a:pt x="9" y="35"/>
                    </a:lnTo>
                    <a:lnTo>
                      <a:pt x="13" y="31"/>
                    </a:lnTo>
                    <a:lnTo>
                      <a:pt x="16" y="28"/>
                    </a:lnTo>
                    <a:lnTo>
                      <a:pt x="18" y="26"/>
                    </a:lnTo>
                    <a:close/>
                  </a:path>
                </a:pathLst>
              </a:custGeom>
              <a:solidFill>
                <a:srgbClr val="000000"/>
              </a:solidFill>
              <a:ln w="9525">
                <a:noFill/>
                <a:round/>
                <a:headEnd/>
                <a:tailEnd/>
              </a:ln>
            </p:spPr>
            <p:txBody>
              <a:bodyPr/>
              <a:lstStyle/>
              <a:p>
                <a:endParaRPr lang="tr-TR"/>
              </a:p>
            </p:txBody>
          </p:sp>
          <p:sp>
            <p:nvSpPr>
              <p:cNvPr id="43232" name="Freeform 224"/>
              <p:cNvSpPr>
                <a:spLocks/>
              </p:cNvSpPr>
              <p:nvPr/>
            </p:nvSpPr>
            <p:spPr bwMode="auto">
              <a:xfrm>
                <a:off x="534" y="1533"/>
                <a:ext cx="3" cy="6"/>
              </a:xfrm>
              <a:custGeom>
                <a:avLst/>
                <a:gdLst/>
                <a:ahLst/>
                <a:cxnLst>
                  <a:cxn ang="0">
                    <a:pos x="17" y="26"/>
                  </a:cxn>
                  <a:cxn ang="0">
                    <a:pos x="18" y="20"/>
                  </a:cxn>
                  <a:cxn ang="0">
                    <a:pos x="16" y="12"/>
                  </a:cxn>
                  <a:cxn ang="0">
                    <a:pos x="12" y="5"/>
                  </a:cxn>
                  <a:cxn ang="0">
                    <a:pos x="8" y="0"/>
                  </a:cxn>
                  <a:cxn ang="0">
                    <a:pos x="0" y="6"/>
                  </a:cxn>
                  <a:cxn ang="0">
                    <a:pos x="0" y="15"/>
                  </a:cxn>
                  <a:cxn ang="0">
                    <a:pos x="4" y="25"/>
                  </a:cxn>
                  <a:cxn ang="0">
                    <a:pos x="13" y="36"/>
                  </a:cxn>
                  <a:cxn ang="0">
                    <a:pos x="13" y="35"/>
                  </a:cxn>
                  <a:cxn ang="0">
                    <a:pos x="15" y="31"/>
                  </a:cxn>
                  <a:cxn ang="0">
                    <a:pos x="16" y="28"/>
                  </a:cxn>
                  <a:cxn ang="0">
                    <a:pos x="17" y="26"/>
                  </a:cxn>
                </a:cxnLst>
                <a:rect l="0" t="0" r="r" b="b"/>
                <a:pathLst>
                  <a:path w="18" h="36">
                    <a:moveTo>
                      <a:pt x="17" y="26"/>
                    </a:moveTo>
                    <a:lnTo>
                      <a:pt x="18" y="20"/>
                    </a:lnTo>
                    <a:lnTo>
                      <a:pt x="16" y="12"/>
                    </a:lnTo>
                    <a:lnTo>
                      <a:pt x="12" y="5"/>
                    </a:lnTo>
                    <a:lnTo>
                      <a:pt x="8" y="0"/>
                    </a:lnTo>
                    <a:lnTo>
                      <a:pt x="0" y="6"/>
                    </a:lnTo>
                    <a:lnTo>
                      <a:pt x="0" y="15"/>
                    </a:lnTo>
                    <a:lnTo>
                      <a:pt x="4" y="25"/>
                    </a:lnTo>
                    <a:lnTo>
                      <a:pt x="13" y="36"/>
                    </a:lnTo>
                    <a:lnTo>
                      <a:pt x="13" y="35"/>
                    </a:lnTo>
                    <a:lnTo>
                      <a:pt x="15" y="31"/>
                    </a:lnTo>
                    <a:lnTo>
                      <a:pt x="16" y="28"/>
                    </a:lnTo>
                    <a:lnTo>
                      <a:pt x="17" y="26"/>
                    </a:lnTo>
                    <a:close/>
                  </a:path>
                </a:pathLst>
              </a:custGeom>
              <a:solidFill>
                <a:srgbClr val="000000"/>
              </a:solidFill>
              <a:ln w="9525">
                <a:noFill/>
                <a:round/>
                <a:headEnd/>
                <a:tailEnd/>
              </a:ln>
            </p:spPr>
            <p:txBody>
              <a:bodyPr/>
              <a:lstStyle/>
              <a:p>
                <a:endParaRPr lang="tr-TR"/>
              </a:p>
            </p:txBody>
          </p:sp>
          <p:sp>
            <p:nvSpPr>
              <p:cNvPr id="43233" name="Freeform 225"/>
              <p:cNvSpPr>
                <a:spLocks/>
              </p:cNvSpPr>
              <p:nvPr/>
            </p:nvSpPr>
            <p:spPr bwMode="auto">
              <a:xfrm>
                <a:off x="3829" y="1370"/>
                <a:ext cx="22" cy="60"/>
              </a:xfrm>
              <a:custGeom>
                <a:avLst/>
                <a:gdLst/>
                <a:ahLst/>
                <a:cxnLst>
                  <a:cxn ang="0">
                    <a:pos x="84" y="422"/>
                  </a:cxn>
                  <a:cxn ang="0">
                    <a:pos x="84" y="356"/>
                  </a:cxn>
                  <a:cxn ang="0">
                    <a:pos x="86" y="348"/>
                  </a:cxn>
                  <a:cxn ang="0">
                    <a:pos x="93" y="344"/>
                  </a:cxn>
                  <a:cxn ang="0">
                    <a:pos x="101" y="343"/>
                  </a:cxn>
                  <a:cxn ang="0">
                    <a:pos x="110" y="339"/>
                  </a:cxn>
                  <a:cxn ang="0">
                    <a:pos x="113" y="336"/>
                  </a:cxn>
                  <a:cxn ang="0">
                    <a:pos x="115" y="334"/>
                  </a:cxn>
                  <a:cxn ang="0">
                    <a:pos x="115" y="333"/>
                  </a:cxn>
                  <a:cxn ang="0">
                    <a:pos x="120" y="324"/>
                  </a:cxn>
                  <a:cxn ang="0">
                    <a:pos x="105" y="237"/>
                  </a:cxn>
                  <a:cxn ang="0">
                    <a:pos x="152" y="232"/>
                  </a:cxn>
                  <a:cxn ang="0">
                    <a:pos x="155" y="201"/>
                  </a:cxn>
                  <a:cxn ang="0">
                    <a:pos x="153" y="171"/>
                  </a:cxn>
                  <a:cxn ang="0">
                    <a:pos x="143" y="140"/>
                  </a:cxn>
                  <a:cxn ang="0">
                    <a:pos x="129" y="110"/>
                  </a:cxn>
                  <a:cxn ang="0">
                    <a:pos x="111" y="81"/>
                  </a:cxn>
                  <a:cxn ang="0">
                    <a:pos x="93" y="53"/>
                  </a:cxn>
                  <a:cxn ang="0">
                    <a:pos x="74" y="27"/>
                  </a:cxn>
                  <a:cxn ang="0">
                    <a:pos x="58" y="0"/>
                  </a:cxn>
                  <a:cxn ang="0">
                    <a:pos x="131" y="201"/>
                  </a:cxn>
                  <a:cxn ang="0">
                    <a:pos x="126" y="208"/>
                  </a:cxn>
                  <a:cxn ang="0">
                    <a:pos x="122" y="210"/>
                  </a:cxn>
                  <a:cxn ang="0">
                    <a:pos x="116" y="210"/>
                  </a:cxn>
                  <a:cxn ang="0">
                    <a:pos x="110" y="205"/>
                  </a:cxn>
                  <a:cxn ang="0">
                    <a:pos x="58" y="139"/>
                  </a:cxn>
                  <a:cxn ang="0">
                    <a:pos x="54" y="138"/>
                  </a:cxn>
                  <a:cxn ang="0">
                    <a:pos x="45" y="138"/>
                  </a:cxn>
                  <a:cxn ang="0">
                    <a:pos x="36" y="141"/>
                  </a:cxn>
                  <a:cxn ang="0">
                    <a:pos x="33" y="143"/>
                  </a:cxn>
                  <a:cxn ang="0">
                    <a:pos x="94" y="294"/>
                  </a:cxn>
                  <a:cxn ang="0">
                    <a:pos x="91" y="301"/>
                  </a:cxn>
                  <a:cxn ang="0">
                    <a:pos x="87" y="305"/>
                  </a:cxn>
                  <a:cxn ang="0">
                    <a:pos x="82" y="307"/>
                  </a:cxn>
                  <a:cxn ang="0">
                    <a:pos x="73" y="303"/>
                  </a:cxn>
                  <a:cxn ang="0">
                    <a:pos x="37" y="273"/>
                  </a:cxn>
                  <a:cxn ang="0">
                    <a:pos x="73" y="375"/>
                  </a:cxn>
                  <a:cxn ang="0">
                    <a:pos x="70" y="384"/>
                  </a:cxn>
                  <a:cxn ang="0">
                    <a:pos x="68" y="391"/>
                  </a:cxn>
                  <a:cxn ang="0">
                    <a:pos x="63" y="395"/>
                  </a:cxn>
                  <a:cxn ang="0">
                    <a:pos x="58" y="396"/>
                  </a:cxn>
                  <a:cxn ang="0">
                    <a:pos x="1" y="335"/>
                  </a:cxn>
                  <a:cxn ang="0">
                    <a:pos x="0" y="349"/>
                  </a:cxn>
                  <a:cxn ang="0">
                    <a:pos x="6" y="362"/>
                  </a:cxn>
                  <a:cxn ang="0">
                    <a:pos x="13" y="375"/>
                  </a:cxn>
                  <a:cxn ang="0">
                    <a:pos x="24" y="387"/>
                  </a:cxn>
                  <a:cxn ang="0">
                    <a:pos x="36" y="399"/>
                  </a:cxn>
                  <a:cxn ang="0">
                    <a:pos x="49" y="408"/>
                  </a:cxn>
                  <a:cxn ang="0">
                    <a:pos x="63" y="417"/>
                  </a:cxn>
                  <a:cxn ang="0">
                    <a:pos x="79" y="422"/>
                  </a:cxn>
                  <a:cxn ang="0">
                    <a:pos x="81" y="422"/>
                  </a:cxn>
                  <a:cxn ang="0">
                    <a:pos x="84" y="422"/>
                  </a:cxn>
                </a:cxnLst>
                <a:rect l="0" t="0" r="r" b="b"/>
                <a:pathLst>
                  <a:path w="155" h="422">
                    <a:moveTo>
                      <a:pt x="84" y="422"/>
                    </a:moveTo>
                    <a:lnTo>
                      <a:pt x="84" y="356"/>
                    </a:lnTo>
                    <a:lnTo>
                      <a:pt x="86" y="348"/>
                    </a:lnTo>
                    <a:lnTo>
                      <a:pt x="93" y="344"/>
                    </a:lnTo>
                    <a:lnTo>
                      <a:pt x="101" y="343"/>
                    </a:lnTo>
                    <a:lnTo>
                      <a:pt x="110" y="339"/>
                    </a:lnTo>
                    <a:lnTo>
                      <a:pt x="113" y="336"/>
                    </a:lnTo>
                    <a:lnTo>
                      <a:pt x="115" y="334"/>
                    </a:lnTo>
                    <a:lnTo>
                      <a:pt x="115" y="333"/>
                    </a:lnTo>
                    <a:lnTo>
                      <a:pt x="120" y="324"/>
                    </a:lnTo>
                    <a:lnTo>
                      <a:pt x="105" y="237"/>
                    </a:lnTo>
                    <a:lnTo>
                      <a:pt x="152" y="232"/>
                    </a:lnTo>
                    <a:lnTo>
                      <a:pt x="155" y="201"/>
                    </a:lnTo>
                    <a:lnTo>
                      <a:pt x="153" y="171"/>
                    </a:lnTo>
                    <a:lnTo>
                      <a:pt x="143" y="140"/>
                    </a:lnTo>
                    <a:lnTo>
                      <a:pt x="129" y="110"/>
                    </a:lnTo>
                    <a:lnTo>
                      <a:pt x="111" y="81"/>
                    </a:lnTo>
                    <a:lnTo>
                      <a:pt x="93" y="53"/>
                    </a:lnTo>
                    <a:lnTo>
                      <a:pt x="74" y="27"/>
                    </a:lnTo>
                    <a:lnTo>
                      <a:pt x="58" y="0"/>
                    </a:lnTo>
                    <a:lnTo>
                      <a:pt x="131" y="201"/>
                    </a:lnTo>
                    <a:lnTo>
                      <a:pt x="126" y="208"/>
                    </a:lnTo>
                    <a:lnTo>
                      <a:pt x="122" y="210"/>
                    </a:lnTo>
                    <a:lnTo>
                      <a:pt x="116" y="210"/>
                    </a:lnTo>
                    <a:lnTo>
                      <a:pt x="110" y="205"/>
                    </a:lnTo>
                    <a:lnTo>
                      <a:pt x="58" y="139"/>
                    </a:lnTo>
                    <a:lnTo>
                      <a:pt x="54" y="138"/>
                    </a:lnTo>
                    <a:lnTo>
                      <a:pt x="45" y="138"/>
                    </a:lnTo>
                    <a:lnTo>
                      <a:pt x="36" y="141"/>
                    </a:lnTo>
                    <a:lnTo>
                      <a:pt x="33" y="143"/>
                    </a:lnTo>
                    <a:lnTo>
                      <a:pt x="94" y="294"/>
                    </a:lnTo>
                    <a:lnTo>
                      <a:pt x="91" y="301"/>
                    </a:lnTo>
                    <a:lnTo>
                      <a:pt x="87" y="305"/>
                    </a:lnTo>
                    <a:lnTo>
                      <a:pt x="82" y="307"/>
                    </a:lnTo>
                    <a:lnTo>
                      <a:pt x="73" y="303"/>
                    </a:lnTo>
                    <a:lnTo>
                      <a:pt x="37" y="273"/>
                    </a:lnTo>
                    <a:lnTo>
                      <a:pt x="73" y="375"/>
                    </a:lnTo>
                    <a:lnTo>
                      <a:pt x="70" y="384"/>
                    </a:lnTo>
                    <a:lnTo>
                      <a:pt x="68" y="391"/>
                    </a:lnTo>
                    <a:lnTo>
                      <a:pt x="63" y="395"/>
                    </a:lnTo>
                    <a:lnTo>
                      <a:pt x="58" y="396"/>
                    </a:lnTo>
                    <a:lnTo>
                      <a:pt x="1" y="335"/>
                    </a:lnTo>
                    <a:lnTo>
                      <a:pt x="0" y="349"/>
                    </a:lnTo>
                    <a:lnTo>
                      <a:pt x="6" y="362"/>
                    </a:lnTo>
                    <a:lnTo>
                      <a:pt x="13" y="375"/>
                    </a:lnTo>
                    <a:lnTo>
                      <a:pt x="24" y="387"/>
                    </a:lnTo>
                    <a:lnTo>
                      <a:pt x="36" y="399"/>
                    </a:lnTo>
                    <a:lnTo>
                      <a:pt x="49" y="408"/>
                    </a:lnTo>
                    <a:lnTo>
                      <a:pt x="63" y="417"/>
                    </a:lnTo>
                    <a:lnTo>
                      <a:pt x="79" y="422"/>
                    </a:lnTo>
                    <a:lnTo>
                      <a:pt x="81" y="422"/>
                    </a:lnTo>
                    <a:lnTo>
                      <a:pt x="84" y="422"/>
                    </a:lnTo>
                    <a:close/>
                  </a:path>
                </a:pathLst>
              </a:custGeom>
              <a:solidFill>
                <a:srgbClr val="000000"/>
              </a:solidFill>
              <a:ln w="9525">
                <a:noFill/>
                <a:round/>
                <a:headEnd/>
                <a:tailEnd/>
              </a:ln>
            </p:spPr>
            <p:txBody>
              <a:bodyPr/>
              <a:lstStyle/>
              <a:p>
                <a:endParaRPr lang="tr-TR"/>
              </a:p>
            </p:txBody>
          </p:sp>
          <p:sp>
            <p:nvSpPr>
              <p:cNvPr id="43234" name="Freeform 226"/>
              <p:cNvSpPr>
                <a:spLocks/>
              </p:cNvSpPr>
              <p:nvPr/>
            </p:nvSpPr>
            <p:spPr bwMode="auto">
              <a:xfrm>
                <a:off x="3632" y="1456"/>
                <a:ext cx="14" cy="17"/>
              </a:xfrm>
              <a:custGeom>
                <a:avLst/>
                <a:gdLst/>
                <a:ahLst/>
                <a:cxnLst>
                  <a:cxn ang="0">
                    <a:pos x="88" y="113"/>
                  </a:cxn>
                  <a:cxn ang="0">
                    <a:pos x="93" y="113"/>
                  </a:cxn>
                  <a:cxn ang="0">
                    <a:pos x="96" y="110"/>
                  </a:cxn>
                  <a:cxn ang="0">
                    <a:pos x="97" y="105"/>
                  </a:cxn>
                  <a:cxn ang="0">
                    <a:pos x="98" y="98"/>
                  </a:cxn>
                  <a:cxn ang="0">
                    <a:pos x="95" y="89"/>
                  </a:cxn>
                  <a:cxn ang="0">
                    <a:pos x="87" y="80"/>
                  </a:cxn>
                  <a:cxn ang="0">
                    <a:pos x="81" y="77"/>
                  </a:cxn>
                  <a:cxn ang="0">
                    <a:pos x="75" y="73"/>
                  </a:cxn>
                  <a:cxn ang="0">
                    <a:pos x="69" y="68"/>
                  </a:cxn>
                  <a:cxn ang="0">
                    <a:pos x="62" y="62"/>
                  </a:cxn>
                  <a:cxn ang="0">
                    <a:pos x="59" y="56"/>
                  </a:cxn>
                  <a:cxn ang="0">
                    <a:pos x="60" y="46"/>
                  </a:cxn>
                  <a:cxn ang="0">
                    <a:pos x="59" y="40"/>
                  </a:cxn>
                  <a:cxn ang="0">
                    <a:pos x="59" y="34"/>
                  </a:cxn>
                  <a:cxn ang="0">
                    <a:pos x="56" y="27"/>
                  </a:cxn>
                  <a:cxn ang="0">
                    <a:pos x="52" y="21"/>
                  </a:cxn>
                  <a:cxn ang="0">
                    <a:pos x="45" y="21"/>
                  </a:cxn>
                  <a:cxn ang="0">
                    <a:pos x="39" y="19"/>
                  </a:cxn>
                  <a:cxn ang="0">
                    <a:pos x="35" y="17"/>
                  </a:cxn>
                  <a:cxn ang="0">
                    <a:pos x="32" y="14"/>
                  </a:cxn>
                  <a:cxn ang="0">
                    <a:pos x="25" y="9"/>
                  </a:cxn>
                  <a:cxn ang="0">
                    <a:pos x="16" y="0"/>
                  </a:cxn>
                  <a:cxn ang="0">
                    <a:pos x="9" y="2"/>
                  </a:cxn>
                  <a:cxn ang="0">
                    <a:pos x="3" y="5"/>
                  </a:cxn>
                  <a:cxn ang="0">
                    <a:pos x="0" y="12"/>
                  </a:cxn>
                  <a:cxn ang="0">
                    <a:pos x="0" y="21"/>
                  </a:cxn>
                  <a:cxn ang="0">
                    <a:pos x="32" y="41"/>
                  </a:cxn>
                  <a:cxn ang="0">
                    <a:pos x="21" y="72"/>
                  </a:cxn>
                  <a:cxn ang="0">
                    <a:pos x="26" y="79"/>
                  </a:cxn>
                  <a:cxn ang="0">
                    <a:pos x="36" y="79"/>
                  </a:cxn>
                  <a:cxn ang="0">
                    <a:pos x="45" y="80"/>
                  </a:cxn>
                  <a:cxn ang="0">
                    <a:pos x="52" y="87"/>
                  </a:cxn>
                  <a:cxn ang="0">
                    <a:pos x="83" y="119"/>
                  </a:cxn>
                  <a:cxn ang="0">
                    <a:pos x="85" y="116"/>
                  </a:cxn>
                  <a:cxn ang="0">
                    <a:pos x="88" y="113"/>
                  </a:cxn>
                </a:cxnLst>
                <a:rect l="0" t="0" r="r" b="b"/>
                <a:pathLst>
                  <a:path w="98" h="119">
                    <a:moveTo>
                      <a:pt x="88" y="113"/>
                    </a:moveTo>
                    <a:lnTo>
                      <a:pt x="93" y="113"/>
                    </a:lnTo>
                    <a:lnTo>
                      <a:pt x="96" y="110"/>
                    </a:lnTo>
                    <a:lnTo>
                      <a:pt x="97" y="105"/>
                    </a:lnTo>
                    <a:lnTo>
                      <a:pt x="98" y="98"/>
                    </a:lnTo>
                    <a:lnTo>
                      <a:pt x="95" y="89"/>
                    </a:lnTo>
                    <a:lnTo>
                      <a:pt x="87" y="80"/>
                    </a:lnTo>
                    <a:lnTo>
                      <a:pt x="81" y="77"/>
                    </a:lnTo>
                    <a:lnTo>
                      <a:pt x="75" y="73"/>
                    </a:lnTo>
                    <a:lnTo>
                      <a:pt x="69" y="68"/>
                    </a:lnTo>
                    <a:lnTo>
                      <a:pt x="62" y="62"/>
                    </a:lnTo>
                    <a:lnTo>
                      <a:pt x="59" y="56"/>
                    </a:lnTo>
                    <a:lnTo>
                      <a:pt x="60" y="46"/>
                    </a:lnTo>
                    <a:lnTo>
                      <a:pt x="59" y="40"/>
                    </a:lnTo>
                    <a:lnTo>
                      <a:pt x="59" y="34"/>
                    </a:lnTo>
                    <a:lnTo>
                      <a:pt x="56" y="27"/>
                    </a:lnTo>
                    <a:lnTo>
                      <a:pt x="52" y="21"/>
                    </a:lnTo>
                    <a:lnTo>
                      <a:pt x="45" y="21"/>
                    </a:lnTo>
                    <a:lnTo>
                      <a:pt x="39" y="19"/>
                    </a:lnTo>
                    <a:lnTo>
                      <a:pt x="35" y="17"/>
                    </a:lnTo>
                    <a:lnTo>
                      <a:pt x="32" y="14"/>
                    </a:lnTo>
                    <a:lnTo>
                      <a:pt x="25" y="9"/>
                    </a:lnTo>
                    <a:lnTo>
                      <a:pt x="16" y="0"/>
                    </a:lnTo>
                    <a:lnTo>
                      <a:pt x="9" y="2"/>
                    </a:lnTo>
                    <a:lnTo>
                      <a:pt x="3" y="5"/>
                    </a:lnTo>
                    <a:lnTo>
                      <a:pt x="0" y="12"/>
                    </a:lnTo>
                    <a:lnTo>
                      <a:pt x="0" y="21"/>
                    </a:lnTo>
                    <a:lnTo>
                      <a:pt x="32" y="41"/>
                    </a:lnTo>
                    <a:lnTo>
                      <a:pt x="21" y="72"/>
                    </a:lnTo>
                    <a:lnTo>
                      <a:pt x="26" y="79"/>
                    </a:lnTo>
                    <a:lnTo>
                      <a:pt x="36" y="79"/>
                    </a:lnTo>
                    <a:lnTo>
                      <a:pt x="45" y="80"/>
                    </a:lnTo>
                    <a:lnTo>
                      <a:pt x="52" y="87"/>
                    </a:lnTo>
                    <a:lnTo>
                      <a:pt x="83" y="119"/>
                    </a:lnTo>
                    <a:lnTo>
                      <a:pt x="85" y="116"/>
                    </a:lnTo>
                    <a:lnTo>
                      <a:pt x="88" y="113"/>
                    </a:lnTo>
                    <a:close/>
                  </a:path>
                </a:pathLst>
              </a:custGeom>
              <a:solidFill>
                <a:srgbClr val="000000"/>
              </a:solidFill>
              <a:ln w="9525">
                <a:noFill/>
                <a:round/>
                <a:headEnd/>
                <a:tailEnd/>
              </a:ln>
            </p:spPr>
            <p:txBody>
              <a:bodyPr/>
              <a:lstStyle/>
              <a:p>
                <a:endParaRPr lang="tr-TR"/>
              </a:p>
            </p:txBody>
          </p:sp>
          <p:sp>
            <p:nvSpPr>
              <p:cNvPr id="43235" name="Freeform 227"/>
              <p:cNvSpPr>
                <a:spLocks/>
              </p:cNvSpPr>
              <p:nvPr/>
            </p:nvSpPr>
            <p:spPr bwMode="auto">
              <a:xfrm>
                <a:off x="495" y="1456"/>
                <a:ext cx="14" cy="17"/>
              </a:xfrm>
              <a:custGeom>
                <a:avLst/>
                <a:gdLst/>
                <a:ahLst/>
                <a:cxnLst>
                  <a:cxn ang="0">
                    <a:pos x="88" y="113"/>
                  </a:cxn>
                  <a:cxn ang="0">
                    <a:pos x="93" y="113"/>
                  </a:cxn>
                  <a:cxn ang="0">
                    <a:pos x="99" y="110"/>
                  </a:cxn>
                  <a:cxn ang="0">
                    <a:pos x="101" y="105"/>
                  </a:cxn>
                  <a:cxn ang="0">
                    <a:pos x="103" y="98"/>
                  </a:cxn>
                  <a:cxn ang="0">
                    <a:pos x="96" y="89"/>
                  </a:cxn>
                  <a:cxn ang="0">
                    <a:pos x="88" y="80"/>
                  </a:cxn>
                  <a:cxn ang="0">
                    <a:pos x="81" y="77"/>
                  </a:cxn>
                  <a:cxn ang="0">
                    <a:pos x="75" y="73"/>
                  </a:cxn>
                  <a:cxn ang="0">
                    <a:pos x="68" y="68"/>
                  </a:cxn>
                  <a:cxn ang="0">
                    <a:pos x="62" y="62"/>
                  </a:cxn>
                  <a:cxn ang="0">
                    <a:pos x="59" y="56"/>
                  </a:cxn>
                  <a:cxn ang="0">
                    <a:pos x="60" y="46"/>
                  </a:cxn>
                  <a:cxn ang="0">
                    <a:pos x="59" y="40"/>
                  </a:cxn>
                  <a:cxn ang="0">
                    <a:pos x="58" y="34"/>
                  </a:cxn>
                  <a:cxn ang="0">
                    <a:pos x="55" y="27"/>
                  </a:cxn>
                  <a:cxn ang="0">
                    <a:pos x="52" y="21"/>
                  </a:cxn>
                  <a:cxn ang="0">
                    <a:pos x="41" y="19"/>
                  </a:cxn>
                  <a:cxn ang="0">
                    <a:pos x="33" y="14"/>
                  </a:cxn>
                  <a:cxn ang="0">
                    <a:pos x="25" y="9"/>
                  </a:cxn>
                  <a:cxn ang="0">
                    <a:pos x="16" y="0"/>
                  </a:cxn>
                  <a:cxn ang="0">
                    <a:pos x="8" y="2"/>
                  </a:cxn>
                  <a:cxn ang="0">
                    <a:pos x="3" y="5"/>
                  </a:cxn>
                  <a:cxn ang="0">
                    <a:pos x="0" y="12"/>
                  </a:cxn>
                  <a:cxn ang="0">
                    <a:pos x="0" y="21"/>
                  </a:cxn>
                  <a:cxn ang="0">
                    <a:pos x="31" y="41"/>
                  </a:cxn>
                  <a:cxn ang="0">
                    <a:pos x="26" y="72"/>
                  </a:cxn>
                  <a:cxn ang="0">
                    <a:pos x="28" y="79"/>
                  </a:cxn>
                  <a:cxn ang="0">
                    <a:pos x="37" y="79"/>
                  </a:cxn>
                  <a:cxn ang="0">
                    <a:pos x="44" y="80"/>
                  </a:cxn>
                  <a:cxn ang="0">
                    <a:pos x="52" y="87"/>
                  </a:cxn>
                  <a:cxn ang="0">
                    <a:pos x="88" y="119"/>
                  </a:cxn>
                  <a:cxn ang="0">
                    <a:pos x="88" y="116"/>
                  </a:cxn>
                  <a:cxn ang="0">
                    <a:pos x="88" y="113"/>
                  </a:cxn>
                </a:cxnLst>
                <a:rect l="0" t="0" r="r" b="b"/>
                <a:pathLst>
                  <a:path w="103" h="119">
                    <a:moveTo>
                      <a:pt x="88" y="113"/>
                    </a:moveTo>
                    <a:lnTo>
                      <a:pt x="93" y="113"/>
                    </a:lnTo>
                    <a:lnTo>
                      <a:pt x="99" y="110"/>
                    </a:lnTo>
                    <a:lnTo>
                      <a:pt x="101" y="105"/>
                    </a:lnTo>
                    <a:lnTo>
                      <a:pt x="103" y="98"/>
                    </a:lnTo>
                    <a:lnTo>
                      <a:pt x="96" y="89"/>
                    </a:lnTo>
                    <a:lnTo>
                      <a:pt x="88" y="80"/>
                    </a:lnTo>
                    <a:lnTo>
                      <a:pt x="81" y="77"/>
                    </a:lnTo>
                    <a:lnTo>
                      <a:pt x="75" y="73"/>
                    </a:lnTo>
                    <a:lnTo>
                      <a:pt x="68" y="68"/>
                    </a:lnTo>
                    <a:lnTo>
                      <a:pt x="62" y="62"/>
                    </a:lnTo>
                    <a:lnTo>
                      <a:pt x="59" y="56"/>
                    </a:lnTo>
                    <a:lnTo>
                      <a:pt x="60" y="46"/>
                    </a:lnTo>
                    <a:lnTo>
                      <a:pt x="59" y="40"/>
                    </a:lnTo>
                    <a:lnTo>
                      <a:pt x="58" y="34"/>
                    </a:lnTo>
                    <a:lnTo>
                      <a:pt x="55" y="27"/>
                    </a:lnTo>
                    <a:lnTo>
                      <a:pt x="52" y="21"/>
                    </a:lnTo>
                    <a:lnTo>
                      <a:pt x="41" y="19"/>
                    </a:lnTo>
                    <a:lnTo>
                      <a:pt x="33" y="14"/>
                    </a:lnTo>
                    <a:lnTo>
                      <a:pt x="25" y="9"/>
                    </a:lnTo>
                    <a:lnTo>
                      <a:pt x="16" y="0"/>
                    </a:lnTo>
                    <a:lnTo>
                      <a:pt x="8" y="2"/>
                    </a:lnTo>
                    <a:lnTo>
                      <a:pt x="3" y="5"/>
                    </a:lnTo>
                    <a:lnTo>
                      <a:pt x="0" y="12"/>
                    </a:lnTo>
                    <a:lnTo>
                      <a:pt x="0" y="21"/>
                    </a:lnTo>
                    <a:lnTo>
                      <a:pt x="31" y="41"/>
                    </a:lnTo>
                    <a:lnTo>
                      <a:pt x="26" y="72"/>
                    </a:lnTo>
                    <a:lnTo>
                      <a:pt x="28" y="79"/>
                    </a:lnTo>
                    <a:lnTo>
                      <a:pt x="37" y="79"/>
                    </a:lnTo>
                    <a:lnTo>
                      <a:pt x="44" y="80"/>
                    </a:lnTo>
                    <a:lnTo>
                      <a:pt x="52" y="87"/>
                    </a:lnTo>
                    <a:lnTo>
                      <a:pt x="88" y="119"/>
                    </a:lnTo>
                    <a:lnTo>
                      <a:pt x="88" y="116"/>
                    </a:lnTo>
                    <a:lnTo>
                      <a:pt x="88" y="113"/>
                    </a:lnTo>
                    <a:close/>
                  </a:path>
                </a:pathLst>
              </a:custGeom>
              <a:solidFill>
                <a:srgbClr val="000000"/>
              </a:solidFill>
              <a:ln w="9525">
                <a:noFill/>
                <a:round/>
                <a:headEnd/>
                <a:tailEnd/>
              </a:ln>
            </p:spPr>
            <p:txBody>
              <a:bodyPr/>
              <a:lstStyle/>
              <a:p>
                <a:endParaRPr lang="tr-TR"/>
              </a:p>
            </p:txBody>
          </p:sp>
          <p:sp>
            <p:nvSpPr>
              <p:cNvPr id="43236" name="Freeform 228"/>
              <p:cNvSpPr>
                <a:spLocks/>
              </p:cNvSpPr>
              <p:nvPr/>
            </p:nvSpPr>
            <p:spPr bwMode="auto">
              <a:xfrm>
                <a:off x="3696" y="1430"/>
                <a:ext cx="35" cy="8"/>
              </a:xfrm>
              <a:custGeom>
                <a:avLst/>
                <a:gdLst/>
                <a:ahLst/>
                <a:cxnLst>
                  <a:cxn ang="0">
                    <a:pos x="211" y="31"/>
                  </a:cxn>
                  <a:cxn ang="0">
                    <a:pos x="248" y="5"/>
                  </a:cxn>
                  <a:cxn ang="0">
                    <a:pos x="218" y="1"/>
                  </a:cxn>
                  <a:cxn ang="0">
                    <a:pos x="187" y="0"/>
                  </a:cxn>
                  <a:cxn ang="0">
                    <a:pos x="154" y="4"/>
                  </a:cxn>
                  <a:cxn ang="0">
                    <a:pos x="121" y="11"/>
                  </a:cxn>
                  <a:cxn ang="0">
                    <a:pos x="88" y="21"/>
                  </a:cxn>
                  <a:cxn ang="0">
                    <a:pos x="56" y="33"/>
                  </a:cxn>
                  <a:cxn ang="0">
                    <a:pos x="26" y="48"/>
                  </a:cxn>
                  <a:cxn ang="0">
                    <a:pos x="0" y="62"/>
                  </a:cxn>
                  <a:cxn ang="0">
                    <a:pos x="211" y="31"/>
                  </a:cxn>
                </a:cxnLst>
                <a:rect l="0" t="0" r="r" b="b"/>
                <a:pathLst>
                  <a:path w="248" h="62">
                    <a:moveTo>
                      <a:pt x="211" y="31"/>
                    </a:moveTo>
                    <a:lnTo>
                      <a:pt x="248" y="5"/>
                    </a:lnTo>
                    <a:lnTo>
                      <a:pt x="218" y="1"/>
                    </a:lnTo>
                    <a:lnTo>
                      <a:pt x="187" y="0"/>
                    </a:lnTo>
                    <a:lnTo>
                      <a:pt x="154" y="4"/>
                    </a:lnTo>
                    <a:lnTo>
                      <a:pt x="121" y="11"/>
                    </a:lnTo>
                    <a:lnTo>
                      <a:pt x="88" y="21"/>
                    </a:lnTo>
                    <a:lnTo>
                      <a:pt x="56" y="33"/>
                    </a:lnTo>
                    <a:lnTo>
                      <a:pt x="26" y="48"/>
                    </a:lnTo>
                    <a:lnTo>
                      <a:pt x="0" y="62"/>
                    </a:lnTo>
                    <a:lnTo>
                      <a:pt x="211" y="31"/>
                    </a:lnTo>
                    <a:close/>
                  </a:path>
                </a:pathLst>
              </a:custGeom>
              <a:solidFill>
                <a:srgbClr val="000000"/>
              </a:solidFill>
              <a:ln w="9525">
                <a:noFill/>
                <a:round/>
                <a:headEnd/>
                <a:tailEnd/>
              </a:ln>
            </p:spPr>
            <p:txBody>
              <a:bodyPr/>
              <a:lstStyle/>
              <a:p>
                <a:endParaRPr lang="tr-TR"/>
              </a:p>
            </p:txBody>
          </p:sp>
          <p:sp>
            <p:nvSpPr>
              <p:cNvPr id="43237" name="Freeform 229"/>
              <p:cNvSpPr>
                <a:spLocks/>
              </p:cNvSpPr>
              <p:nvPr/>
            </p:nvSpPr>
            <p:spPr bwMode="auto">
              <a:xfrm>
                <a:off x="3652" y="1409"/>
                <a:ext cx="109" cy="23"/>
              </a:xfrm>
              <a:custGeom>
                <a:avLst/>
                <a:gdLst/>
                <a:ahLst/>
                <a:cxnLst>
                  <a:cxn ang="0">
                    <a:pos x="534" y="116"/>
                  </a:cxn>
                  <a:cxn ang="0">
                    <a:pos x="539" y="112"/>
                  </a:cxn>
                  <a:cxn ang="0">
                    <a:pos x="546" y="107"/>
                  </a:cxn>
                  <a:cxn ang="0">
                    <a:pos x="551" y="103"/>
                  </a:cxn>
                  <a:cxn ang="0">
                    <a:pos x="559" y="95"/>
                  </a:cxn>
                  <a:cxn ang="0">
                    <a:pos x="558" y="92"/>
                  </a:cxn>
                  <a:cxn ang="0">
                    <a:pos x="555" y="84"/>
                  </a:cxn>
                  <a:cxn ang="0">
                    <a:pos x="142" y="120"/>
                  </a:cxn>
                  <a:cxn ang="0">
                    <a:pos x="197" y="100"/>
                  </a:cxn>
                  <a:cxn ang="0">
                    <a:pos x="255" y="83"/>
                  </a:cxn>
                  <a:cxn ang="0">
                    <a:pos x="316" y="70"/>
                  </a:cxn>
                  <a:cxn ang="0">
                    <a:pos x="379" y="59"/>
                  </a:cxn>
                  <a:cxn ang="0">
                    <a:pos x="442" y="53"/>
                  </a:cxn>
                  <a:cxn ang="0">
                    <a:pos x="505" y="47"/>
                  </a:cxn>
                  <a:cxn ang="0">
                    <a:pos x="567" y="44"/>
                  </a:cxn>
                  <a:cxn ang="0">
                    <a:pos x="627" y="43"/>
                  </a:cxn>
                  <a:cxn ang="0">
                    <a:pos x="635" y="38"/>
                  </a:cxn>
                  <a:cxn ang="0">
                    <a:pos x="647" y="34"/>
                  </a:cxn>
                  <a:cxn ang="0">
                    <a:pos x="659" y="32"/>
                  </a:cxn>
                  <a:cxn ang="0">
                    <a:pos x="672" y="29"/>
                  </a:cxn>
                  <a:cxn ang="0">
                    <a:pos x="685" y="29"/>
                  </a:cxn>
                  <a:cxn ang="0">
                    <a:pos x="698" y="29"/>
                  </a:cxn>
                  <a:cxn ang="0">
                    <a:pos x="711" y="31"/>
                  </a:cxn>
                  <a:cxn ang="0">
                    <a:pos x="725" y="33"/>
                  </a:cxn>
                  <a:cxn ang="0">
                    <a:pos x="760" y="18"/>
                  </a:cxn>
                  <a:cxn ang="0">
                    <a:pos x="691" y="4"/>
                  </a:cxn>
                  <a:cxn ang="0">
                    <a:pos x="621" y="0"/>
                  </a:cxn>
                  <a:cxn ang="0">
                    <a:pos x="550" y="7"/>
                  </a:cxn>
                  <a:cxn ang="0">
                    <a:pos x="480" y="18"/>
                  </a:cxn>
                  <a:cxn ang="0">
                    <a:pos x="408" y="34"/>
                  </a:cxn>
                  <a:cxn ang="0">
                    <a:pos x="336" y="49"/>
                  </a:cxn>
                  <a:cxn ang="0">
                    <a:pos x="264" y="64"/>
                  </a:cxn>
                  <a:cxn ang="0">
                    <a:pos x="193" y="74"/>
                  </a:cxn>
                  <a:cxn ang="0">
                    <a:pos x="167" y="83"/>
                  </a:cxn>
                  <a:cxn ang="0">
                    <a:pos x="144" y="92"/>
                  </a:cxn>
                  <a:cxn ang="0">
                    <a:pos x="122" y="101"/>
                  </a:cxn>
                  <a:cxn ang="0">
                    <a:pos x="99" y="109"/>
                  </a:cxn>
                  <a:cxn ang="0">
                    <a:pos x="76" y="119"/>
                  </a:cxn>
                  <a:cxn ang="0">
                    <a:pos x="53" y="125"/>
                  </a:cxn>
                  <a:cxn ang="0">
                    <a:pos x="30" y="132"/>
                  </a:cxn>
                  <a:cxn ang="0">
                    <a:pos x="8" y="136"/>
                  </a:cxn>
                  <a:cxn ang="0">
                    <a:pos x="2" y="142"/>
                  </a:cxn>
                  <a:cxn ang="0">
                    <a:pos x="0" y="149"/>
                  </a:cxn>
                  <a:cxn ang="0">
                    <a:pos x="2" y="157"/>
                  </a:cxn>
                  <a:cxn ang="0">
                    <a:pos x="8" y="161"/>
                  </a:cxn>
                  <a:cxn ang="0">
                    <a:pos x="54" y="141"/>
                  </a:cxn>
                  <a:cxn ang="0">
                    <a:pos x="64" y="143"/>
                  </a:cxn>
                  <a:cxn ang="0">
                    <a:pos x="71" y="146"/>
                  </a:cxn>
                  <a:cxn ang="0">
                    <a:pos x="78" y="153"/>
                  </a:cxn>
                  <a:cxn ang="0">
                    <a:pos x="86" y="161"/>
                  </a:cxn>
                  <a:cxn ang="0">
                    <a:pos x="523" y="120"/>
                  </a:cxn>
                  <a:cxn ang="0">
                    <a:pos x="524" y="120"/>
                  </a:cxn>
                  <a:cxn ang="0">
                    <a:pos x="529" y="118"/>
                  </a:cxn>
                  <a:cxn ang="0">
                    <a:pos x="532" y="117"/>
                  </a:cxn>
                  <a:cxn ang="0">
                    <a:pos x="534" y="116"/>
                  </a:cxn>
                </a:cxnLst>
                <a:rect l="0" t="0" r="r" b="b"/>
                <a:pathLst>
                  <a:path w="760" h="161">
                    <a:moveTo>
                      <a:pt x="534" y="116"/>
                    </a:moveTo>
                    <a:lnTo>
                      <a:pt x="539" y="112"/>
                    </a:lnTo>
                    <a:lnTo>
                      <a:pt x="546" y="107"/>
                    </a:lnTo>
                    <a:lnTo>
                      <a:pt x="551" y="103"/>
                    </a:lnTo>
                    <a:lnTo>
                      <a:pt x="559" y="95"/>
                    </a:lnTo>
                    <a:lnTo>
                      <a:pt x="558" y="92"/>
                    </a:lnTo>
                    <a:lnTo>
                      <a:pt x="555" y="84"/>
                    </a:lnTo>
                    <a:lnTo>
                      <a:pt x="142" y="120"/>
                    </a:lnTo>
                    <a:lnTo>
                      <a:pt x="197" y="100"/>
                    </a:lnTo>
                    <a:lnTo>
                      <a:pt x="255" y="83"/>
                    </a:lnTo>
                    <a:lnTo>
                      <a:pt x="316" y="70"/>
                    </a:lnTo>
                    <a:lnTo>
                      <a:pt x="379" y="59"/>
                    </a:lnTo>
                    <a:lnTo>
                      <a:pt x="442" y="53"/>
                    </a:lnTo>
                    <a:lnTo>
                      <a:pt x="505" y="47"/>
                    </a:lnTo>
                    <a:lnTo>
                      <a:pt x="567" y="44"/>
                    </a:lnTo>
                    <a:lnTo>
                      <a:pt x="627" y="43"/>
                    </a:lnTo>
                    <a:lnTo>
                      <a:pt x="635" y="38"/>
                    </a:lnTo>
                    <a:lnTo>
                      <a:pt x="647" y="34"/>
                    </a:lnTo>
                    <a:lnTo>
                      <a:pt x="659" y="32"/>
                    </a:lnTo>
                    <a:lnTo>
                      <a:pt x="672" y="29"/>
                    </a:lnTo>
                    <a:lnTo>
                      <a:pt x="685" y="29"/>
                    </a:lnTo>
                    <a:lnTo>
                      <a:pt x="698" y="29"/>
                    </a:lnTo>
                    <a:lnTo>
                      <a:pt x="711" y="31"/>
                    </a:lnTo>
                    <a:lnTo>
                      <a:pt x="725" y="33"/>
                    </a:lnTo>
                    <a:lnTo>
                      <a:pt x="760" y="18"/>
                    </a:lnTo>
                    <a:lnTo>
                      <a:pt x="691" y="4"/>
                    </a:lnTo>
                    <a:lnTo>
                      <a:pt x="621" y="0"/>
                    </a:lnTo>
                    <a:lnTo>
                      <a:pt x="550" y="7"/>
                    </a:lnTo>
                    <a:lnTo>
                      <a:pt x="480" y="18"/>
                    </a:lnTo>
                    <a:lnTo>
                      <a:pt x="408" y="34"/>
                    </a:lnTo>
                    <a:lnTo>
                      <a:pt x="336" y="49"/>
                    </a:lnTo>
                    <a:lnTo>
                      <a:pt x="264" y="64"/>
                    </a:lnTo>
                    <a:lnTo>
                      <a:pt x="193" y="74"/>
                    </a:lnTo>
                    <a:lnTo>
                      <a:pt x="167" y="83"/>
                    </a:lnTo>
                    <a:lnTo>
                      <a:pt x="144" y="92"/>
                    </a:lnTo>
                    <a:lnTo>
                      <a:pt x="122" y="101"/>
                    </a:lnTo>
                    <a:lnTo>
                      <a:pt x="99" y="109"/>
                    </a:lnTo>
                    <a:lnTo>
                      <a:pt x="76" y="119"/>
                    </a:lnTo>
                    <a:lnTo>
                      <a:pt x="53" y="125"/>
                    </a:lnTo>
                    <a:lnTo>
                      <a:pt x="30" y="132"/>
                    </a:lnTo>
                    <a:lnTo>
                      <a:pt x="8" y="136"/>
                    </a:lnTo>
                    <a:lnTo>
                      <a:pt x="2" y="142"/>
                    </a:lnTo>
                    <a:lnTo>
                      <a:pt x="0" y="149"/>
                    </a:lnTo>
                    <a:lnTo>
                      <a:pt x="2" y="157"/>
                    </a:lnTo>
                    <a:lnTo>
                      <a:pt x="8" y="161"/>
                    </a:lnTo>
                    <a:lnTo>
                      <a:pt x="54" y="141"/>
                    </a:lnTo>
                    <a:lnTo>
                      <a:pt x="64" y="143"/>
                    </a:lnTo>
                    <a:lnTo>
                      <a:pt x="71" y="146"/>
                    </a:lnTo>
                    <a:lnTo>
                      <a:pt x="78" y="153"/>
                    </a:lnTo>
                    <a:lnTo>
                      <a:pt x="86" y="161"/>
                    </a:lnTo>
                    <a:lnTo>
                      <a:pt x="523" y="120"/>
                    </a:lnTo>
                    <a:lnTo>
                      <a:pt x="524" y="120"/>
                    </a:lnTo>
                    <a:lnTo>
                      <a:pt x="529" y="118"/>
                    </a:lnTo>
                    <a:lnTo>
                      <a:pt x="532" y="117"/>
                    </a:lnTo>
                    <a:lnTo>
                      <a:pt x="534" y="116"/>
                    </a:lnTo>
                    <a:close/>
                  </a:path>
                </a:pathLst>
              </a:custGeom>
              <a:solidFill>
                <a:srgbClr val="000000"/>
              </a:solidFill>
              <a:ln w="9525">
                <a:noFill/>
                <a:round/>
                <a:headEnd/>
                <a:tailEnd/>
              </a:ln>
            </p:spPr>
            <p:txBody>
              <a:bodyPr/>
              <a:lstStyle/>
              <a:p>
                <a:endParaRPr lang="tr-TR"/>
              </a:p>
            </p:txBody>
          </p:sp>
          <p:sp>
            <p:nvSpPr>
              <p:cNvPr id="43238" name="Freeform 230"/>
              <p:cNvSpPr>
                <a:spLocks/>
              </p:cNvSpPr>
              <p:nvPr/>
            </p:nvSpPr>
            <p:spPr bwMode="auto">
              <a:xfrm>
                <a:off x="3601" y="1305"/>
                <a:ext cx="236" cy="97"/>
              </a:xfrm>
              <a:custGeom>
                <a:avLst/>
                <a:gdLst/>
                <a:ahLst/>
                <a:cxnLst>
                  <a:cxn ang="0">
                    <a:pos x="1340" y="424"/>
                  </a:cxn>
                  <a:cxn ang="0">
                    <a:pos x="1398" y="382"/>
                  </a:cxn>
                  <a:cxn ang="0">
                    <a:pos x="1454" y="329"/>
                  </a:cxn>
                  <a:cxn ang="0">
                    <a:pos x="1509" y="249"/>
                  </a:cxn>
                  <a:cxn ang="0">
                    <a:pos x="1547" y="151"/>
                  </a:cxn>
                  <a:cxn ang="0">
                    <a:pos x="1576" y="81"/>
                  </a:cxn>
                  <a:cxn ang="0">
                    <a:pos x="1592" y="81"/>
                  </a:cxn>
                  <a:cxn ang="0">
                    <a:pos x="1623" y="7"/>
                  </a:cxn>
                  <a:cxn ang="0">
                    <a:pos x="1540" y="0"/>
                  </a:cxn>
                  <a:cxn ang="0">
                    <a:pos x="1458" y="22"/>
                  </a:cxn>
                  <a:cxn ang="0">
                    <a:pos x="1416" y="59"/>
                  </a:cxn>
                  <a:cxn ang="0">
                    <a:pos x="1389" y="95"/>
                  </a:cxn>
                  <a:cxn ang="0">
                    <a:pos x="1371" y="128"/>
                  </a:cxn>
                  <a:cxn ang="0">
                    <a:pos x="1377" y="138"/>
                  </a:cxn>
                  <a:cxn ang="0">
                    <a:pos x="1399" y="125"/>
                  </a:cxn>
                  <a:cxn ang="0">
                    <a:pos x="1420" y="102"/>
                  </a:cxn>
                  <a:cxn ang="0">
                    <a:pos x="1454" y="87"/>
                  </a:cxn>
                  <a:cxn ang="0">
                    <a:pos x="1473" y="65"/>
                  </a:cxn>
                  <a:cxn ang="0">
                    <a:pos x="1495" y="51"/>
                  </a:cxn>
                  <a:cxn ang="0">
                    <a:pos x="1521" y="53"/>
                  </a:cxn>
                  <a:cxn ang="0">
                    <a:pos x="1523" y="98"/>
                  </a:cxn>
                  <a:cxn ang="0">
                    <a:pos x="1499" y="159"/>
                  </a:cxn>
                  <a:cxn ang="0">
                    <a:pos x="1479" y="221"/>
                  </a:cxn>
                  <a:cxn ang="0">
                    <a:pos x="1139" y="403"/>
                  </a:cxn>
                  <a:cxn ang="0">
                    <a:pos x="712" y="440"/>
                  </a:cxn>
                  <a:cxn ang="0">
                    <a:pos x="432" y="564"/>
                  </a:cxn>
                  <a:cxn ang="0">
                    <a:pos x="308" y="616"/>
                  </a:cxn>
                  <a:cxn ang="0">
                    <a:pos x="187" y="619"/>
                  </a:cxn>
                  <a:cxn ang="0">
                    <a:pos x="138" y="586"/>
                  </a:cxn>
                  <a:cxn ang="0">
                    <a:pos x="118" y="545"/>
                  </a:cxn>
                  <a:cxn ang="0">
                    <a:pos x="127" y="537"/>
                  </a:cxn>
                  <a:cxn ang="0">
                    <a:pos x="202" y="558"/>
                  </a:cxn>
                  <a:cxn ang="0">
                    <a:pos x="158" y="523"/>
                  </a:cxn>
                  <a:cxn ang="0">
                    <a:pos x="101" y="501"/>
                  </a:cxn>
                  <a:cxn ang="0">
                    <a:pos x="66" y="488"/>
                  </a:cxn>
                  <a:cxn ang="0">
                    <a:pos x="39" y="485"/>
                  </a:cxn>
                  <a:cxn ang="0">
                    <a:pos x="16" y="494"/>
                  </a:cxn>
                  <a:cxn ang="0">
                    <a:pos x="0" y="545"/>
                  </a:cxn>
                  <a:cxn ang="0">
                    <a:pos x="12" y="602"/>
                  </a:cxn>
                  <a:cxn ang="0">
                    <a:pos x="40" y="631"/>
                  </a:cxn>
                  <a:cxn ang="0">
                    <a:pos x="49" y="612"/>
                  </a:cxn>
                  <a:cxn ang="0">
                    <a:pos x="52" y="589"/>
                  </a:cxn>
                  <a:cxn ang="0">
                    <a:pos x="61" y="575"/>
                  </a:cxn>
                  <a:cxn ang="0">
                    <a:pos x="71" y="572"/>
                  </a:cxn>
                  <a:cxn ang="0">
                    <a:pos x="103" y="601"/>
                  </a:cxn>
                  <a:cxn ang="0">
                    <a:pos x="145" y="652"/>
                  </a:cxn>
                  <a:cxn ang="0">
                    <a:pos x="212" y="679"/>
                  </a:cxn>
                  <a:cxn ang="0">
                    <a:pos x="318" y="658"/>
                  </a:cxn>
                  <a:cxn ang="0">
                    <a:pos x="422" y="613"/>
                  </a:cxn>
                  <a:cxn ang="0">
                    <a:pos x="572" y="552"/>
                  </a:cxn>
                  <a:cxn ang="0">
                    <a:pos x="828" y="473"/>
                  </a:cxn>
                  <a:cxn ang="0">
                    <a:pos x="1087" y="449"/>
                  </a:cxn>
                </a:cxnLst>
                <a:rect l="0" t="0" r="r" b="b"/>
                <a:pathLst>
                  <a:path w="1654" h="679">
                    <a:moveTo>
                      <a:pt x="1294" y="442"/>
                    </a:moveTo>
                    <a:lnTo>
                      <a:pt x="1318" y="435"/>
                    </a:lnTo>
                    <a:lnTo>
                      <a:pt x="1340" y="424"/>
                    </a:lnTo>
                    <a:lnTo>
                      <a:pt x="1360" y="412"/>
                    </a:lnTo>
                    <a:lnTo>
                      <a:pt x="1381" y="397"/>
                    </a:lnTo>
                    <a:lnTo>
                      <a:pt x="1398" y="382"/>
                    </a:lnTo>
                    <a:lnTo>
                      <a:pt x="1416" y="365"/>
                    </a:lnTo>
                    <a:lnTo>
                      <a:pt x="1434" y="347"/>
                    </a:lnTo>
                    <a:lnTo>
                      <a:pt x="1454" y="329"/>
                    </a:lnTo>
                    <a:lnTo>
                      <a:pt x="1475" y="305"/>
                    </a:lnTo>
                    <a:lnTo>
                      <a:pt x="1494" y="277"/>
                    </a:lnTo>
                    <a:lnTo>
                      <a:pt x="1509" y="249"/>
                    </a:lnTo>
                    <a:lnTo>
                      <a:pt x="1523" y="216"/>
                    </a:lnTo>
                    <a:lnTo>
                      <a:pt x="1535" y="185"/>
                    </a:lnTo>
                    <a:lnTo>
                      <a:pt x="1547" y="151"/>
                    </a:lnTo>
                    <a:lnTo>
                      <a:pt x="1558" y="117"/>
                    </a:lnTo>
                    <a:lnTo>
                      <a:pt x="1572" y="81"/>
                    </a:lnTo>
                    <a:lnTo>
                      <a:pt x="1576" y="81"/>
                    </a:lnTo>
                    <a:lnTo>
                      <a:pt x="1580" y="81"/>
                    </a:lnTo>
                    <a:lnTo>
                      <a:pt x="1584" y="81"/>
                    </a:lnTo>
                    <a:lnTo>
                      <a:pt x="1592" y="81"/>
                    </a:lnTo>
                    <a:lnTo>
                      <a:pt x="1654" y="195"/>
                    </a:lnTo>
                    <a:lnTo>
                      <a:pt x="1650" y="14"/>
                    </a:lnTo>
                    <a:lnTo>
                      <a:pt x="1623" y="7"/>
                    </a:lnTo>
                    <a:lnTo>
                      <a:pt x="1596" y="2"/>
                    </a:lnTo>
                    <a:lnTo>
                      <a:pt x="1568" y="0"/>
                    </a:lnTo>
                    <a:lnTo>
                      <a:pt x="1540" y="0"/>
                    </a:lnTo>
                    <a:lnTo>
                      <a:pt x="1510" y="4"/>
                    </a:lnTo>
                    <a:lnTo>
                      <a:pt x="1483" y="12"/>
                    </a:lnTo>
                    <a:lnTo>
                      <a:pt x="1458" y="22"/>
                    </a:lnTo>
                    <a:lnTo>
                      <a:pt x="1437" y="35"/>
                    </a:lnTo>
                    <a:lnTo>
                      <a:pt x="1425" y="48"/>
                    </a:lnTo>
                    <a:lnTo>
                      <a:pt x="1416" y="59"/>
                    </a:lnTo>
                    <a:lnTo>
                      <a:pt x="1406" y="71"/>
                    </a:lnTo>
                    <a:lnTo>
                      <a:pt x="1398" y="81"/>
                    </a:lnTo>
                    <a:lnTo>
                      <a:pt x="1389" y="95"/>
                    </a:lnTo>
                    <a:lnTo>
                      <a:pt x="1383" y="105"/>
                    </a:lnTo>
                    <a:lnTo>
                      <a:pt x="1376" y="117"/>
                    </a:lnTo>
                    <a:lnTo>
                      <a:pt x="1371" y="128"/>
                    </a:lnTo>
                    <a:lnTo>
                      <a:pt x="1369" y="135"/>
                    </a:lnTo>
                    <a:lnTo>
                      <a:pt x="1372" y="137"/>
                    </a:lnTo>
                    <a:lnTo>
                      <a:pt x="1377" y="138"/>
                    </a:lnTo>
                    <a:lnTo>
                      <a:pt x="1386" y="138"/>
                    </a:lnTo>
                    <a:lnTo>
                      <a:pt x="1393" y="133"/>
                    </a:lnTo>
                    <a:lnTo>
                      <a:pt x="1399" y="125"/>
                    </a:lnTo>
                    <a:lnTo>
                      <a:pt x="1406" y="117"/>
                    </a:lnTo>
                    <a:lnTo>
                      <a:pt x="1413" y="109"/>
                    </a:lnTo>
                    <a:lnTo>
                      <a:pt x="1420" y="102"/>
                    </a:lnTo>
                    <a:lnTo>
                      <a:pt x="1430" y="96"/>
                    </a:lnTo>
                    <a:lnTo>
                      <a:pt x="1440" y="90"/>
                    </a:lnTo>
                    <a:lnTo>
                      <a:pt x="1454" y="87"/>
                    </a:lnTo>
                    <a:lnTo>
                      <a:pt x="1462" y="78"/>
                    </a:lnTo>
                    <a:lnTo>
                      <a:pt x="1470" y="70"/>
                    </a:lnTo>
                    <a:lnTo>
                      <a:pt x="1473" y="65"/>
                    </a:lnTo>
                    <a:lnTo>
                      <a:pt x="1479" y="61"/>
                    </a:lnTo>
                    <a:lnTo>
                      <a:pt x="1485" y="56"/>
                    </a:lnTo>
                    <a:lnTo>
                      <a:pt x="1495" y="51"/>
                    </a:lnTo>
                    <a:lnTo>
                      <a:pt x="1503" y="50"/>
                    </a:lnTo>
                    <a:lnTo>
                      <a:pt x="1512" y="50"/>
                    </a:lnTo>
                    <a:lnTo>
                      <a:pt x="1521" y="53"/>
                    </a:lnTo>
                    <a:lnTo>
                      <a:pt x="1531" y="55"/>
                    </a:lnTo>
                    <a:lnTo>
                      <a:pt x="1529" y="77"/>
                    </a:lnTo>
                    <a:lnTo>
                      <a:pt x="1523" y="98"/>
                    </a:lnTo>
                    <a:lnTo>
                      <a:pt x="1516" y="119"/>
                    </a:lnTo>
                    <a:lnTo>
                      <a:pt x="1508" y="138"/>
                    </a:lnTo>
                    <a:lnTo>
                      <a:pt x="1499" y="159"/>
                    </a:lnTo>
                    <a:lnTo>
                      <a:pt x="1491" y="179"/>
                    </a:lnTo>
                    <a:lnTo>
                      <a:pt x="1483" y="200"/>
                    </a:lnTo>
                    <a:lnTo>
                      <a:pt x="1479" y="221"/>
                    </a:lnTo>
                    <a:lnTo>
                      <a:pt x="1386" y="318"/>
                    </a:lnTo>
                    <a:lnTo>
                      <a:pt x="1271" y="373"/>
                    </a:lnTo>
                    <a:lnTo>
                      <a:pt x="1139" y="403"/>
                    </a:lnTo>
                    <a:lnTo>
                      <a:pt x="998" y="415"/>
                    </a:lnTo>
                    <a:lnTo>
                      <a:pt x="852" y="423"/>
                    </a:lnTo>
                    <a:lnTo>
                      <a:pt x="712" y="440"/>
                    </a:lnTo>
                    <a:lnTo>
                      <a:pt x="583" y="477"/>
                    </a:lnTo>
                    <a:lnTo>
                      <a:pt x="474" y="545"/>
                    </a:lnTo>
                    <a:lnTo>
                      <a:pt x="432" y="564"/>
                    </a:lnTo>
                    <a:lnTo>
                      <a:pt x="390" y="582"/>
                    </a:lnTo>
                    <a:lnTo>
                      <a:pt x="349" y="601"/>
                    </a:lnTo>
                    <a:lnTo>
                      <a:pt x="308" y="616"/>
                    </a:lnTo>
                    <a:lnTo>
                      <a:pt x="265" y="627"/>
                    </a:lnTo>
                    <a:lnTo>
                      <a:pt x="226" y="628"/>
                    </a:lnTo>
                    <a:lnTo>
                      <a:pt x="187" y="619"/>
                    </a:lnTo>
                    <a:lnTo>
                      <a:pt x="150" y="596"/>
                    </a:lnTo>
                    <a:lnTo>
                      <a:pt x="142" y="591"/>
                    </a:lnTo>
                    <a:lnTo>
                      <a:pt x="138" y="586"/>
                    </a:lnTo>
                    <a:lnTo>
                      <a:pt x="135" y="583"/>
                    </a:lnTo>
                    <a:lnTo>
                      <a:pt x="135" y="581"/>
                    </a:lnTo>
                    <a:lnTo>
                      <a:pt x="118" y="545"/>
                    </a:lnTo>
                    <a:lnTo>
                      <a:pt x="118" y="542"/>
                    </a:lnTo>
                    <a:lnTo>
                      <a:pt x="121" y="539"/>
                    </a:lnTo>
                    <a:lnTo>
                      <a:pt x="127" y="537"/>
                    </a:lnTo>
                    <a:lnTo>
                      <a:pt x="135" y="535"/>
                    </a:lnTo>
                    <a:lnTo>
                      <a:pt x="206" y="571"/>
                    </a:lnTo>
                    <a:lnTo>
                      <a:pt x="202" y="558"/>
                    </a:lnTo>
                    <a:lnTo>
                      <a:pt x="191" y="544"/>
                    </a:lnTo>
                    <a:lnTo>
                      <a:pt x="176" y="534"/>
                    </a:lnTo>
                    <a:lnTo>
                      <a:pt x="158" y="523"/>
                    </a:lnTo>
                    <a:lnTo>
                      <a:pt x="138" y="516"/>
                    </a:lnTo>
                    <a:lnTo>
                      <a:pt x="118" y="507"/>
                    </a:lnTo>
                    <a:lnTo>
                      <a:pt x="101" y="501"/>
                    </a:lnTo>
                    <a:lnTo>
                      <a:pt x="88" y="494"/>
                    </a:lnTo>
                    <a:lnTo>
                      <a:pt x="76" y="491"/>
                    </a:lnTo>
                    <a:lnTo>
                      <a:pt x="66" y="488"/>
                    </a:lnTo>
                    <a:lnTo>
                      <a:pt x="56" y="486"/>
                    </a:lnTo>
                    <a:lnTo>
                      <a:pt x="47" y="484"/>
                    </a:lnTo>
                    <a:lnTo>
                      <a:pt x="39" y="485"/>
                    </a:lnTo>
                    <a:lnTo>
                      <a:pt x="31" y="486"/>
                    </a:lnTo>
                    <a:lnTo>
                      <a:pt x="22" y="491"/>
                    </a:lnTo>
                    <a:lnTo>
                      <a:pt x="16" y="494"/>
                    </a:lnTo>
                    <a:lnTo>
                      <a:pt x="7" y="510"/>
                    </a:lnTo>
                    <a:lnTo>
                      <a:pt x="2" y="527"/>
                    </a:lnTo>
                    <a:lnTo>
                      <a:pt x="0" y="545"/>
                    </a:lnTo>
                    <a:lnTo>
                      <a:pt x="2" y="564"/>
                    </a:lnTo>
                    <a:lnTo>
                      <a:pt x="5" y="583"/>
                    </a:lnTo>
                    <a:lnTo>
                      <a:pt x="12" y="602"/>
                    </a:lnTo>
                    <a:lnTo>
                      <a:pt x="20" y="619"/>
                    </a:lnTo>
                    <a:lnTo>
                      <a:pt x="31" y="633"/>
                    </a:lnTo>
                    <a:lnTo>
                      <a:pt x="40" y="631"/>
                    </a:lnTo>
                    <a:lnTo>
                      <a:pt x="45" y="626"/>
                    </a:lnTo>
                    <a:lnTo>
                      <a:pt x="47" y="619"/>
                    </a:lnTo>
                    <a:lnTo>
                      <a:pt x="49" y="612"/>
                    </a:lnTo>
                    <a:lnTo>
                      <a:pt x="49" y="604"/>
                    </a:lnTo>
                    <a:lnTo>
                      <a:pt x="50" y="595"/>
                    </a:lnTo>
                    <a:lnTo>
                      <a:pt x="52" y="589"/>
                    </a:lnTo>
                    <a:lnTo>
                      <a:pt x="57" y="581"/>
                    </a:lnTo>
                    <a:lnTo>
                      <a:pt x="57" y="578"/>
                    </a:lnTo>
                    <a:lnTo>
                      <a:pt x="61" y="575"/>
                    </a:lnTo>
                    <a:lnTo>
                      <a:pt x="63" y="574"/>
                    </a:lnTo>
                    <a:lnTo>
                      <a:pt x="67" y="572"/>
                    </a:lnTo>
                    <a:lnTo>
                      <a:pt x="71" y="572"/>
                    </a:lnTo>
                    <a:lnTo>
                      <a:pt x="78" y="571"/>
                    </a:lnTo>
                    <a:lnTo>
                      <a:pt x="90" y="586"/>
                    </a:lnTo>
                    <a:lnTo>
                      <a:pt x="103" y="601"/>
                    </a:lnTo>
                    <a:lnTo>
                      <a:pt x="116" y="619"/>
                    </a:lnTo>
                    <a:lnTo>
                      <a:pt x="130" y="636"/>
                    </a:lnTo>
                    <a:lnTo>
                      <a:pt x="145" y="652"/>
                    </a:lnTo>
                    <a:lnTo>
                      <a:pt x="164" y="665"/>
                    </a:lnTo>
                    <a:lnTo>
                      <a:pt x="186" y="675"/>
                    </a:lnTo>
                    <a:lnTo>
                      <a:pt x="212" y="679"/>
                    </a:lnTo>
                    <a:lnTo>
                      <a:pt x="248" y="677"/>
                    </a:lnTo>
                    <a:lnTo>
                      <a:pt x="284" y="669"/>
                    </a:lnTo>
                    <a:lnTo>
                      <a:pt x="318" y="658"/>
                    </a:lnTo>
                    <a:lnTo>
                      <a:pt x="354" y="643"/>
                    </a:lnTo>
                    <a:lnTo>
                      <a:pt x="388" y="628"/>
                    </a:lnTo>
                    <a:lnTo>
                      <a:pt x="422" y="613"/>
                    </a:lnTo>
                    <a:lnTo>
                      <a:pt x="456" y="599"/>
                    </a:lnTo>
                    <a:lnTo>
                      <a:pt x="489" y="587"/>
                    </a:lnTo>
                    <a:lnTo>
                      <a:pt x="572" y="552"/>
                    </a:lnTo>
                    <a:lnTo>
                      <a:pt x="657" y="520"/>
                    </a:lnTo>
                    <a:lnTo>
                      <a:pt x="742" y="494"/>
                    </a:lnTo>
                    <a:lnTo>
                      <a:pt x="828" y="473"/>
                    </a:lnTo>
                    <a:lnTo>
                      <a:pt x="914" y="460"/>
                    </a:lnTo>
                    <a:lnTo>
                      <a:pt x="1001" y="452"/>
                    </a:lnTo>
                    <a:lnTo>
                      <a:pt x="1087" y="449"/>
                    </a:lnTo>
                    <a:lnTo>
                      <a:pt x="1175" y="453"/>
                    </a:lnTo>
                    <a:lnTo>
                      <a:pt x="1294" y="442"/>
                    </a:lnTo>
                    <a:close/>
                  </a:path>
                </a:pathLst>
              </a:custGeom>
              <a:solidFill>
                <a:srgbClr val="000000"/>
              </a:solidFill>
              <a:ln w="9525">
                <a:noFill/>
                <a:round/>
                <a:headEnd/>
                <a:tailEnd/>
              </a:ln>
            </p:spPr>
            <p:txBody>
              <a:bodyPr/>
              <a:lstStyle/>
              <a:p>
                <a:endParaRPr lang="tr-TR"/>
              </a:p>
            </p:txBody>
          </p:sp>
          <p:sp>
            <p:nvSpPr>
              <p:cNvPr id="43239" name="Freeform 231"/>
              <p:cNvSpPr>
                <a:spLocks/>
              </p:cNvSpPr>
              <p:nvPr/>
            </p:nvSpPr>
            <p:spPr bwMode="auto">
              <a:xfrm>
                <a:off x="3681" y="1276"/>
                <a:ext cx="40" cy="58"/>
              </a:xfrm>
              <a:custGeom>
                <a:avLst/>
                <a:gdLst/>
                <a:ahLst/>
                <a:cxnLst>
                  <a:cxn ang="0">
                    <a:pos x="189" y="396"/>
                  </a:cxn>
                  <a:cxn ang="0">
                    <a:pos x="219" y="376"/>
                  </a:cxn>
                  <a:cxn ang="0">
                    <a:pos x="246" y="351"/>
                  </a:cxn>
                  <a:cxn ang="0">
                    <a:pos x="269" y="322"/>
                  </a:cxn>
                  <a:cxn ang="0">
                    <a:pos x="274" y="265"/>
                  </a:cxn>
                  <a:cxn ang="0">
                    <a:pos x="258" y="184"/>
                  </a:cxn>
                  <a:cxn ang="0">
                    <a:pos x="229" y="110"/>
                  </a:cxn>
                  <a:cxn ang="0">
                    <a:pos x="186" y="47"/>
                  </a:cxn>
                  <a:cxn ang="0">
                    <a:pos x="92" y="0"/>
                  </a:cxn>
                  <a:cxn ang="0">
                    <a:pos x="0" y="122"/>
                  </a:cxn>
                  <a:cxn ang="0">
                    <a:pos x="3" y="135"/>
                  </a:cxn>
                  <a:cxn ang="0">
                    <a:pos x="13" y="141"/>
                  </a:cxn>
                  <a:cxn ang="0">
                    <a:pos x="17" y="144"/>
                  </a:cxn>
                  <a:cxn ang="0">
                    <a:pos x="97" y="61"/>
                  </a:cxn>
                  <a:cxn ang="0">
                    <a:pos x="131" y="71"/>
                  </a:cxn>
                  <a:cxn ang="0">
                    <a:pos x="158" y="94"/>
                  </a:cxn>
                  <a:cxn ang="0">
                    <a:pos x="179" y="126"/>
                  </a:cxn>
                  <a:cxn ang="0">
                    <a:pos x="200" y="159"/>
                  </a:cxn>
                  <a:cxn ang="0">
                    <a:pos x="209" y="194"/>
                  </a:cxn>
                  <a:cxn ang="0">
                    <a:pos x="217" y="227"/>
                  </a:cxn>
                  <a:cxn ang="0">
                    <a:pos x="220" y="258"/>
                  </a:cxn>
                  <a:cxn ang="0">
                    <a:pos x="220" y="289"/>
                  </a:cxn>
                  <a:cxn ang="0">
                    <a:pos x="211" y="309"/>
                  </a:cxn>
                  <a:cxn ang="0">
                    <a:pos x="200" y="321"/>
                  </a:cxn>
                  <a:cxn ang="0">
                    <a:pos x="182" y="330"/>
                  </a:cxn>
                  <a:cxn ang="0">
                    <a:pos x="164" y="340"/>
                  </a:cxn>
                  <a:cxn ang="0">
                    <a:pos x="157" y="349"/>
                  </a:cxn>
                  <a:cxn ang="0">
                    <a:pos x="148" y="361"/>
                  </a:cxn>
                  <a:cxn ang="0">
                    <a:pos x="152" y="367"/>
                  </a:cxn>
                  <a:cxn ang="0">
                    <a:pos x="148" y="376"/>
                  </a:cxn>
                  <a:cxn ang="0">
                    <a:pos x="152" y="388"/>
                  </a:cxn>
                  <a:cxn ang="0">
                    <a:pos x="164" y="402"/>
                  </a:cxn>
                  <a:cxn ang="0">
                    <a:pos x="174" y="402"/>
                  </a:cxn>
                </a:cxnLst>
                <a:rect l="0" t="0" r="r" b="b"/>
                <a:pathLst>
                  <a:path w="277" h="402">
                    <a:moveTo>
                      <a:pt x="174" y="402"/>
                    </a:moveTo>
                    <a:lnTo>
                      <a:pt x="189" y="396"/>
                    </a:lnTo>
                    <a:lnTo>
                      <a:pt x="204" y="386"/>
                    </a:lnTo>
                    <a:lnTo>
                      <a:pt x="219" y="376"/>
                    </a:lnTo>
                    <a:lnTo>
                      <a:pt x="234" y="363"/>
                    </a:lnTo>
                    <a:lnTo>
                      <a:pt x="246" y="351"/>
                    </a:lnTo>
                    <a:lnTo>
                      <a:pt x="259" y="337"/>
                    </a:lnTo>
                    <a:lnTo>
                      <a:pt x="269" y="322"/>
                    </a:lnTo>
                    <a:lnTo>
                      <a:pt x="277" y="304"/>
                    </a:lnTo>
                    <a:lnTo>
                      <a:pt x="274" y="265"/>
                    </a:lnTo>
                    <a:lnTo>
                      <a:pt x="268" y="224"/>
                    </a:lnTo>
                    <a:lnTo>
                      <a:pt x="258" y="184"/>
                    </a:lnTo>
                    <a:lnTo>
                      <a:pt x="245" y="145"/>
                    </a:lnTo>
                    <a:lnTo>
                      <a:pt x="229" y="110"/>
                    </a:lnTo>
                    <a:lnTo>
                      <a:pt x="209" y="77"/>
                    </a:lnTo>
                    <a:lnTo>
                      <a:pt x="186" y="47"/>
                    </a:lnTo>
                    <a:lnTo>
                      <a:pt x="164" y="21"/>
                    </a:lnTo>
                    <a:lnTo>
                      <a:pt x="92" y="0"/>
                    </a:lnTo>
                    <a:lnTo>
                      <a:pt x="4" y="114"/>
                    </a:lnTo>
                    <a:lnTo>
                      <a:pt x="0" y="122"/>
                    </a:lnTo>
                    <a:lnTo>
                      <a:pt x="0" y="129"/>
                    </a:lnTo>
                    <a:lnTo>
                      <a:pt x="3" y="135"/>
                    </a:lnTo>
                    <a:lnTo>
                      <a:pt x="9" y="139"/>
                    </a:lnTo>
                    <a:lnTo>
                      <a:pt x="13" y="141"/>
                    </a:lnTo>
                    <a:lnTo>
                      <a:pt x="14" y="143"/>
                    </a:lnTo>
                    <a:lnTo>
                      <a:pt x="17" y="144"/>
                    </a:lnTo>
                    <a:lnTo>
                      <a:pt x="24" y="139"/>
                    </a:lnTo>
                    <a:lnTo>
                      <a:pt x="97" y="61"/>
                    </a:lnTo>
                    <a:lnTo>
                      <a:pt x="114" y="65"/>
                    </a:lnTo>
                    <a:lnTo>
                      <a:pt x="131" y="71"/>
                    </a:lnTo>
                    <a:lnTo>
                      <a:pt x="144" y="81"/>
                    </a:lnTo>
                    <a:lnTo>
                      <a:pt x="158" y="94"/>
                    </a:lnTo>
                    <a:lnTo>
                      <a:pt x="168" y="110"/>
                    </a:lnTo>
                    <a:lnTo>
                      <a:pt x="179" y="126"/>
                    </a:lnTo>
                    <a:lnTo>
                      <a:pt x="189" y="143"/>
                    </a:lnTo>
                    <a:lnTo>
                      <a:pt x="200" y="159"/>
                    </a:lnTo>
                    <a:lnTo>
                      <a:pt x="204" y="178"/>
                    </a:lnTo>
                    <a:lnTo>
                      <a:pt x="209" y="194"/>
                    </a:lnTo>
                    <a:lnTo>
                      <a:pt x="213" y="211"/>
                    </a:lnTo>
                    <a:lnTo>
                      <a:pt x="217" y="227"/>
                    </a:lnTo>
                    <a:lnTo>
                      <a:pt x="219" y="243"/>
                    </a:lnTo>
                    <a:lnTo>
                      <a:pt x="220" y="258"/>
                    </a:lnTo>
                    <a:lnTo>
                      <a:pt x="220" y="274"/>
                    </a:lnTo>
                    <a:lnTo>
                      <a:pt x="220" y="289"/>
                    </a:lnTo>
                    <a:lnTo>
                      <a:pt x="216" y="300"/>
                    </a:lnTo>
                    <a:lnTo>
                      <a:pt x="211" y="309"/>
                    </a:lnTo>
                    <a:lnTo>
                      <a:pt x="205" y="316"/>
                    </a:lnTo>
                    <a:lnTo>
                      <a:pt x="200" y="321"/>
                    </a:lnTo>
                    <a:lnTo>
                      <a:pt x="191" y="327"/>
                    </a:lnTo>
                    <a:lnTo>
                      <a:pt x="182" y="330"/>
                    </a:lnTo>
                    <a:lnTo>
                      <a:pt x="172" y="336"/>
                    </a:lnTo>
                    <a:lnTo>
                      <a:pt x="164" y="340"/>
                    </a:lnTo>
                    <a:lnTo>
                      <a:pt x="161" y="344"/>
                    </a:lnTo>
                    <a:lnTo>
                      <a:pt x="157" y="349"/>
                    </a:lnTo>
                    <a:lnTo>
                      <a:pt x="153" y="355"/>
                    </a:lnTo>
                    <a:lnTo>
                      <a:pt x="148" y="361"/>
                    </a:lnTo>
                    <a:lnTo>
                      <a:pt x="151" y="363"/>
                    </a:lnTo>
                    <a:lnTo>
                      <a:pt x="152" y="367"/>
                    </a:lnTo>
                    <a:lnTo>
                      <a:pt x="151" y="372"/>
                    </a:lnTo>
                    <a:lnTo>
                      <a:pt x="148" y="376"/>
                    </a:lnTo>
                    <a:lnTo>
                      <a:pt x="148" y="381"/>
                    </a:lnTo>
                    <a:lnTo>
                      <a:pt x="152" y="388"/>
                    </a:lnTo>
                    <a:lnTo>
                      <a:pt x="156" y="396"/>
                    </a:lnTo>
                    <a:lnTo>
                      <a:pt x="164" y="402"/>
                    </a:lnTo>
                    <a:lnTo>
                      <a:pt x="167" y="402"/>
                    </a:lnTo>
                    <a:lnTo>
                      <a:pt x="174" y="402"/>
                    </a:lnTo>
                    <a:close/>
                  </a:path>
                </a:pathLst>
              </a:custGeom>
              <a:solidFill>
                <a:srgbClr val="000000"/>
              </a:solidFill>
              <a:ln w="9525">
                <a:noFill/>
                <a:round/>
                <a:headEnd/>
                <a:tailEnd/>
              </a:ln>
            </p:spPr>
            <p:txBody>
              <a:bodyPr/>
              <a:lstStyle/>
              <a:p>
                <a:endParaRPr lang="tr-TR"/>
              </a:p>
            </p:txBody>
          </p:sp>
          <p:sp>
            <p:nvSpPr>
              <p:cNvPr id="43240" name="Freeform 232"/>
              <p:cNvSpPr>
                <a:spLocks/>
              </p:cNvSpPr>
              <p:nvPr/>
            </p:nvSpPr>
            <p:spPr bwMode="auto">
              <a:xfrm>
                <a:off x="3846" y="1147"/>
                <a:ext cx="62" cy="111"/>
              </a:xfrm>
              <a:custGeom>
                <a:avLst/>
                <a:gdLst/>
                <a:ahLst/>
                <a:cxnLst>
                  <a:cxn ang="0">
                    <a:pos x="279" y="774"/>
                  </a:cxn>
                  <a:cxn ang="0">
                    <a:pos x="386" y="723"/>
                  </a:cxn>
                  <a:cxn ang="0">
                    <a:pos x="421" y="652"/>
                  </a:cxn>
                  <a:cxn ang="0">
                    <a:pos x="433" y="574"/>
                  </a:cxn>
                  <a:cxn ang="0">
                    <a:pos x="429" y="492"/>
                  </a:cxn>
                  <a:cxn ang="0">
                    <a:pos x="417" y="406"/>
                  </a:cxn>
                  <a:cxn ang="0">
                    <a:pos x="402" y="321"/>
                  </a:cxn>
                  <a:cxn ang="0">
                    <a:pos x="394" y="235"/>
                  </a:cxn>
                  <a:cxn ang="0">
                    <a:pos x="399" y="152"/>
                  </a:cxn>
                  <a:cxn ang="0">
                    <a:pos x="428" y="73"/>
                  </a:cxn>
                  <a:cxn ang="0">
                    <a:pos x="423" y="62"/>
                  </a:cxn>
                  <a:cxn ang="0">
                    <a:pos x="418" y="51"/>
                  </a:cxn>
                  <a:cxn ang="0">
                    <a:pos x="411" y="41"/>
                  </a:cxn>
                  <a:cxn ang="0">
                    <a:pos x="403" y="30"/>
                  </a:cxn>
                  <a:cxn ang="0">
                    <a:pos x="392" y="22"/>
                  </a:cxn>
                  <a:cxn ang="0">
                    <a:pos x="381" y="13"/>
                  </a:cxn>
                  <a:cxn ang="0">
                    <a:pos x="368" y="7"/>
                  </a:cxn>
                  <a:cxn ang="0">
                    <a:pos x="356" y="1"/>
                  </a:cxn>
                  <a:cxn ang="0">
                    <a:pos x="330" y="0"/>
                  </a:cxn>
                  <a:cxn ang="0">
                    <a:pos x="307" y="2"/>
                  </a:cxn>
                  <a:cxn ang="0">
                    <a:pos x="283" y="6"/>
                  </a:cxn>
                  <a:cxn ang="0">
                    <a:pos x="262" y="13"/>
                  </a:cxn>
                  <a:cxn ang="0">
                    <a:pos x="240" y="24"/>
                  </a:cxn>
                  <a:cxn ang="0">
                    <a:pos x="222" y="35"/>
                  </a:cxn>
                  <a:cxn ang="0">
                    <a:pos x="202" y="49"/>
                  </a:cxn>
                  <a:cxn ang="0">
                    <a:pos x="186" y="63"/>
                  </a:cxn>
                  <a:cxn ang="0">
                    <a:pos x="175" y="78"/>
                  </a:cxn>
                  <a:cxn ang="0">
                    <a:pos x="168" y="91"/>
                  </a:cxn>
                  <a:cxn ang="0">
                    <a:pos x="161" y="105"/>
                  </a:cxn>
                  <a:cxn ang="0">
                    <a:pos x="157" y="119"/>
                  </a:cxn>
                  <a:cxn ang="0">
                    <a:pos x="150" y="132"/>
                  </a:cxn>
                  <a:cxn ang="0">
                    <a:pos x="144" y="144"/>
                  </a:cxn>
                  <a:cxn ang="0">
                    <a:pos x="135" y="153"/>
                  </a:cxn>
                  <a:cxn ang="0">
                    <a:pos x="124" y="161"/>
                  </a:cxn>
                  <a:cxn ang="0">
                    <a:pos x="0" y="120"/>
                  </a:cxn>
                  <a:cxn ang="0">
                    <a:pos x="67" y="156"/>
                  </a:cxn>
                  <a:cxn ang="0">
                    <a:pos x="67" y="161"/>
                  </a:cxn>
                  <a:cxn ang="0">
                    <a:pos x="70" y="165"/>
                  </a:cxn>
                  <a:cxn ang="0">
                    <a:pos x="73" y="173"/>
                  </a:cxn>
                  <a:cxn ang="0">
                    <a:pos x="77" y="182"/>
                  </a:cxn>
                  <a:cxn ang="0">
                    <a:pos x="134" y="207"/>
                  </a:cxn>
                  <a:cxn ang="0">
                    <a:pos x="132" y="214"/>
                  </a:cxn>
                  <a:cxn ang="0">
                    <a:pos x="127" y="221"/>
                  </a:cxn>
                  <a:cxn ang="0">
                    <a:pos x="123" y="227"/>
                  </a:cxn>
                  <a:cxn ang="0">
                    <a:pos x="119" y="233"/>
                  </a:cxn>
                  <a:cxn ang="0">
                    <a:pos x="123" y="249"/>
                  </a:cxn>
                  <a:cxn ang="0">
                    <a:pos x="131" y="263"/>
                  </a:cxn>
                  <a:cxn ang="0">
                    <a:pos x="139" y="280"/>
                  </a:cxn>
                  <a:cxn ang="0">
                    <a:pos x="149" y="294"/>
                  </a:cxn>
                  <a:cxn ang="0">
                    <a:pos x="156" y="309"/>
                  </a:cxn>
                  <a:cxn ang="0">
                    <a:pos x="161" y="324"/>
                  </a:cxn>
                  <a:cxn ang="0">
                    <a:pos x="160" y="341"/>
                  </a:cxn>
                  <a:cxn ang="0">
                    <a:pos x="155" y="357"/>
                  </a:cxn>
                  <a:cxn ang="0">
                    <a:pos x="159" y="362"/>
                  </a:cxn>
                  <a:cxn ang="0">
                    <a:pos x="160" y="362"/>
                  </a:cxn>
                  <a:cxn ang="0">
                    <a:pos x="162" y="363"/>
                  </a:cxn>
                  <a:cxn ang="0">
                    <a:pos x="170" y="367"/>
                  </a:cxn>
                  <a:cxn ang="0">
                    <a:pos x="268" y="774"/>
                  </a:cxn>
                  <a:cxn ang="0">
                    <a:pos x="269" y="774"/>
                  </a:cxn>
                  <a:cxn ang="0">
                    <a:pos x="273" y="774"/>
                  </a:cxn>
                  <a:cxn ang="0">
                    <a:pos x="276" y="774"/>
                  </a:cxn>
                  <a:cxn ang="0">
                    <a:pos x="279" y="774"/>
                  </a:cxn>
                </a:cxnLst>
                <a:rect l="0" t="0" r="r" b="b"/>
                <a:pathLst>
                  <a:path w="433" h="774">
                    <a:moveTo>
                      <a:pt x="279" y="774"/>
                    </a:moveTo>
                    <a:lnTo>
                      <a:pt x="386" y="723"/>
                    </a:lnTo>
                    <a:lnTo>
                      <a:pt x="421" y="652"/>
                    </a:lnTo>
                    <a:lnTo>
                      <a:pt x="433" y="574"/>
                    </a:lnTo>
                    <a:lnTo>
                      <a:pt x="429" y="492"/>
                    </a:lnTo>
                    <a:lnTo>
                      <a:pt x="417" y="406"/>
                    </a:lnTo>
                    <a:lnTo>
                      <a:pt x="402" y="321"/>
                    </a:lnTo>
                    <a:lnTo>
                      <a:pt x="394" y="235"/>
                    </a:lnTo>
                    <a:lnTo>
                      <a:pt x="399" y="152"/>
                    </a:lnTo>
                    <a:lnTo>
                      <a:pt x="428" y="73"/>
                    </a:lnTo>
                    <a:lnTo>
                      <a:pt x="423" y="62"/>
                    </a:lnTo>
                    <a:lnTo>
                      <a:pt x="418" y="51"/>
                    </a:lnTo>
                    <a:lnTo>
                      <a:pt x="411" y="41"/>
                    </a:lnTo>
                    <a:lnTo>
                      <a:pt x="403" y="30"/>
                    </a:lnTo>
                    <a:lnTo>
                      <a:pt x="392" y="22"/>
                    </a:lnTo>
                    <a:lnTo>
                      <a:pt x="381" y="13"/>
                    </a:lnTo>
                    <a:lnTo>
                      <a:pt x="368" y="7"/>
                    </a:lnTo>
                    <a:lnTo>
                      <a:pt x="356" y="1"/>
                    </a:lnTo>
                    <a:lnTo>
                      <a:pt x="330" y="0"/>
                    </a:lnTo>
                    <a:lnTo>
                      <a:pt x="307" y="2"/>
                    </a:lnTo>
                    <a:lnTo>
                      <a:pt x="283" y="6"/>
                    </a:lnTo>
                    <a:lnTo>
                      <a:pt x="262" y="13"/>
                    </a:lnTo>
                    <a:lnTo>
                      <a:pt x="240" y="24"/>
                    </a:lnTo>
                    <a:lnTo>
                      <a:pt x="222" y="35"/>
                    </a:lnTo>
                    <a:lnTo>
                      <a:pt x="202" y="49"/>
                    </a:lnTo>
                    <a:lnTo>
                      <a:pt x="186" y="63"/>
                    </a:lnTo>
                    <a:lnTo>
                      <a:pt x="175" y="78"/>
                    </a:lnTo>
                    <a:lnTo>
                      <a:pt x="168" y="91"/>
                    </a:lnTo>
                    <a:lnTo>
                      <a:pt x="161" y="105"/>
                    </a:lnTo>
                    <a:lnTo>
                      <a:pt x="157" y="119"/>
                    </a:lnTo>
                    <a:lnTo>
                      <a:pt x="150" y="132"/>
                    </a:lnTo>
                    <a:lnTo>
                      <a:pt x="144" y="144"/>
                    </a:lnTo>
                    <a:lnTo>
                      <a:pt x="135" y="153"/>
                    </a:lnTo>
                    <a:lnTo>
                      <a:pt x="124" y="161"/>
                    </a:lnTo>
                    <a:lnTo>
                      <a:pt x="0" y="120"/>
                    </a:lnTo>
                    <a:lnTo>
                      <a:pt x="67" y="156"/>
                    </a:lnTo>
                    <a:lnTo>
                      <a:pt x="67" y="161"/>
                    </a:lnTo>
                    <a:lnTo>
                      <a:pt x="70" y="165"/>
                    </a:lnTo>
                    <a:lnTo>
                      <a:pt x="73" y="173"/>
                    </a:lnTo>
                    <a:lnTo>
                      <a:pt x="77" y="182"/>
                    </a:lnTo>
                    <a:lnTo>
                      <a:pt x="134" y="207"/>
                    </a:lnTo>
                    <a:lnTo>
                      <a:pt x="132" y="214"/>
                    </a:lnTo>
                    <a:lnTo>
                      <a:pt x="127" y="221"/>
                    </a:lnTo>
                    <a:lnTo>
                      <a:pt x="123" y="227"/>
                    </a:lnTo>
                    <a:lnTo>
                      <a:pt x="119" y="233"/>
                    </a:lnTo>
                    <a:lnTo>
                      <a:pt x="123" y="249"/>
                    </a:lnTo>
                    <a:lnTo>
                      <a:pt x="131" y="263"/>
                    </a:lnTo>
                    <a:lnTo>
                      <a:pt x="139" y="280"/>
                    </a:lnTo>
                    <a:lnTo>
                      <a:pt x="149" y="294"/>
                    </a:lnTo>
                    <a:lnTo>
                      <a:pt x="156" y="309"/>
                    </a:lnTo>
                    <a:lnTo>
                      <a:pt x="161" y="324"/>
                    </a:lnTo>
                    <a:lnTo>
                      <a:pt x="160" y="341"/>
                    </a:lnTo>
                    <a:lnTo>
                      <a:pt x="155" y="357"/>
                    </a:lnTo>
                    <a:lnTo>
                      <a:pt x="159" y="362"/>
                    </a:lnTo>
                    <a:lnTo>
                      <a:pt x="160" y="362"/>
                    </a:lnTo>
                    <a:lnTo>
                      <a:pt x="162" y="363"/>
                    </a:lnTo>
                    <a:lnTo>
                      <a:pt x="170" y="367"/>
                    </a:lnTo>
                    <a:lnTo>
                      <a:pt x="268" y="774"/>
                    </a:lnTo>
                    <a:lnTo>
                      <a:pt x="269" y="774"/>
                    </a:lnTo>
                    <a:lnTo>
                      <a:pt x="273" y="774"/>
                    </a:lnTo>
                    <a:lnTo>
                      <a:pt x="276" y="774"/>
                    </a:lnTo>
                    <a:lnTo>
                      <a:pt x="279" y="774"/>
                    </a:lnTo>
                    <a:close/>
                  </a:path>
                </a:pathLst>
              </a:custGeom>
              <a:solidFill>
                <a:srgbClr val="FFD1A8"/>
              </a:solidFill>
              <a:ln w="9525">
                <a:noFill/>
                <a:round/>
                <a:headEnd/>
                <a:tailEnd/>
              </a:ln>
            </p:spPr>
            <p:txBody>
              <a:bodyPr/>
              <a:lstStyle/>
              <a:p>
                <a:endParaRPr lang="tr-TR"/>
              </a:p>
            </p:txBody>
          </p:sp>
          <p:sp>
            <p:nvSpPr>
              <p:cNvPr id="43241" name="Freeform 233"/>
              <p:cNvSpPr>
                <a:spLocks/>
              </p:cNvSpPr>
              <p:nvPr/>
            </p:nvSpPr>
            <p:spPr bwMode="auto">
              <a:xfrm>
                <a:off x="3879" y="1195"/>
                <a:ext cx="18" cy="31"/>
              </a:xfrm>
              <a:custGeom>
                <a:avLst/>
                <a:gdLst/>
                <a:ahLst/>
                <a:cxnLst>
                  <a:cxn ang="0">
                    <a:pos x="15" y="216"/>
                  </a:cxn>
                  <a:cxn ang="0">
                    <a:pos x="15" y="215"/>
                  </a:cxn>
                  <a:cxn ang="0">
                    <a:pos x="17" y="211"/>
                  </a:cxn>
                  <a:cxn ang="0">
                    <a:pos x="18" y="208"/>
                  </a:cxn>
                  <a:cxn ang="0">
                    <a:pos x="20" y="206"/>
                  </a:cxn>
                  <a:cxn ang="0">
                    <a:pos x="62" y="98"/>
                  </a:cxn>
                  <a:cxn ang="0">
                    <a:pos x="71" y="97"/>
                  </a:cxn>
                  <a:cxn ang="0">
                    <a:pos x="79" y="99"/>
                  </a:cxn>
                  <a:cxn ang="0">
                    <a:pos x="87" y="102"/>
                  </a:cxn>
                  <a:cxn ang="0">
                    <a:pos x="98" y="103"/>
                  </a:cxn>
                  <a:cxn ang="0">
                    <a:pos x="101" y="103"/>
                  </a:cxn>
                  <a:cxn ang="0">
                    <a:pos x="105" y="102"/>
                  </a:cxn>
                  <a:cxn ang="0">
                    <a:pos x="109" y="99"/>
                  </a:cxn>
                  <a:cxn ang="0">
                    <a:pos x="113" y="92"/>
                  </a:cxn>
                  <a:cxn ang="0">
                    <a:pos x="124" y="47"/>
                  </a:cxn>
                  <a:cxn ang="0">
                    <a:pos x="120" y="39"/>
                  </a:cxn>
                  <a:cxn ang="0">
                    <a:pos x="115" y="31"/>
                  </a:cxn>
                  <a:cxn ang="0">
                    <a:pos x="109" y="26"/>
                  </a:cxn>
                  <a:cxn ang="0">
                    <a:pos x="103" y="19"/>
                  </a:cxn>
                  <a:cxn ang="0">
                    <a:pos x="96" y="15"/>
                  </a:cxn>
                  <a:cxn ang="0">
                    <a:pos x="89" y="11"/>
                  </a:cxn>
                  <a:cxn ang="0">
                    <a:pos x="83" y="6"/>
                  </a:cxn>
                  <a:cxn ang="0">
                    <a:pos x="77" y="0"/>
                  </a:cxn>
                  <a:cxn ang="0">
                    <a:pos x="63" y="4"/>
                  </a:cxn>
                  <a:cxn ang="0">
                    <a:pos x="52" y="10"/>
                  </a:cxn>
                  <a:cxn ang="0">
                    <a:pos x="41" y="17"/>
                  </a:cxn>
                  <a:cxn ang="0">
                    <a:pos x="32" y="26"/>
                  </a:cxn>
                  <a:cxn ang="0">
                    <a:pos x="23" y="36"/>
                  </a:cxn>
                  <a:cxn ang="0">
                    <a:pos x="15" y="46"/>
                  </a:cxn>
                  <a:cxn ang="0">
                    <a:pos x="6" y="54"/>
                  </a:cxn>
                  <a:cxn ang="0">
                    <a:pos x="0" y="62"/>
                  </a:cxn>
                  <a:cxn ang="0">
                    <a:pos x="5" y="216"/>
                  </a:cxn>
                  <a:cxn ang="0">
                    <a:pos x="6" y="216"/>
                  </a:cxn>
                  <a:cxn ang="0">
                    <a:pos x="10" y="216"/>
                  </a:cxn>
                  <a:cxn ang="0">
                    <a:pos x="13" y="216"/>
                  </a:cxn>
                  <a:cxn ang="0">
                    <a:pos x="15" y="216"/>
                  </a:cxn>
                </a:cxnLst>
                <a:rect l="0" t="0" r="r" b="b"/>
                <a:pathLst>
                  <a:path w="124" h="216">
                    <a:moveTo>
                      <a:pt x="15" y="216"/>
                    </a:moveTo>
                    <a:lnTo>
                      <a:pt x="15" y="215"/>
                    </a:lnTo>
                    <a:lnTo>
                      <a:pt x="17" y="211"/>
                    </a:lnTo>
                    <a:lnTo>
                      <a:pt x="18" y="208"/>
                    </a:lnTo>
                    <a:lnTo>
                      <a:pt x="20" y="206"/>
                    </a:lnTo>
                    <a:lnTo>
                      <a:pt x="62" y="98"/>
                    </a:lnTo>
                    <a:lnTo>
                      <a:pt x="71" y="97"/>
                    </a:lnTo>
                    <a:lnTo>
                      <a:pt x="79" y="99"/>
                    </a:lnTo>
                    <a:lnTo>
                      <a:pt x="87" y="102"/>
                    </a:lnTo>
                    <a:lnTo>
                      <a:pt x="98" y="103"/>
                    </a:lnTo>
                    <a:lnTo>
                      <a:pt x="101" y="103"/>
                    </a:lnTo>
                    <a:lnTo>
                      <a:pt x="105" y="102"/>
                    </a:lnTo>
                    <a:lnTo>
                      <a:pt x="109" y="99"/>
                    </a:lnTo>
                    <a:lnTo>
                      <a:pt x="113" y="92"/>
                    </a:lnTo>
                    <a:lnTo>
                      <a:pt x="124" y="47"/>
                    </a:lnTo>
                    <a:lnTo>
                      <a:pt x="120" y="39"/>
                    </a:lnTo>
                    <a:lnTo>
                      <a:pt x="115" y="31"/>
                    </a:lnTo>
                    <a:lnTo>
                      <a:pt x="109" y="26"/>
                    </a:lnTo>
                    <a:lnTo>
                      <a:pt x="103" y="19"/>
                    </a:lnTo>
                    <a:lnTo>
                      <a:pt x="96" y="15"/>
                    </a:lnTo>
                    <a:lnTo>
                      <a:pt x="89" y="11"/>
                    </a:lnTo>
                    <a:lnTo>
                      <a:pt x="83" y="6"/>
                    </a:lnTo>
                    <a:lnTo>
                      <a:pt x="77" y="0"/>
                    </a:lnTo>
                    <a:lnTo>
                      <a:pt x="63" y="4"/>
                    </a:lnTo>
                    <a:lnTo>
                      <a:pt x="52" y="10"/>
                    </a:lnTo>
                    <a:lnTo>
                      <a:pt x="41" y="17"/>
                    </a:lnTo>
                    <a:lnTo>
                      <a:pt x="32" y="26"/>
                    </a:lnTo>
                    <a:lnTo>
                      <a:pt x="23" y="36"/>
                    </a:lnTo>
                    <a:lnTo>
                      <a:pt x="15" y="46"/>
                    </a:lnTo>
                    <a:lnTo>
                      <a:pt x="6" y="54"/>
                    </a:lnTo>
                    <a:lnTo>
                      <a:pt x="0" y="62"/>
                    </a:lnTo>
                    <a:lnTo>
                      <a:pt x="5" y="216"/>
                    </a:lnTo>
                    <a:lnTo>
                      <a:pt x="6" y="216"/>
                    </a:lnTo>
                    <a:lnTo>
                      <a:pt x="10" y="216"/>
                    </a:lnTo>
                    <a:lnTo>
                      <a:pt x="13" y="216"/>
                    </a:lnTo>
                    <a:lnTo>
                      <a:pt x="15" y="216"/>
                    </a:lnTo>
                    <a:close/>
                  </a:path>
                </a:pathLst>
              </a:custGeom>
              <a:solidFill>
                <a:srgbClr val="000000"/>
              </a:solidFill>
              <a:ln w="9525">
                <a:noFill/>
                <a:round/>
                <a:headEnd/>
                <a:tailEnd/>
              </a:ln>
            </p:spPr>
            <p:txBody>
              <a:bodyPr/>
              <a:lstStyle/>
              <a:p>
                <a:endParaRPr lang="tr-TR"/>
              </a:p>
            </p:txBody>
          </p:sp>
          <p:sp>
            <p:nvSpPr>
              <p:cNvPr id="43242" name="Freeform 234"/>
              <p:cNvSpPr>
                <a:spLocks/>
              </p:cNvSpPr>
              <p:nvPr/>
            </p:nvSpPr>
            <p:spPr bwMode="auto">
              <a:xfrm>
                <a:off x="3697" y="1144"/>
                <a:ext cx="106" cy="99"/>
              </a:xfrm>
              <a:custGeom>
                <a:avLst/>
                <a:gdLst/>
                <a:ahLst/>
                <a:cxnLst>
                  <a:cxn ang="0">
                    <a:pos x="467" y="682"/>
                  </a:cxn>
                  <a:cxn ang="0">
                    <a:pos x="538" y="654"/>
                  </a:cxn>
                  <a:cxn ang="0">
                    <a:pos x="599" y="610"/>
                  </a:cxn>
                  <a:cxn ang="0">
                    <a:pos x="656" y="557"/>
                  </a:cxn>
                  <a:cxn ang="0">
                    <a:pos x="701" y="491"/>
                  </a:cxn>
                  <a:cxn ang="0">
                    <a:pos x="727" y="411"/>
                  </a:cxn>
                  <a:cxn ang="0">
                    <a:pos x="741" y="327"/>
                  </a:cxn>
                  <a:cxn ang="0">
                    <a:pos x="739" y="241"/>
                  </a:cxn>
                  <a:cxn ang="0">
                    <a:pos x="721" y="168"/>
                  </a:cxn>
                  <a:cxn ang="0">
                    <a:pos x="692" y="112"/>
                  </a:cxn>
                  <a:cxn ang="0">
                    <a:pos x="656" y="63"/>
                  </a:cxn>
                  <a:cxn ang="0">
                    <a:pos x="608" y="24"/>
                  </a:cxn>
                  <a:cxn ang="0">
                    <a:pos x="546" y="1"/>
                  </a:cxn>
                  <a:cxn ang="0">
                    <a:pos x="481" y="2"/>
                  </a:cxn>
                  <a:cxn ang="0">
                    <a:pos x="416" y="12"/>
                  </a:cxn>
                  <a:cxn ang="0">
                    <a:pos x="352" y="21"/>
                  </a:cxn>
                  <a:cxn ang="0">
                    <a:pos x="407" y="126"/>
                  </a:cxn>
                  <a:cxn ang="0">
                    <a:pos x="372" y="122"/>
                  </a:cxn>
                  <a:cxn ang="0">
                    <a:pos x="325" y="104"/>
                  </a:cxn>
                  <a:cxn ang="0">
                    <a:pos x="280" y="85"/>
                  </a:cxn>
                  <a:cxn ang="0">
                    <a:pos x="230" y="75"/>
                  </a:cxn>
                  <a:cxn ang="0">
                    <a:pos x="188" y="77"/>
                  </a:cxn>
                  <a:cxn ang="0">
                    <a:pos x="165" y="83"/>
                  </a:cxn>
                  <a:cxn ang="0">
                    <a:pos x="144" y="92"/>
                  </a:cxn>
                  <a:cxn ang="0">
                    <a:pos x="123" y="102"/>
                  </a:cxn>
                  <a:cxn ang="0">
                    <a:pos x="41" y="218"/>
                  </a:cxn>
                  <a:cxn ang="0">
                    <a:pos x="30" y="221"/>
                  </a:cxn>
                  <a:cxn ang="0">
                    <a:pos x="21" y="229"/>
                  </a:cxn>
                  <a:cxn ang="0">
                    <a:pos x="0" y="326"/>
                  </a:cxn>
                  <a:cxn ang="0">
                    <a:pos x="9" y="426"/>
                  </a:cxn>
                  <a:cxn ang="0">
                    <a:pos x="37" y="523"/>
                  </a:cxn>
                  <a:cxn ang="0">
                    <a:pos x="83" y="610"/>
                  </a:cxn>
                  <a:cxn ang="0">
                    <a:pos x="119" y="636"/>
                  </a:cxn>
                  <a:cxn ang="0">
                    <a:pos x="152" y="656"/>
                  </a:cxn>
                  <a:cxn ang="0">
                    <a:pos x="185" y="671"/>
                  </a:cxn>
                  <a:cxn ang="0">
                    <a:pos x="217" y="678"/>
                  </a:cxn>
                  <a:cxn ang="0">
                    <a:pos x="271" y="691"/>
                  </a:cxn>
                  <a:cxn ang="0">
                    <a:pos x="325" y="695"/>
                  </a:cxn>
                  <a:cxn ang="0">
                    <a:pos x="378" y="694"/>
                  </a:cxn>
                  <a:cxn ang="0">
                    <a:pos x="428" y="688"/>
                  </a:cxn>
                </a:cxnLst>
                <a:rect l="0" t="0" r="r" b="b"/>
                <a:pathLst>
                  <a:path w="743" h="696">
                    <a:moveTo>
                      <a:pt x="428" y="688"/>
                    </a:moveTo>
                    <a:lnTo>
                      <a:pt x="467" y="682"/>
                    </a:lnTo>
                    <a:lnTo>
                      <a:pt x="504" y="670"/>
                    </a:lnTo>
                    <a:lnTo>
                      <a:pt x="538" y="654"/>
                    </a:lnTo>
                    <a:lnTo>
                      <a:pt x="569" y="633"/>
                    </a:lnTo>
                    <a:lnTo>
                      <a:pt x="599" y="610"/>
                    </a:lnTo>
                    <a:lnTo>
                      <a:pt x="628" y="584"/>
                    </a:lnTo>
                    <a:lnTo>
                      <a:pt x="656" y="557"/>
                    </a:lnTo>
                    <a:lnTo>
                      <a:pt x="686" y="528"/>
                    </a:lnTo>
                    <a:lnTo>
                      <a:pt x="701" y="491"/>
                    </a:lnTo>
                    <a:lnTo>
                      <a:pt x="716" y="451"/>
                    </a:lnTo>
                    <a:lnTo>
                      <a:pt x="727" y="411"/>
                    </a:lnTo>
                    <a:lnTo>
                      <a:pt x="737" y="369"/>
                    </a:lnTo>
                    <a:lnTo>
                      <a:pt x="741" y="327"/>
                    </a:lnTo>
                    <a:lnTo>
                      <a:pt x="743" y="284"/>
                    </a:lnTo>
                    <a:lnTo>
                      <a:pt x="739" y="241"/>
                    </a:lnTo>
                    <a:lnTo>
                      <a:pt x="731" y="198"/>
                    </a:lnTo>
                    <a:lnTo>
                      <a:pt x="721" y="168"/>
                    </a:lnTo>
                    <a:lnTo>
                      <a:pt x="707" y="139"/>
                    </a:lnTo>
                    <a:lnTo>
                      <a:pt x="692" y="112"/>
                    </a:lnTo>
                    <a:lnTo>
                      <a:pt x="676" y="86"/>
                    </a:lnTo>
                    <a:lnTo>
                      <a:pt x="656" y="63"/>
                    </a:lnTo>
                    <a:lnTo>
                      <a:pt x="633" y="42"/>
                    </a:lnTo>
                    <a:lnTo>
                      <a:pt x="608" y="24"/>
                    </a:lnTo>
                    <a:lnTo>
                      <a:pt x="582" y="7"/>
                    </a:lnTo>
                    <a:lnTo>
                      <a:pt x="546" y="1"/>
                    </a:lnTo>
                    <a:lnTo>
                      <a:pt x="514" y="0"/>
                    </a:lnTo>
                    <a:lnTo>
                      <a:pt x="481" y="2"/>
                    </a:lnTo>
                    <a:lnTo>
                      <a:pt x="448" y="5"/>
                    </a:lnTo>
                    <a:lnTo>
                      <a:pt x="416" y="12"/>
                    </a:lnTo>
                    <a:lnTo>
                      <a:pt x="384" y="17"/>
                    </a:lnTo>
                    <a:lnTo>
                      <a:pt x="352" y="21"/>
                    </a:lnTo>
                    <a:lnTo>
                      <a:pt x="320" y="22"/>
                    </a:lnTo>
                    <a:lnTo>
                      <a:pt x="407" y="126"/>
                    </a:lnTo>
                    <a:lnTo>
                      <a:pt x="397" y="126"/>
                    </a:lnTo>
                    <a:lnTo>
                      <a:pt x="372" y="122"/>
                    </a:lnTo>
                    <a:lnTo>
                      <a:pt x="348" y="113"/>
                    </a:lnTo>
                    <a:lnTo>
                      <a:pt x="325" y="104"/>
                    </a:lnTo>
                    <a:lnTo>
                      <a:pt x="304" y="93"/>
                    </a:lnTo>
                    <a:lnTo>
                      <a:pt x="280" y="85"/>
                    </a:lnTo>
                    <a:lnTo>
                      <a:pt x="256" y="78"/>
                    </a:lnTo>
                    <a:lnTo>
                      <a:pt x="230" y="75"/>
                    </a:lnTo>
                    <a:lnTo>
                      <a:pt x="201" y="75"/>
                    </a:lnTo>
                    <a:lnTo>
                      <a:pt x="188" y="77"/>
                    </a:lnTo>
                    <a:lnTo>
                      <a:pt x="177" y="79"/>
                    </a:lnTo>
                    <a:lnTo>
                      <a:pt x="165" y="83"/>
                    </a:lnTo>
                    <a:lnTo>
                      <a:pt x="155" y="87"/>
                    </a:lnTo>
                    <a:lnTo>
                      <a:pt x="144" y="92"/>
                    </a:lnTo>
                    <a:lnTo>
                      <a:pt x="133" y="98"/>
                    </a:lnTo>
                    <a:lnTo>
                      <a:pt x="123" y="102"/>
                    </a:lnTo>
                    <a:lnTo>
                      <a:pt x="113" y="105"/>
                    </a:lnTo>
                    <a:lnTo>
                      <a:pt x="41" y="218"/>
                    </a:lnTo>
                    <a:lnTo>
                      <a:pt x="36" y="220"/>
                    </a:lnTo>
                    <a:lnTo>
                      <a:pt x="30" y="221"/>
                    </a:lnTo>
                    <a:lnTo>
                      <a:pt x="25" y="224"/>
                    </a:lnTo>
                    <a:lnTo>
                      <a:pt x="21" y="229"/>
                    </a:lnTo>
                    <a:lnTo>
                      <a:pt x="7" y="278"/>
                    </a:lnTo>
                    <a:lnTo>
                      <a:pt x="0" y="326"/>
                    </a:lnTo>
                    <a:lnTo>
                      <a:pt x="1" y="377"/>
                    </a:lnTo>
                    <a:lnTo>
                      <a:pt x="9" y="426"/>
                    </a:lnTo>
                    <a:lnTo>
                      <a:pt x="21" y="476"/>
                    </a:lnTo>
                    <a:lnTo>
                      <a:pt x="37" y="523"/>
                    </a:lnTo>
                    <a:lnTo>
                      <a:pt x="58" y="569"/>
                    </a:lnTo>
                    <a:lnTo>
                      <a:pt x="83" y="610"/>
                    </a:lnTo>
                    <a:lnTo>
                      <a:pt x="100" y="625"/>
                    </a:lnTo>
                    <a:lnTo>
                      <a:pt x="119" y="636"/>
                    </a:lnTo>
                    <a:lnTo>
                      <a:pt x="135" y="647"/>
                    </a:lnTo>
                    <a:lnTo>
                      <a:pt x="152" y="656"/>
                    </a:lnTo>
                    <a:lnTo>
                      <a:pt x="169" y="665"/>
                    </a:lnTo>
                    <a:lnTo>
                      <a:pt x="185" y="671"/>
                    </a:lnTo>
                    <a:lnTo>
                      <a:pt x="200" y="676"/>
                    </a:lnTo>
                    <a:lnTo>
                      <a:pt x="217" y="678"/>
                    </a:lnTo>
                    <a:lnTo>
                      <a:pt x="243" y="685"/>
                    </a:lnTo>
                    <a:lnTo>
                      <a:pt x="271" y="691"/>
                    </a:lnTo>
                    <a:lnTo>
                      <a:pt x="297" y="694"/>
                    </a:lnTo>
                    <a:lnTo>
                      <a:pt x="325" y="695"/>
                    </a:lnTo>
                    <a:lnTo>
                      <a:pt x="352" y="696"/>
                    </a:lnTo>
                    <a:lnTo>
                      <a:pt x="378" y="694"/>
                    </a:lnTo>
                    <a:lnTo>
                      <a:pt x="403" y="692"/>
                    </a:lnTo>
                    <a:lnTo>
                      <a:pt x="428" y="688"/>
                    </a:lnTo>
                    <a:close/>
                  </a:path>
                </a:pathLst>
              </a:custGeom>
              <a:solidFill>
                <a:srgbClr val="FFD1A8"/>
              </a:solidFill>
              <a:ln w="9525">
                <a:noFill/>
                <a:round/>
                <a:headEnd/>
                <a:tailEnd/>
              </a:ln>
            </p:spPr>
            <p:txBody>
              <a:bodyPr/>
              <a:lstStyle/>
              <a:p>
                <a:endParaRPr lang="tr-TR"/>
              </a:p>
            </p:txBody>
          </p:sp>
          <p:sp>
            <p:nvSpPr>
              <p:cNvPr id="43243" name="Freeform 235"/>
              <p:cNvSpPr>
                <a:spLocks/>
              </p:cNvSpPr>
              <p:nvPr/>
            </p:nvSpPr>
            <p:spPr bwMode="auto">
              <a:xfrm>
                <a:off x="3533" y="1189"/>
                <a:ext cx="104" cy="88"/>
              </a:xfrm>
              <a:custGeom>
                <a:avLst/>
                <a:gdLst/>
                <a:ahLst/>
                <a:cxnLst>
                  <a:cxn ang="0">
                    <a:pos x="576" y="568"/>
                  </a:cxn>
                  <a:cxn ang="0">
                    <a:pos x="574" y="490"/>
                  </a:cxn>
                  <a:cxn ang="0">
                    <a:pos x="592" y="416"/>
                  </a:cxn>
                  <a:cxn ang="0">
                    <a:pos x="627" y="349"/>
                  </a:cxn>
                  <a:cxn ang="0">
                    <a:pos x="679" y="285"/>
                  </a:cxn>
                  <a:cxn ang="0">
                    <a:pos x="696" y="272"/>
                  </a:cxn>
                  <a:cxn ang="0">
                    <a:pos x="710" y="257"/>
                  </a:cxn>
                  <a:cxn ang="0">
                    <a:pos x="720" y="241"/>
                  </a:cxn>
                  <a:cxn ang="0">
                    <a:pos x="726" y="217"/>
                  </a:cxn>
                  <a:cxn ang="0">
                    <a:pos x="653" y="134"/>
                  </a:cxn>
                  <a:cxn ang="0">
                    <a:pos x="601" y="145"/>
                  </a:cxn>
                  <a:cxn ang="0">
                    <a:pos x="557" y="174"/>
                  </a:cxn>
                  <a:cxn ang="0">
                    <a:pos x="513" y="209"/>
                  </a:cxn>
                  <a:cxn ang="0">
                    <a:pos x="463" y="238"/>
                  </a:cxn>
                  <a:cxn ang="0">
                    <a:pos x="432" y="262"/>
                  </a:cxn>
                  <a:cxn ang="0">
                    <a:pos x="401" y="281"/>
                  </a:cxn>
                  <a:cxn ang="0">
                    <a:pos x="368" y="298"/>
                  </a:cxn>
                  <a:cxn ang="0">
                    <a:pos x="339" y="305"/>
                  </a:cxn>
                  <a:cxn ang="0">
                    <a:pos x="326" y="297"/>
                  </a:cxn>
                  <a:cxn ang="0">
                    <a:pos x="314" y="279"/>
                  </a:cxn>
                  <a:cxn ang="0">
                    <a:pos x="311" y="270"/>
                  </a:cxn>
                  <a:cxn ang="0">
                    <a:pos x="319" y="264"/>
                  </a:cxn>
                  <a:cxn ang="0">
                    <a:pos x="625" y="90"/>
                  </a:cxn>
                  <a:cxn ang="0">
                    <a:pos x="627" y="80"/>
                  </a:cxn>
                  <a:cxn ang="0">
                    <a:pos x="605" y="59"/>
                  </a:cxn>
                  <a:cxn ang="0">
                    <a:pos x="560" y="33"/>
                  </a:cxn>
                  <a:cxn ang="0">
                    <a:pos x="511" y="13"/>
                  </a:cxn>
                  <a:cxn ang="0">
                    <a:pos x="456" y="3"/>
                  </a:cxn>
                  <a:cxn ang="0">
                    <a:pos x="412" y="10"/>
                  </a:cxn>
                  <a:cxn ang="0">
                    <a:pos x="389" y="34"/>
                  </a:cxn>
                  <a:cxn ang="0">
                    <a:pos x="374" y="64"/>
                  </a:cxn>
                  <a:cxn ang="0">
                    <a:pos x="363" y="94"/>
                  </a:cxn>
                  <a:cxn ang="0">
                    <a:pos x="357" y="114"/>
                  </a:cxn>
                  <a:cxn ang="0">
                    <a:pos x="345" y="126"/>
                  </a:cxn>
                  <a:cxn ang="0">
                    <a:pos x="337" y="141"/>
                  </a:cxn>
                  <a:cxn ang="0">
                    <a:pos x="338" y="153"/>
                  </a:cxn>
                  <a:cxn ang="0">
                    <a:pos x="334" y="16"/>
                  </a:cxn>
                  <a:cxn ang="0">
                    <a:pos x="257" y="24"/>
                  </a:cxn>
                  <a:cxn ang="0">
                    <a:pos x="175" y="46"/>
                  </a:cxn>
                  <a:cxn ang="0">
                    <a:pos x="98" y="84"/>
                  </a:cxn>
                  <a:cxn ang="0">
                    <a:pos x="40" y="134"/>
                  </a:cxn>
                  <a:cxn ang="0">
                    <a:pos x="5" y="224"/>
                  </a:cxn>
                  <a:cxn ang="0">
                    <a:pos x="5" y="323"/>
                  </a:cxn>
                  <a:cxn ang="0">
                    <a:pos x="30" y="423"/>
                  </a:cxn>
                  <a:cxn ang="0">
                    <a:pos x="76" y="516"/>
                  </a:cxn>
                  <a:cxn ang="0">
                    <a:pos x="126" y="560"/>
                  </a:cxn>
                  <a:cxn ang="0">
                    <a:pos x="186" y="589"/>
                  </a:cxn>
                  <a:cxn ang="0">
                    <a:pos x="252" y="609"/>
                  </a:cxn>
                  <a:cxn ang="0">
                    <a:pos x="323" y="619"/>
                  </a:cxn>
                  <a:cxn ang="0">
                    <a:pos x="341" y="616"/>
                  </a:cxn>
                  <a:cxn ang="0">
                    <a:pos x="356" y="616"/>
                  </a:cxn>
                  <a:cxn ang="0">
                    <a:pos x="370" y="618"/>
                  </a:cxn>
                  <a:cxn ang="0">
                    <a:pos x="385" y="619"/>
                  </a:cxn>
                </a:cxnLst>
                <a:rect l="0" t="0" r="r" b="b"/>
                <a:pathLst>
                  <a:path w="726" h="619">
                    <a:moveTo>
                      <a:pt x="453" y="609"/>
                    </a:moveTo>
                    <a:lnTo>
                      <a:pt x="576" y="568"/>
                    </a:lnTo>
                    <a:lnTo>
                      <a:pt x="572" y="530"/>
                    </a:lnTo>
                    <a:lnTo>
                      <a:pt x="574" y="490"/>
                    </a:lnTo>
                    <a:lnTo>
                      <a:pt x="580" y="453"/>
                    </a:lnTo>
                    <a:lnTo>
                      <a:pt x="592" y="416"/>
                    </a:lnTo>
                    <a:lnTo>
                      <a:pt x="608" y="383"/>
                    </a:lnTo>
                    <a:lnTo>
                      <a:pt x="627" y="349"/>
                    </a:lnTo>
                    <a:lnTo>
                      <a:pt x="651" y="317"/>
                    </a:lnTo>
                    <a:lnTo>
                      <a:pt x="679" y="285"/>
                    </a:lnTo>
                    <a:lnTo>
                      <a:pt x="688" y="278"/>
                    </a:lnTo>
                    <a:lnTo>
                      <a:pt x="696" y="272"/>
                    </a:lnTo>
                    <a:lnTo>
                      <a:pt x="702" y="265"/>
                    </a:lnTo>
                    <a:lnTo>
                      <a:pt x="710" y="257"/>
                    </a:lnTo>
                    <a:lnTo>
                      <a:pt x="714" y="251"/>
                    </a:lnTo>
                    <a:lnTo>
                      <a:pt x="720" y="241"/>
                    </a:lnTo>
                    <a:lnTo>
                      <a:pt x="723" y="231"/>
                    </a:lnTo>
                    <a:lnTo>
                      <a:pt x="726" y="217"/>
                    </a:lnTo>
                    <a:lnTo>
                      <a:pt x="695" y="155"/>
                    </a:lnTo>
                    <a:lnTo>
                      <a:pt x="653" y="134"/>
                    </a:lnTo>
                    <a:lnTo>
                      <a:pt x="625" y="137"/>
                    </a:lnTo>
                    <a:lnTo>
                      <a:pt x="601" y="145"/>
                    </a:lnTo>
                    <a:lnTo>
                      <a:pt x="578" y="158"/>
                    </a:lnTo>
                    <a:lnTo>
                      <a:pt x="557" y="174"/>
                    </a:lnTo>
                    <a:lnTo>
                      <a:pt x="536" y="192"/>
                    </a:lnTo>
                    <a:lnTo>
                      <a:pt x="513" y="209"/>
                    </a:lnTo>
                    <a:lnTo>
                      <a:pt x="489" y="226"/>
                    </a:lnTo>
                    <a:lnTo>
                      <a:pt x="463" y="238"/>
                    </a:lnTo>
                    <a:lnTo>
                      <a:pt x="448" y="250"/>
                    </a:lnTo>
                    <a:lnTo>
                      <a:pt x="432" y="262"/>
                    </a:lnTo>
                    <a:lnTo>
                      <a:pt x="416" y="273"/>
                    </a:lnTo>
                    <a:lnTo>
                      <a:pt x="401" y="281"/>
                    </a:lnTo>
                    <a:lnTo>
                      <a:pt x="384" y="291"/>
                    </a:lnTo>
                    <a:lnTo>
                      <a:pt x="368" y="298"/>
                    </a:lnTo>
                    <a:lnTo>
                      <a:pt x="352" y="303"/>
                    </a:lnTo>
                    <a:lnTo>
                      <a:pt x="339" y="305"/>
                    </a:lnTo>
                    <a:lnTo>
                      <a:pt x="331" y="303"/>
                    </a:lnTo>
                    <a:lnTo>
                      <a:pt x="326" y="297"/>
                    </a:lnTo>
                    <a:lnTo>
                      <a:pt x="319" y="288"/>
                    </a:lnTo>
                    <a:lnTo>
                      <a:pt x="314" y="279"/>
                    </a:lnTo>
                    <a:lnTo>
                      <a:pt x="310" y="275"/>
                    </a:lnTo>
                    <a:lnTo>
                      <a:pt x="311" y="270"/>
                    </a:lnTo>
                    <a:lnTo>
                      <a:pt x="315" y="266"/>
                    </a:lnTo>
                    <a:lnTo>
                      <a:pt x="319" y="264"/>
                    </a:lnTo>
                    <a:lnTo>
                      <a:pt x="623" y="93"/>
                    </a:lnTo>
                    <a:lnTo>
                      <a:pt x="625" y="90"/>
                    </a:lnTo>
                    <a:lnTo>
                      <a:pt x="627" y="85"/>
                    </a:lnTo>
                    <a:lnTo>
                      <a:pt x="627" y="80"/>
                    </a:lnTo>
                    <a:lnTo>
                      <a:pt x="628" y="72"/>
                    </a:lnTo>
                    <a:lnTo>
                      <a:pt x="605" y="59"/>
                    </a:lnTo>
                    <a:lnTo>
                      <a:pt x="584" y="45"/>
                    </a:lnTo>
                    <a:lnTo>
                      <a:pt x="560" y="33"/>
                    </a:lnTo>
                    <a:lnTo>
                      <a:pt x="537" y="22"/>
                    </a:lnTo>
                    <a:lnTo>
                      <a:pt x="511" y="13"/>
                    </a:lnTo>
                    <a:lnTo>
                      <a:pt x="485" y="7"/>
                    </a:lnTo>
                    <a:lnTo>
                      <a:pt x="456" y="3"/>
                    </a:lnTo>
                    <a:lnTo>
                      <a:pt x="427" y="0"/>
                    </a:lnTo>
                    <a:lnTo>
                      <a:pt x="412" y="10"/>
                    </a:lnTo>
                    <a:lnTo>
                      <a:pt x="400" y="21"/>
                    </a:lnTo>
                    <a:lnTo>
                      <a:pt x="389" y="34"/>
                    </a:lnTo>
                    <a:lnTo>
                      <a:pt x="381" y="47"/>
                    </a:lnTo>
                    <a:lnTo>
                      <a:pt x="374" y="64"/>
                    </a:lnTo>
                    <a:lnTo>
                      <a:pt x="368" y="79"/>
                    </a:lnTo>
                    <a:lnTo>
                      <a:pt x="363" y="94"/>
                    </a:lnTo>
                    <a:lnTo>
                      <a:pt x="359" y="109"/>
                    </a:lnTo>
                    <a:lnTo>
                      <a:pt x="357" y="114"/>
                    </a:lnTo>
                    <a:lnTo>
                      <a:pt x="353" y="118"/>
                    </a:lnTo>
                    <a:lnTo>
                      <a:pt x="345" y="126"/>
                    </a:lnTo>
                    <a:lnTo>
                      <a:pt x="339" y="134"/>
                    </a:lnTo>
                    <a:lnTo>
                      <a:pt x="337" y="141"/>
                    </a:lnTo>
                    <a:lnTo>
                      <a:pt x="338" y="147"/>
                    </a:lnTo>
                    <a:lnTo>
                      <a:pt x="338" y="153"/>
                    </a:lnTo>
                    <a:lnTo>
                      <a:pt x="334" y="155"/>
                    </a:lnTo>
                    <a:lnTo>
                      <a:pt x="334" y="16"/>
                    </a:lnTo>
                    <a:lnTo>
                      <a:pt x="296" y="19"/>
                    </a:lnTo>
                    <a:lnTo>
                      <a:pt x="257" y="24"/>
                    </a:lnTo>
                    <a:lnTo>
                      <a:pt x="216" y="34"/>
                    </a:lnTo>
                    <a:lnTo>
                      <a:pt x="175" y="46"/>
                    </a:lnTo>
                    <a:lnTo>
                      <a:pt x="135" y="64"/>
                    </a:lnTo>
                    <a:lnTo>
                      <a:pt x="98" y="84"/>
                    </a:lnTo>
                    <a:lnTo>
                      <a:pt x="65" y="108"/>
                    </a:lnTo>
                    <a:lnTo>
                      <a:pt x="40" y="134"/>
                    </a:lnTo>
                    <a:lnTo>
                      <a:pt x="18" y="178"/>
                    </a:lnTo>
                    <a:lnTo>
                      <a:pt x="5" y="224"/>
                    </a:lnTo>
                    <a:lnTo>
                      <a:pt x="0" y="274"/>
                    </a:lnTo>
                    <a:lnTo>
                      <a:pt x="5" y="323"/>
                    </a:lnTo>
                    <a:lnTo>
                      <a:pt x="13" y="374"/>
                    </a:lnTo>
                    <a:lnTo>
                      <a:pt x="30" y="423"/>
                    </a:lnTo>
                    <a:lnTo>
                      <a:pt x="50" y="472"/>
                    </a:lnTo>
                    <a:lnTo>
                      <a:pt x="76" y="516"/>
                    </a:lnTo>
                    <a:lnTo>
                      <a:pt x="99" y="540"/>
                    </a:lnTo>
                    <a:lnTo>
                      <a:pt x="126" y="560"/>
                    </a:lnTo>
                    <a:lnTo>
                      <a:pt x="155" y="576"/>
                    </a:lnTo>
                    <a:lnTo>
                      <a:pt x="186" y="589"/>
                    </a:lnTo>
                    <a:lnTo>
                      <a:pt x="218" y="601"/>
                    </a:lnTo>
                    <a:lnTo>
                      <a:pt x="252" y="609"/>
                    </a:lnTo>
                    <a:lnTo>
                      <a:pt x="286" y="616"/>
                    </a:lnTo>
                    <a:lnTo>
                      <a:pt x="323" y="619"/>
                    </a:lnTo>
                    <a:lnTo>
                      <a:pt x="332" y="617"/>
                    </a:lnTo>
                    <a:lnTo>
                      <a:pt x="341" y="616"/>
                    </a:lnTo>
                    <a:lnTo>
                      <a:pt x="348" y="616"/>
                    </a:lnTo>
                    <a:lnTo>
                      <a:pt x="356" y="616"/>
                    </a:lnTo>
                    <a:lnTo>
                      <a:pt x="363" y="618"/>
                    </a:lnTo>
                    <a:lnTo>
                      <a:pt x="370" y="618"/>
                    </a:lnTo>
                    <a:lnTo>
                      <a:pt x="377" y="619"/>
                    </a:lnTo>
                    <a:lnTo>
                      <a:pt x="385" y="619"/>
                    </a:lnTo>
                    <a:lnTo>
                      <a:pt x="453" y="609"/>
                    </a:lnTo>
                    <a:close/>
                  </a:path>
                </a:pathLst>
              </a:custGeom>
              <a:solidFill>
                <a:srgbClr val="FFD1A8"/>
              </a:solidFill>
              <a:ln w="9525">
                <a:noFill/>
                <a:round/>
                <a:headEnd/>
                <a:tailEnd/>
              </a:ln>
            </p:spPr>
            <p:txBody>
              <a:bodyPr/>
              <a:lstStyle/>
              <a:p>
                <a:endParaRPr lang="tr-TR"/>
              </a:p>
            </p:txBody>
          </p:sp>
          <p:sp>
            <p:nvSpPr>
              <p:cNvPr id="43244" name="Freeform 236"/>
              <p:cNvSpPr>
                <a:spLocks/>
              </p:cNvSpPr>
              <p:nvPr/>
            </p:nvSpPr>
            <p:spPr bwMode="auto">
              <a:xfrm>
                <a:off x="3717" y="1226"/>
                <a:ext cx="29" cy="13"/>
              </a:xfrm>
              <a:custGeom>
                <a:avLst/>
                <a:gdLst/>
                <a:ahLst/>
                <a:cxnLst>
                  <a:cxn ang="0">
                    <a:pos x="200" y="93"/>
                  </a:cxn>
                  <a:cxn ang="0">
                    <a:pos x="195" y="86"/>
                  </a:cxn>
                  <a:cxn ang="0">
                    <a:pos x="190" y="78"/>
                  </a:cxn>
                  <a:cxn ang="0">
                    <a:pos x="184" y="71"/>
                  </a:cxn>
                  <a:cxn ang="0">
                    <a:pos x="175" y="62"/>
                  </a:cxn>
                  <a:cxn ang="0">
                    <a:pos x="30" y="0"/>
                  </a:cxn>
                  <a:cxn ang="0">
                    <a:pos x="19" y="6"/>
                  </a:cxn>
                  <a:cxn ang="0">
                    <a:pos x="11" y="10"/>
                  </a:cxn>
                  <a:cxn ang="0">
                    <a:pos x="3" y="17"/>
                  </a:cxn>
                  <a:cxn ang="0">
                    <a:pos x="0" y="27"/>
                  </a:cxn>
                  <a:cxn ang="0">
                    <a:pos x="6" y="41"/>
                  </a:cxn>
                  <a:cxn ang="0">
                    <a:pos x="18" y="49"/>
                  </a:cxn>
                  <a:cxn ang="0">
                    <a:pos x="32" y="55"/>
                  </a:cxn>
                  <a:cxn ang="0">
                    <a:pos x="50" y="58"/>
                  </a:cxn>
                  <a:cxn ang="0">
                    <a:pos x="67" y="61"/>
                  </a:cxn>
                  <a:cxn ang="0">
                    <a:pos x="85" y="65"/>
                  </a:cxn>
                  <a:cxn ang="0">
                    <a:pos x="101" y="70"/>
                  </a:cxn>
                  <a:cxn ang="0">
                    <a:pos x="117" y="78"/>
                  </a:cxn>
                  <a:cxn ang="0">
                    <a:pos x="129" y="78"/>
                  </a:cxn>
                  <a:cxn ang="0">
                    <a:pos x="141" y="80"/>
                  </a:cxn>
                  <a:cxn ang="0">
                    <a:pos x="151" y="83"/>
                  </a:cxn>
                  <a:cxn ang="0">
                    <a:pos x="161" y="85"/>
                  </a:cxn>
                  <a:cxn ang="0">
                    <a:pos x="170" y="90"/>
                  </a:cxn>
                  <a:cxn ang="0">
                    <a:pos x="178" y="93"/>
                  </a:cxn>
                  <a:cxn ang="0">
                    <a:pos x="188" y="95"/>
                  </a:cxn>
                  <a:cxn ang="0">
                    <a:pos x="200" y="93"/>
                  </a:cxn>
                </a:cxnLst>
                <a:rect l="0" t="0" r="r" b="b"/>
                <a:pathLst>
                  <a:path w="200" h="95">
                    <a:moveTo>
                      <a:pt x="200" y="93"/>
                    </a:moveTo>
                    <a:lnTo>
                      <a:pt x="195" y="86"/>
                    </a:lnTo>
                    <a:lnTo>
                      <a:pt x="190" y="78"/>
                    </a:lnTo>
                    <a:lnTo>
                      <a:pt x="184" y="71"/>
                    </a:lnTo>
                    <a:lnTo>
                      <a:pt x="175" y="62"/>
                    </a:lnTo>
                    <a:lnTo>
                      <a:pt x="30" y="0"/>
                    </a:lnTo>
                    <a:lnTo>
                      <a:pt x="19" y="6"/>
                    </a:lnTo>
                    <a:lnTo>
                      <a:pt x="11" y="10"/>
                    </a:lnTo>
                    <a:lnTo>
                      <a:pt x="3" y="17"/>
                    </a:lnTo>
                    <a:lnTo>
                      <a:pt x="0" y="27"/>
                    </a:lnTo>
                    <a:lnTo>
                      <a:pt x="6" y="41"/>
                    </a:lnTo>
                    <a:lnTo>
                      <a:pt x="18" y="49"/>
                    </a:lnTo>
                    <a:lnTo>
                      <a:pt x="32" y="55"/>
                    </a:lnTo>
                    <a:lnTo>
                      <a:pt x="50" y="58"/>
                    </a:lnTo>
                    <a:lnTo>
                      <a:pt x="67" y="61"/>
                    </a:lnTo>
                    <a:lnTo>
                      <a:pt x="85" y="65"/>
                    </a:lnTo>
                    <a:lnTo>
                      <a:pt x="101" y="70"/>
                    </a:lnTo>
                    <a:lnTo>
                      <a:pt x="117" y="78"/>
                    </a:lnTo>
                    <a:lnTo>
                      <a:pt x="129" y="78"/>
                    </a:lnTo>
                    <a:lnTo>
                      <a:pt x="141" y="80"/>
                    </a:lnTo>
                    <a:lnTo>
                      <a:pt x="151" y="83"/>
                    </a:lnTo>
                    <a:lnTo>
                      <a:pt x="161" y="85"/>
                    </a:lnTo>
                    <a:lnTo>
                      <a:pt x="170" y="90"/>
                    </a:lnTo>
                    <a:lnTo>
                      <a:pt x="178" y="93"/>
                    </a:lnTo>
                    <a:lnTo>
                      <a:pt x="188" y="95"/>
                    </a:lnTo>
                    <a:lnTo>
                      <a:pt x="200" y="93"/>
                    </a:lnTo>
                    <a:close/>
                  </a:path>
                </a:pathLst>
              </a:custGeom>
              <a:solidFill>
                <a:srgbClr val="000000"/>
              </a:solidFill>
              <a:ln w="9525">
                <a:noFill/>
                <a:round/>
                <a:headEnd/>
                <a:tailEnd/>
              </a:ln>
            </p:spPr>
            <p:txBody>
              <a:bodyPr/>
              <a:lstStyle/>
              <a:p>
                <a:endParaRPr lang="tr-TR"/>
              </a:p>
            </p:txBody>
          </p:sp>
          <p:sp>
            <p:nvSpPr>
              <p:cNvPr id="43245" name="Freeform 237"/>
              <p:cNvSpPr>
                <a:spLocks/>
              </p:cNvSpPr>
              <p:nvPr/>
            </p:nvSpPr>
            <p:spPr bwMode="auto">
              <a:xfrm>
                <a:off x="3753" y="1232"/>
                <a:ext cx="8" cy="5"/>
              </a:xfrm>
              <a:custGeom>
                <a:avLst/>
                <a:gdLst/>
                <a:ahLst/>
                <a:cxnLst>
                  <a:cxn ang="0">
                    <a:pos x="31" y="36"/>
                  </a:cxn>
                  <a:cxn ang="0">
                    <a:pos x="37" y="35"/>
                  </a:cxn>
                  <a:cxn ang="0">
                    <a:pos x="44" y="30"/>
                  </a:cxn>
                  <a:cxn ang="0">
                    <a:pos x="49" y="26"/>
                  </a:cxn>
                  <a:cxn ang="0">
                    <a:pos x="51" y="20"/>
                  </a:cxn>
                  <a:cxn ang="0">
                    <a:pos x="53" y="16"/>
                  </a:cxn>
                  <a:cxn ang="0">
                    <a:pos x="53" y="11"/>
                  </a:cxn>
                  <a:cxn ang="0">
                    <a:pos x="49" y="5"/>
                  </a:cxn>
                  <a:cxn ang="0">
                    <a:pos x="46" y="0"/>
                  </a:cxn>
                  <a:cxn ang="0">
                    <a:pos x="39" y="4"/>
                  </a:cxn>
                  <a:cxn ang="0">
                    <a:pos x="33" y="5"/>
                  </a:cxn>
                  <a:cxn ang="0">
                    <a:pos x="26" y="6"/>
                  </a:cxn>
                  <a:cxn ang="0">
                    <a:pos x="21" y="6"/>
                  </a:cxn>
                  <a:cxn ang="0">
                    <a:pos x="14" y="7"/>
                  </a:cxn>
                  <a:cxn ang="0">
                    <a:pos x="9" y="9"/>
                  </a:cxn>
                  <a:cxn ang="0">
                    <a:pos x="4" y="12"/>
                  </a:cxn>
                  <a:cxn ang="0">
                    <a:pos x="0" y="15"/>
                  </a:cxn>
                  <a:cxn ang="0">
                    <a:pos x="2" y="26"/>
                  </a:cxn>
                  <a:cxn ang="0">
                    <a:pos x="9" y="34"/>
                  </a:cxn>
                  <a:cxn ang="0">
                    <a:pos x="19" y="38"/>
                  </a:cxn>
                  <a:cxn ang="0">
                    <a:pos x="31" y="36"/>
                  </a:cxn>
                </a:cxnLst>
                <a:rect l="0" t="0" r="r" b="b"/>
                <a:pathLst>
                  <a:path w="53" h="38">
                    <a:moveTo>
                      <a:pt x="31" y="36"/>
                    </a:moveTo>
                    <a:lnTo>
                      <a:pt x="37" y="35"/>
                    </a:lnTo>
                    <a:lnTo>
                      <a:pt x="44" y="30"/>
                    </a:lnTo>
                    <a:lnTo>
                      <a:pt x="49" y="26"/>
                    </a:lnTo>
                    <a:lnTo>
                      <a:pt x="51" y="20"/>
                    </a:lnTo>
                    <a:lnTo>
                      <a:pt x="53" y="16"/>
                    </a:lnTo>
                    <a:lnTo>
                      <a:pt x="53" y="11"/>
                    </a:lnTo>
                    <a:lnTo>
                      <a:pt x="49" y="5"/>
                    </a:lnTo>
                    <a:lnTo>
                      <a:pt x="46" y="0"/>
                    </a:lnTo>
                    <a:lnTo>
                      <a:pt x="39" y="4"/>
                    </a:lnTo>
                    <a:lnTo>
                      <a:pt x="33" y="5"/>
                    </a:lnTo>
                    <a:lnTo>
                      <a:pt x="26" y="6"/>
                    </a:lnTo>
                    <a:lnTo>
                      <a:pt x="21" y="6"/>
                    </a:lnTo>
                    <a:lnTo>
                      <a:pt x="14" y="7"/>
                    </a:lnTo>
                    <a:lnTo>
                      <a:pt x="9" y="9"/>
                    </a:lnTo>
                    <a:lnTo>
                      <a:pt x="4" y="12"/>
                    </a:lnTo>
                    <a:lnTo>
                      <a:pt x="0" y="15"/>
                    </a:lnTo>
                    <a:lnTo>
                      <a:pt x="2" y="26"/>
                    </a:lnTo>
                    <a:lnTo>
                      <a:pt x="9" y="34"/>
                    </a:lnTo>
                    <a:lnTo>
                      <a:pt x="19" y="38"/>
                    </a:lnTo>
                    <a:lnTo>
                      <a:pt x="31" y="36"/>
                    </a:lnTo>
                    <a:close/>
                  </a:path>
                </a:pathLst>
              </a:custGeom>
              <a:solidFill>
                <a:srgbClr val="000000"/>
              </a:solidFill>
              <a:ln w="9525">
                <a:noFill/>
                <a:round/>
                <a:headEnd/>
                <a:tailEnd/>
              </a:ln>
            </p:spPr>
            <p:txBody>
              <a:bodyPr/>
              <a:lstStyle/>
              <a:p>
                <a:endParaRPr lang="tr-TR"/>
              </a:p>
            </p:txBody>
          </p:sp>
          <p:sp>
            <p:nvSpPr>
              <p:cNvPr id="43246" name="Freeform 238"/>
              <p:cNvSpPr>
                <a:spLocks/>
              </p:cNvSpPr>
              <p:nvPr/>
            </p:nvSpPr>
            <p:spPr bwMode="auto">
              <a:xfrm>
                <a:off x="3851" y="1208"/>
                <a:ext cx="11" cy="4"/>
              </a:xfrm>
              <a:custGeom>
                <a:avLst/>
                <a:gdLst/>
                <a:ahLst/>
                <a:cxnLst>
                  <a:cxn ang="0">
                    <a:pos x="66" y="26"/>
                  </a:cxn>
                  <a:cxn ang="0">
                    <a:pos x="70" y="22"/>
                  </a:cxn>
                  <a:cxn ang="0">
                    <a:pos x="72" y="16"/>
                  </a:cxn>
                  <a:cxn ang="0">
                    <a:pos x="74" y="9"/>
                  </a:cxn>
                  <a:cxn ang="0">
                    <a:pos x="77" y="0"/>
                  </a:cxn>
                  <a:cxn ang="0">
                    <a:pos x="0" y="6"/>
                  </a:cxn>
                  <a:cxn ang="0">
                    <a:pos x="2" y="14"/>
                  </a:cxn>
                  <a:cxn ang="0">
                    <a:pos x="8" y="20"/>
                  </a:cxn>
                  <a:cxn ang="0">
                    <a:pos x="16" y="24"/>
                  </a:cxn>
                  <a:cxn ang="0">
                    <a:pos x="26" y="24"/>
                  </a:cxn>
                  <a:cxn ang="0">
                    <a:pos x="35" y="25"/>
                  </a:cxn>
                  <a:cxn ang="0">
                    <a:pos x="46" y="25"/>
                  </a:cxn>
                  <a:cxn ang="0">
                    <a:pos x="56" y="26"/>
                  </a:cxn>
                  <a:cxn ang="0">
                    <a:pos x="66" y="26"/>
                  </a:cxn>
                </a:cxnLst>
                <a:rect l="0" t="0" r="r" b="b"/>
                <a:pathLst>
                  <a:path w="77" h="26">
                    <a:moveTo>
                      <a:pt x="66" y="26"/>
                    </a:moveTo>
                    <a:lnTo>
                      <a:pt x="70" y="22"/>
                    </a:lnTo>
                    <a:lnTo>
                      <a:pt x="72" y="16"/>
                    </a:lnTo>
                    <a:lnTo>
                      <a:pt x="74" y="9"/>
                    </a:lnTo>
                    <a:lnTo>
                      <a:pt x="77" y="0"/>
                    </a:lnTo>
                    <a:lnTo>
                      <a:pt x="0" y="6"/>
                    </a:lnTo>
                    <a:lnTo>
                      <a:pt x="2" y="14"/>
                    </a:lnTo>
                    <a:lnTo>
                      <a:pt x="8" y="20"/>
                    </a:lnTo>
                    <a:lnTo>
                      <a:pt x="16" y="24"/>
                    </a:lnTo>
                    <a:lnTo>
                      <a:pt x="26" y="24"/>
                    </a:lnTo>
                    <a:lnTo>
                      <a:pt x="35" y="25"/>
                    </a:lnTo>
                    <a:lnTo>
                      <a:pt x="46" y="25"/>
                    </a:lnTo>
                    <a:lnTo>
                      <a:pt x="56" y="26"/>
                    </a:lnTo>
                    <a:lnTo>
                      <a:pt x="66" y="26"/>
                    </a:lnTo>
                    <a:close/>
                  </a:path>
                </a:pathLst>
              </a:custGeom>
              <a:solidFill>
                <a:srgbClr val="FFFFFF"/>
              </a:solidFill>
              <a:ln w="9525">
                <a:noFill/>
                <a:round/>
                <a:headEnd/>
                <a:tailEnd/>
              </a:ln>
            </p:spPr>
            <p:txBody>
              <a:bodyPr/>
              <a:lstStyle/>
              <a:p>
                <a:endParaRPr lang="tr-TR"/>
              </a:p>
            </p:txBody>
          </p:sp>
          <p:sp>
            <p:nvSpPr>
              <p:cNvPr id="43247" name="Freeform 239"/>
              <p:cNvSpPr>
                <a:spLocks/>
              </p:cNvSpPr>
              <p:nvPr/>
            </p:nvSpPr>
            <p:spPr bwMode="auto">
              <a:xfrm>
                <a:off x="3575" y="1266"/>
                <a:ext cx="8" cy="7"/>
              </a:xfrm>
              <a:custGeom>
                <a:avLst/>
                <a:gdLst/>
                <a:ahLst/>
                <a:cxnLst>
                  <a:cxn ang="0">
                    <a:pos x="62" y="45"/>
                  </a:cxn>
                  <a:cxn ang="0">
                    <a:pos x="62" y="43"/>
                  </a:cxn>
                  <a:cxn ang="0">
                    <a:pos x="62" y="40"/>
                  </a:cxn>
                  <a:cxn ang="0">
                    <a:pos x="56" y="9"/>
                  </a:cxn>
                  <a:cxn ang="0">
                    <a:pos x="51" y="6"/>
                  </a:cxn>
                  <a:cxn ang="0">
                    <a:pos x="45" y="3"/>
                  </a:cxn>
                  <a:cxn ang="0">
                    <a:pos x="38" y="2"/>
                  </a:cxn>
                  <a:cxn ang="0">
                    <a:pos x="31" y="0"/>
                  </a:cxn>
                  <a:cxn ang="0">
                    <a:pos x="22" y="1"/>
                  </a:cxn>
                  <a:cxn ang="0">
                    <a:pos x="15" y="1"/>
                  </a:cxn>
                  <a:cxn ang="0">
                    <a:pos x="6" y="2"/>
                  </a:cxn>
                  <a:cxn ang="0">
                    <a:pos x="0" y="4"/>
                  </a:cxn>
                  <a:cxn ang="0">
                    <a:pos x="3" y="12"/>
                  </a:cxn>
                  <a:cxn ang="0">
                    <a:pos x="9" y="16"/>
                  </a:cxn>
                  <a:cxn ang="0">
                    <a:pos x="16" y="20"/>
                  </a:cxn>
                  <a:cxn ang="0">
                    <a:pos x="22" y="24"/>
                  </a:cxn>
                  <a:cxn ang="0">
                    <a:pos x="29" y="28"/>
                  </a:cxn>
                  <a:cxn ang="0">
                    <a:pos x="35" y="31"/>
                  </a:cxn>
                  <a:cxn ang="0">
                    <a:pos x="41" y="38"/>
                  </a:cxn>
                  <a:cxn ang="0">
                    <a:pos x="46" y="45"/>
                  </a:cxn>
                  <a:cxn ang="0">
                    <a:pos x="50" y="45"/>
                  </a:cxn>
                  <a:cxn ang="0">
                    <a:pos x="54" y="45"/>
                  </a:cxn>
                  <a:cxn ang="0">
                    <a:pos x="62" y="45"/>
                  </a:cxn>
                </a:cxnLst>
                <a:rect l="0" t="0" r="r" b="b"/>
                <a:pathLst>
                  <a:path w="62" h="45">
                    <a:moveTo>
                      <a:pt x="62" y="45"/>
                    </a:moveTo>
                    <a:lnTo>
                      <a:pt x="62" y="43"/>
                    </a:lnTo>
                    <a:lnTo>
                      <a:pt x="62" y="40"/>
                    </a:lnTo>
                    <a:lnTo>
                      <a:pt x="56" y="9"/>
                    </a:lnTo>
                    <a:lnTo>
                      <a:pt x="51" y="6"/>
                    </a:lnTo>
                    <a:lnTo>
                      <a:pt x="45" y="3"/>
                    </a:lnTo>
                    <a:lnTo>
                      <a:pt x="38" y="2"/>
                    </a:lnTo>
                    <a:lnTo>
                      <a:pt x="31" y="0"/>
                    </a:lnTo>
                    <a:lnTo>
                      <a:pt x="22" y="1"/>
                    </a:lnTo>
                    <a:lnTo>
                      <a:pt x="15" y="1"/>
                    </a:lnTo>
                    <a:lnTo>
                      <a:pt x="6" y="2"/>
                    </a:lnTo>
                    <a:lnTo>
                      <a:pt x="0" y="4"/>
                    </a:lnTo>
                    <a:lnTo>
                      <a:pt x="3" y="12"/>
                    </a:lnTo>
                    <a:lnTo>
                      <a:pt x="9" y="16"/>
                    </a:lnTo>
                    <a:lnTo>
                      <a:pt x="16" y="20"/>
                    </a:lnTo>
                    <a:lnTo>
                      <a:pt x="22" y="24"/>
                    </a:lnTo>
                    <a:lnTo>
                      <a:pt x="29" y="28"/>
                    </a:lnTo>
                    <a:lnTo>
                      <a:pt x="35" y="31"/>
                    </a:lnTo>
                    <a:lnTo>
                      <a:pt x="41" y="38"/>
                    </a:lnTo>
                    <a:lnTo>
                      <a:pt x="46" y="45"/>
                    </a:lnTo>
                    <a:lnTo>
                      <a:pt x="50" y="45"/>
                    </a:lnTo>
                    <a:lnTo>
                      <a:pt x="54" y="45"/>
                    </a:lnTo>
                    <a:lnTo>
                      <a:pt x="62" y="45"/>
                    </a:lnTo>
                    <a:close/>
                  </a:path>
                </a:pathLst>
              </a:custGeom>
              <a:solidFill>
                <a:srgbClr val="000000"/>
              </a:solidFill>
              <a:ln w="9525">
                <a:noFill/>
                <a:round/>
                <a:headEnd/>
                <a:tailEnd/>
              </a:ln>
            </p:spPr>
            <p:txBody>
              <a:bodyPr/>
              <a:lstStyle/>
              <a:p>
                <a:endParaRPr lang="tr-TR"/>
              </a:p>
            </p:txBody>
          </p:sp>
          <p:sp>
            <p:nvSpPr>
              <p:cNvPr id="43248" name="Freeform 240"/>
              <p:cNvSpPr>
                <a:spLocks/>
              </p:cNvSpPr>
              <p:nvPr/>
            </p:nvSpPr>
            <p:spPr bwMode="auto">
              <a:xfrm>
                <a:off x="3541" y="1242"/>
                <a:ext cx="29" cy="23"/>
              </a:xfrm>
              <a:custGeom>
                <a:avLst/>
                <a:gdLst/>
                <a:ahLst/>
                <a:cxnLst>
                  <a:cxn ang="0">
                    <a:pos x="201" y="160"/>
                  </a:cxn>
                  <a:cxn ang="0">
                    <a:pos x="201" y="158"/>
                  </a:cxn>
                  <a:cxn ang="0">
                    <a:pos x="201" y="154"/>
                  </a:cxn>
                  <a:cxn ang="0">
                    <a:pos x="51" y="0"/>
                  </a:cxn>
                  <a:cxn ang="0">
                    <a:pos x="41" y="4"/>
                  </a:cxn>
                  <a:cxn ang="0">
                    <a:pos x="33" y="8"/>
                  </a:cxn>
                  <a:cxn ang="0">
                    <a:pos x="27" y="14"/>
                  </a:cxn>
                  <a:cxn ang="0">
                    <a:pos x="21" y="18"/>
                  </a:cxn>
                  <a:cxn ang="0">
                    <a:pos x="15" y="25"/>
                  </a:cxn>
                  <a:cxn ang="0">
                    <a:pos x="11" y="30"/>
                  </a:cxn>
                  <a:cxn ang="0">
                    <a:pos x="4" y="38"/>
                  </a:cxn>
                  <a:cxn ang="0">
                    <a:pos x="0" y="46"/>
                  </a:cxn>
                  <a:cxn ang="0">
                    <a:pos x="16" y="68"/>
                  </a:cxn>
                  <a:cxn ang="0">
                    <a:pos x="38" y="88"/>
                  </a:cxn>
                  <a:cxn ang="0">
                    <a:pos x="61" y="107"/>
                  </a:cxn>
                  <a:cxn ang="0">
                    <a:pos x="88" y="123"/>
                  </a:cxn>
                  <a:cxn ang="0">
                    <a:pos x="115" y="138"/>
                  </a:cxn>
                  <a:cxn ang="0">
                    <a:pos x="143" y="149"/>
                  </a:cxn>
                  <a:cxn ang="0">
                    <a:pos x="172" y="156"/>
                  </a:cxn>
                  <a:cxn ang="0">
                    <a:pos x="201" y="160"/>
                  </a:cxn>
                </a:cxnLst>
                <a:rect l="0" t="0" r="r" b="b"/>
                <a:pathLst>
                  <a:path w="201" h="160">
                    <a:moveTo>
                      <a:pt x="201" y="160"/>
                    </a:moveTo>
                    <a:lnTo>
                      <a:pt x="201" y="158"/>
                    </a:lnTo>
                    <a:lnTo>
                      <a:pt x="201" y="154"/>
                    </a:lnTo>
                    <a:lnTo>
                      <a:pt x="51" y="0"/>
                    </a:lnTo>
                    <a:lnTo>
                      <a:pt x="41" y="4"/>
                    </a:lnTo>
                    <a:lnTo>
                      <a:pt x="33" y="8"/>
                    </a:lnTo>
                    <a:lnTo>
                      <a:pt x="27" y="14"/>
                    </a:lnTo>
                    <a:lnTo>
                      <a:pt x="21" y="18"/>
                    </a:lnTo>
                    <a:lnTo>
                      <a:pt x="15" y="25"/>
                    </a:lnTo>
                    <a:lnTo>
                      <a:pt x="11" y="30"/>
                    </a:lnTo>
                    <a:lnTo>
                      <a:pt x="4" y="38"/>
                    </a:lnTo>
                    <a:lnTo>
                      <a:pt x="0" y="46"/>
                    </a:lnTo>
                    <a:lnTo>
                      <a:pt x="16" y="68"/>
                    </a:lnTo>
                    <a:lnTo>
                      <a:pt x="38" y="88"/>
                    </a:lnTo>
                    <a:lnTo>
                      <a:pt x="61" y="107"/>
                    </a:lnTo>
                    <a:lnTo>
                      <a:pt x="88" y="123"/>
                    </a:lnTo>
                    <a:lnTo>
                      <a:pt x="115" y="138"/>
                    </a:lnTo>
                    <a:lnTo>
                      <a:pt x="143" y="149"/>
                    </a:lnTo>
                    <a:lnTo>
                      <a:pt x="172" y="156"/>
                    </a:lnTo>
                    <a:lnTo>
                      <a:pt x="201" y="160"/>
                    </a:lnTo>
                    <a:close/>
                  </a:path>
                </a:pathLst>
              </a:custGeom>
              <a:solidFill>
                <a:srgbClr val="000000"/>
              </a:solidFill>
              <a:ln w="9525">
                <a:noFill/>
                <a:round/>
                <a:headEnd/>
                <a:tailEnd/>
              </a:ln>
            </p:spPr>
            <p:txBody>
              <a:bodyPr/>
              <a:lstStyle/>
              <a:p>
                <a:endParaRPr lang="tr-TR"/>
              </a:p>
            </p:txBody>
          </p:sp>
          <p:sp>
            <p:nvSpPr>
              <p:cNvPr id="43249" name="Freeform 241"/>
              <p:cNvSpPr>
                <a:spLocks/>
              </p:cNvSpPr>
              <p:nvPr/>
            </p:nvSpPr>
            <p:spPr bwMode="auto">
              <a:xfrm>
                <a:off x="3848" y="1191"/>
                <a:ext cx="9" cy="3"/>
              </a:xfrm>
              <a:custGeom>
                <a:avLst/>
                <a:gdLst/>
                <a:ahLst/>
                <a:cxnLst>
                  <a:cxn ang="0">
                    <a:pos x="62" y="20"/>
                  </a:cxn>
                  <a:cxn ang="0">
                    <a:pos x="54" y="13"/>
                  </a:cxn>
                  <a:cxn ang="0">
                    <a:pos x="46" y="7"/>
                  </a:cxn>
                  <a:cxn ang="0">
                    <a:pos x="36" y="4"/>
                  </a:cxn>
                  <a:cxn ang="0">
                    <a:pos x="26" y="0"/>
                  </a:cxn>
                  <a:cxn ang="0">
                    <a:pos x="20" y="4"/>
                  </a:cxn>
                  <a:cxn ang="0">
                    <a:pos x="15" y="5"/>
                  </a:cxn>
                  <a:cxn ang="0">
                    <a:pos x="9" y="5"/>
                  </a:cxn>
                  <a:cxn ang="0">
                    <a:pos x="0" y="5"/>
                  </a:cxn>
                  <a:cxn ang="0">
                    <a:pos x="62" y="20"/>
                  </a:cxn>
                </a:cxnLst>
                <a:rect l="0" t="0" r="r" b="b"/>
                <a:pathLst>
                  <a:path w="62" h="20">
                    <a:moveTo>
                      <a:pt x="62" y="20"/>
                    </a:moveTo>
                    <a:lnTo>
                      <a:pt x="54" y="13"/>
                    </a:lnTo>
                    <a:lnTo>
                      <a:pt x="46" y="7"/>
                    </a:lnTo>
                    <a:lnTo>
                      <a:pt x="36" y="4"/>
                    </a:lnTo>
                    <a:lnTo>
                      <a:pt x="26" y="0"/>
                    </a:lnTo>
                    <a:lnTo>
                      <a:pt x="20" y="4"/>
                    </a:lnTo>
                    <a:lnTo>
                      <a:pt x="15" y="5"/>
                    </a:lnTo>
                    <a:lnTo>
                      <a:pt x="9" y="5"/>
                    </a:lnTo>
                    <a:lnTo>
                      <a:pt x="0" y="5"/>
                    </a:lnTo>
                    <a:lnTo>
                      <a:pt x="62" y="20"/>
                    </a:lnTo>
                    <a:close/>
                  </a:path>
                </a:pathLst>
              </a:custGeom>
              <a:solidFill>
                <a:srgbClr val="FFFFFF"/>
              </a:solidFill>
              <a:ln w="9525">
                <a:noFill/>
                <a:round/>
                <a:headEnd/>
                <a:tailEnd/>
              </a:ln>
            </p:spPr>
            <p:txBody>
              <a:bodyPr/>
              <a:lstStyle/>
              <a:p>
                <a:endParaRPr lang="tr-TR"/>
              </a:p>
            </p:txBody>
          </p:sp>
          <p:sp>
            <p:nvSpPr>
              <p:cNvPr id="43250" name="Freeform 242"/>
              <p:cNvSpPr>
                <a:spLocks/>
              </p:cNvSpPr>
              <p:nvPr/>
            </p:nvSpPr>
            <p:spPr bwMode="auto">
              <a:xfrm>
                <a:off x="3518" y="1241"/>
                <a:ext cx="16" cy="30"/>
              </a:xfrm>
              <a:custGeom>
                <a:avLst/>
                <a:gdLst/>
                <a:ahLst/>
                <a:cxnLst>
                  <a:cxn ang="0">
                    <a:pos x="100" y="196"/>
                  </a:cxn>
                  <a:cxn ang="0">
                    <a:pos x="103" y="190"/>
                  </a:cxn>
                  <a:cxn ang="0">
                    <a:pos x="106" y="183"/>
                  </a:cxn>
                  <a:cxn ang="0">
                    <a:pos x="107" y="180"/>
                  </a:cxn>
                  <a:cxn ang="0">
                    <a:pos x="108" y="174"/>
                  </a:cxn>
                  <a:cxn ang="0">
                    <a:pos x="109" y="168"/>
                  </a:cxn>
                  <a:cxn ang="0">
                    <a:pos x="111" y="160"/>
                  </a:cxn>
                  <a:cxn ang="0">
                    <a:pos x="43" y="0"/>
                  </a:cxn>
                  <a:cxn ang="0">
                    <a:pos x="7" y="17"/>
                  </a:cxn>
                  <a:cxn ang="0">
                    <a:pos x="6" y="19"/>
                  </a:cxn>
                  <a:cxn ang="0">
                    <a:pos x="6" y="23"/>
                  </a:cxn>
                  <a:cxn ang="0">
                    <a:pos x="4" y="27"/>
                  </a:cxn>
                  <a:cxn ang="0">
                    <a:pos x="2" y="32"/>
                  </a:cxn>
                  <a:cxn ang="0">
                    <a:pos x="0" y="58"/>
                  </a:cxn>
                  <a:cxn ang="0">
                    <a:pos x="5" y="82"/>
                  </a:cxn>
                  <a:cxn ang="0">
                    <a:pos x="15" y="105"/>
                  </a:cxn>
                  <a:cxn ang="0">
                    <a:pos x="29" y="128"/>
                  </a:cxn>
                  <a:cxn ang="0">
                    <a:pos x="44" y="150"/>
                  </a:cxn>
                  <a:cxn ang="0">
                    <a:pos x="62" y="170"/>
                  </a:cxn>
                  <a:cxn ang="0">
                    <a:pos x="78" y="190"/>
                  </a:cxn>
                  <a:cxn ang="0">
                    <a:pos x="95" y="207"/>
                  </a:cxn>
                  <a:cxn ang="0">
                    <a:pos x="95" y="206"/>
                  </a:cxn>
                  <a:cxn ang="0">
                    <a:pos x="97" y="202"/>
                  </a:cxn>
                  <a:cxn ang="0">
                    <a:pos x="99" y="198"/>
                  </a:cxn>
                  <a:cxn ang="0">
                    <a:pos x="100" y="196"/>
                  </a:cxn>
                </a:cxnLst>
                <a:rect l="0" t="0" r="r" b="b"/>
                <a:pathLst>
                  <a:path w="111" h="207">
                    <a:moveTo>
                      <a:pt x="100" y="196"/>
                    </a:moveTo>
                    <a:lnTo>
                      <a:pt x="103" y="190"/>
                    </a:lnTo>
                    <a:lnTo>
                      <a:pt x="106" y="183"/>
                    </a:lnTo>
                    <a:lnTo>
                      <a:pt x="107" y="180"/>
                    </a:lnTo>
                    <a:lnTo>
                      <a:pt x="108" y="174"/>
                    </a:lnTo>
                    <a:lnTo>
                      <a:pt x="109" y="168"/>
                    </a:lnTo>
                    <a:lnTo>
                      <a:pt x="111" y="160"/>
                    </a:lnTo>
                    <a:lnTo>
                      <a:pt x="43" y="0"/>
                    </a:lnTo>
                    <a:lnTo>
                      <a:pt x="7" y="17"/>
                    </a:lnTo>
                    <a:lnTo>
                      <a:pt x="6" y="19"/>
                    </a:lnTo>
                    <a:lnTo>
                      <a:pt x="6" y="23"/>
                    </a:lnTo>
                    <a:lnTo>
                      <a:pt x="4" y="27"/>
                    </a:lnTo>
                    <a:lnTo>
                      <a:pt x="2" y="32"/>
                    </a:lnTo>
                    <a:lnTo>
                      <a:pt x="0" y="58"/>
                    </a:lnTo>
                    <a:lnTo>
                      <a:pt x="5" y="82"/>
                    </a:lnTo>
                    <a:lnTo>
                      <a:pt x="15" y="105"/>
                    </a:lnTo>
                    <a:lnTo>
                      <a:pt x="29" y="128"/>
                    </a:lnTo>
                    <a:lnTo>
                      <a:pt x="44" y="150"/>
                    </a:lnTo>
                    <a:lnTo>
                      <a:pt x="62" y="170"/>
                    </a:lnTo>
                    <a:lnTo>
                      <a:pt x="78" y="190"/>
                    </a:lnTo>
                    <a:lnTo>
                      <a:pt x="95" y="207"/>
                    </a:lnTo>
                    <a:lnTo>
                      <a:pt x="95" y="206"/>
                    </a:lnTo>
                    <a:lnTo>
                      <a:pt x="97" y="202"/>
                    </a:lnTo>
                    <a:lnTo>
                      <a:pt x="99" y="198"/>
                    </a:lnTo>
                    <a:lnTo>
                      <a:pt x="100" y="196"/>
                    </a:lnTo>
                    <a:close/>
                  </a:path>
                </a:pathLst>
              </a:custGeom>
              <a:solidFill>
                <a:srgbClr val="FFD1A8"/>
              </a:solidFill>
              <a:ln w="9525">
                <a:noFill/>
                <a:round/>
                <a:headEnd/>
                <a:tailEnd/>
              </a:ln>
            </p:spPr>
            <p:txBody>
              <a:bodyPr/>
              <a:lstStyle/>
              <a:p>
                <a:endParaRPr lang="tr-TR"/>
              </a:p>
            </p:txBody>
          </p:sp>
          <p:sp>
            <p:nvSpPr>
              <p:cNvPr id="43251" name="Freeform 243"/>
              <p:cNvSpPr>
                <a:spLocks/>
              </p:cNvSpPr>
              <p:nvPr/>
            </p:nvSpPr>
            <p:spPr bwMode="auto">
              <a:xfrm>
                <a:off x="3853" y="1181"/>
                <a:ext cx="6" cy="6"/>
              </a:xfrm>
              <a:custGeom>
                <a:avLst/>
                <a:gdLst/>
                <a:ahLst/>
                <a:cxnLst>
                  <a:cxn ang="0">
                    <a:pos x="41" y="31"/>
                  </a:cxn>
                  <a:cxn ang="0">
                    <a:pos x="37" y="25"/>
                  </a:cxn>
                  <a:cxn ang="0">
                    <a:pos x="36" y="19"/>
                  </a:cxn>
                  <a:cxn ang="0">
                    <a:pos x="36" y="13"/>
                  </a:cxn>
                  <a:cxn ang="0">
                    <a:pos x="36" y="6"/>
                  </a:cxn>
                  <a:cxn ang="0">
                    <a:pos x="28" y="5"/>
                  </a:cxn>
                  <a:cxn ang="0">
                    <a:pos x="19" y="0"/>
                  </a:cxn>
                  <a:cxn ang="0">
                    <a:pos x="7" y="0"/>
                  </a:cxn>
                  <a:cxn ang="0">
                    <a:pos x="0" y="6"/>
                  </a:cxn>
                  <a:cxn ang="0">
                    <a:pos x="41" y="36"/>
                  </a:cxn>
                  <a:cxn ang="0">
                    <a:pos x="41" y="34"/>
                  </a:cxn>
                  <a:cxn ang="0">
                    <a:pos x="41" y="31"/>
                  </a:cxn>
                </a:cxnLst>
                <a:rect l="0" t="0" r="r" b="b"/>
                <a:pathLst>
                  <a:path w="41" h="36">
                    <a:moveTo>
                      <a:pt x="41" y="31"/>
                    </a:moveTo>
                    <a:lnTo>
                      <a:pt x="37" y="25"/>
                    </a:lnTo>
                    <a:lnTo>
                      <a:pt x="36" y="19"/>
                    </a:lnTo>
                    <a:lnTo>
                      <a:pt x="36" y="13"/>
                    </a:lnTo>
                    <a:lnTo>
                      <a:pt x="36" y="6"/>
                    </a:lnTo>
                    <a:lnTo>
                      <a:pt x="28" y="5"/>
                    </a:lnTo>
                    <a:lnTo>
                      <a:pt x="19" y="0"/>
                    </a:lnTo>
                    <a:lnTo>
                      <a:pt x="7" y="0"/>
                    </a:lnTo>
                    <a:lnTo>
                      <a:pt x="0" y="6"/>
                    </a:lnTo>
                    <a:lnTo>
                      <a:pt x="41" y="36"/>
                    </a:lnTo>
                    <a:lnTo>
                      <a:pt x="41" y="34"/>
                    </a:lnTo>
                    <a:lnTo>
                      <a:pt x="41" y="31"/>
                    </a:lnTo>
                    <a:close/>
                  </a:path>
                </a:pathLst>
              </a:custGeom>
              <a:solidFill>
                <a:srgbClr val="FFFFFF"/>
              </a:solidFill>
              <a:ln w="9525">
                <a:noFill/>
                <a:round/>
                <a:headEnd/>
                <a:tailEnd/>
              </a:ln>
            </p:spPr>
            <p:txBody>
              <a:bodyPr/>
              <a:lstStyle/>
              <a:p>
                <a:endParaRPr lang="tr-TR"/>
              </a:p>
            </p:txBody>
          </p:sp>
          <p:sp>
            <p:nvSpPr>
              <p:cNvPr id="43252" name="Freeform 244"/>
              <p:cNvSpPr>
                <a:spLocks/>
              </p:cNvSpPr>
              <p:nvPr/>
            </p:nvSpPr>
            <p:spPr bwMode="auto">
              <a:xfrm>
                <a:off x="3699" y="1183"/>
                <a:ext cx="66" cy="13"/>
              </a:xfrm>
              <a:custGeom>
                <a:avLst/>
                <a:gdLst/>
                <a:ahLst/>
                <a:cxnLst>
                  <a:cxn ang="0">
                    <a:pos x="420" y="62"/>
                  </a:cxn>
                  <a:cxn ang="0">
                    <a:pos x="462" y="32"/>
                  </a:cxn>
                  <a:cxn ang="0">
                    <a:pos x="427" y="36"/>
                  </a:cxn>
                  <a:cxn ang="0">
                    <a:pos x="392" y="37"/>
                  </a:cxn>
                  <a:cxn ang="0">
                    <a:pos x="357" y="35"/>
                  </a:cxn>
                  <a:cxn ang="0">
                    <a:pos x="322" y="29"/>
                  </a:cxn>
                  <a:cxn ang="0">
                    <a:pos x="286" y="24"/>
                  </a:cxn>
                  <a:cxn ang="0">
                    <a:pos x="253" y="16"/>
                  </a:cxn>
                  <a:cxn ang="0">
                    <a:pos x="219" y="9"/>
                  </a:cxn>
                  <a:cxn ang="0">
                    <a:pos x="188" y="0"/>
                  </a:cxn>
                  <a:cxn ang="0">
                    <a:pos x="162" y="3"/>
                  </a:cxn>
                  <a:cxn ang="0">
                    <a:pos x="139" y="5"/>
                  </a:cxn>
                  <a:cxn ang="0">
                    <a:pos x="117" y="9"/>
                  </a:cxn>
                  <a:cxn ang="0">
                    <a:pos x="96" y="11"/>
                  </a:cxn>
                  <a:cxn ang="0">
                    <a:pos x="73" y="15"/>
                  </a:cxn>
                  <a:cxn ang="0">
                    <a:pos x="51" y="20"/>
                  </a:cxn>
                  <a:cxn ang="0">
                    <a:pos x="29" y="26"/>
                  </a:cxn>
                  <a:cxn ang="0">
                    <a:pos x="8" y="32"/>
                  </a:cxn>
                  <a:cxn ang="0">
                    <a:pos x="4" y="39"/>
                  </a:cxn>
                  <a:cxn ang="0">
                    <a:pos x="3" y="46"/>
                  </a:cxn>
                  <a:cxn ang="0">
                    <a:pos x="1" y="54"/>
                  </a:cxn>
                  <a:cxn ang="0">
                    <a:pos x="1" y="63"/>
                  </a:cxn>
                  <a:cxn ang="0">
                    <a:pos x="0" y="72"/>
                  </a:cxn>
                  <a:cxn ang="0">
                    <a:pos x="1" y="81"/>
                  </a:cxn>
                  <a:cxn ang="0">
                    <a:pos x="3" y="88"/>
                  </a:cxn>
                  <a:cxn ang="0">
                    <a:pos x="8" y="94"/>
                  </a:cxn>
                  <a:cxn ang="0">
                    <a:pos x="32" y="68"/>
                  </a:cxn>
                  <a:cxn ang="0">
                    <a:pos x="61" y="49"/>
                  </a:cxn>
                  <a:cxn ang="0">
                    <a:pos x="91" y="38"/>
                  </a:cxn>
                  <a:cxn ang="0">
                    <a:pos x="126" y="32"/>
                  </a:cxn>
                  <a:cxn ang="0">
                    <a:pos x="160" y="32"/>
                  </a:cxn>
                  <a:cxn ang="0">
                    <a:pos x="196" y="35"/>
                  </a:cxn>
                  <a:cxn ang="0">
                    <a:pos x="231" y="41"/>
                  </a:cxn>
                  <a:cxn ang="0">
                    <a:pos x="266" y="47"/>
                  </a:cxn>
                  <a:cxn ang="0">
                    <a:pos x="287" y="51"/>
                  </a:cxn>
                  <a:cxn ang="0">
                    <a:pos x="308" y="54"/>
                  </a:cxn>
                  <a:cxn ang="0">
                    <a:pos x="328" y="60"/>
                  </a:cxn>
                  <a:cxn ang="0">
                    <a:pos x="347" y="63"/>
                  </a:cxn>
                  <a:cxn ang="0">
                    <a:pos x="366" y="66"/>
                  </a:cxn>
                  <a:cxn ang="0">
                    <a:pos x="384" y="68"/>
                  </a:cxn>
                  <a:cxn ang="0">
                    <a:pos x="402" y="66"/>
                  </a:cxn>
                  <a:cxn ang="0">
                    <a:pos x="420" y="62"/>
                  </a:cxn>
                </a:cxnLst>
                <a:rect l="0" t="0" r="r" b="b"/>
                <a:pathLst>
                  <a:path w="462" h="94">
                    <a:moveTo>
                      <a:pt x="420" y="62"/>
                    </a:moveTo>
                    <a:lnTo>
                      <a:pt x="462" y="32"/>
                    </a:lnTo>
                    <a:lnTo>
                      <a:pt x="427" y="36"/>
                    </a:lnTo>
                    <a:lnTo>
                      <a:pt x="392" y="37"/>
                    </a:lnTo>
                    <a:lnTo>
                      <a:pt x="357" y="35"/>
                    </a:lnTo>
                    <a:lnTo>
                      <a:pt x="322" y="29"/>
                    </a:lnTo>
                    <a:lnTo>
                      <a:pt x="286" y="24"/>
                    </a:lnTo>
                    <a:lnTo>
                      <a:pt x="253" y="16"/>
                    </a:lnTo>
                    <a:lnTo>
                      <a:pt x="219" y="9"/>
                    </a:lnTo>
                    <a:lnTo>
                      <a:pt x="188" y="0"/>
                    </a:lnTo>
                    <a:lnTo>
                      <a:pt x="162" y="3"/>
                    </a:lnTo>
                    <a:lnTo>
                      <a:pt x="139" y="5"/>
                    </a:lnTo>
                    <a:lnTo>
                      <a:pt x="117" y="9"/>
                    </a:lnTo>
                    <a:lnTo>
                      <a:pt x="96" y="11"/>
                    </a:lnTo>
                    <a:lnTo>
                      <a:pt x="73" y="15"/>
                    </a:lnTo>
                    <a:lnTo>
                      <a:pt x="51" y="20"/>
                    </a:lnTo>
                    <a:lnTo>
                      <a:pt x="29" y="26"/>
                    </a:lnTo>
                    <a:lnTo>
                      <a:pt x="8" y="32"/>
                    </a:lnTo>
                    <a:lnTo>
                      <a:pt x="4" y="39"/>
                    </a:lnTo>
                    <a:lnTo>
                      <a:pt x="3" y="46"/>
                    </a:lnTo>
                    <a:lnTo>
                      <a:pt x="1" y="54"/>
                    </a:lnTo>
                    <a:lnTo>
                      <a:pt x="1" y="63"/>
                    </a:lnTo>
                    <a:lnTo>
                      <a:pt x="0" y="72"/>
                    </a:lnTo>
                    <a:lnTo>
                      <a:pt x="1" y="81"/>
                    </a:lnTo>
                    <a:lnTo>
                      <a:pt x="3" y="88"/>
                    </a:lnTo>
                    <a:lnTo>
                      <a:pt x="8" y="94"/>
                    </a:lnTo>
                    <a:lnTo>
                      <a:pt x="32" y="68"/>
                    </a:lnTo>
                    <a:lnTo>
                      <a:pt x="61" y="49"/>
                    </a:lnTo>
                    <a:lnTo>
                      <a:pt x="91" y="38"/>
                    </a:lnTo>
                    <a:lnTo>
                      <a:pt x="126" y="32"/>
                    </a:lnTo>
                    <a:lnTo>
                      <a:pt x="160" y="32"/>
                    </a:lnTo>
                    <a:lnTo>
                      <a:pt x="196" y="35"/>
                    </a:lnTo>
                    <a:lnTo>
                      <a:pt x="231" y="41"/>
                    </a:lnTo>
                    <a:lnTo>
                      <a:pt x="266" y="47"/>
                    </a:lnTo>
                    <a:lnTo>
                      <a:pt x="287" y="51"/>
                    </a:lnTo>
                    <a:lnTo>
                      <a:pt x="308" y="54"/>
                    </a:lnTo>
                    <a:lnTo>
                      <a:pt x="328" y="60"/>
                    </a:lnTo>
                    <a:lnTo>
                      <a:pt x="347" y="63"/>
                    </a:lnTo>
                    <a:lnTo>
                      <a:pt x="366" y="66"/>
                    </a:lnTo>
                    <a:lnTo>
                      <a:pt x="384" y="68"/>
                    </a:lnTo>
                    <a:lnTo>
                      <a:pt x="402" y="66"/>
                    </a:lnTo>
                    <a:lnTo>
                      <a:pt x="420" y="62"/>
                    </a:lnTo>
                    <a:close/>
                  </a:path>
                </a:pathLst>
              </a:custGeom>
              <a:solidFill>
                <a:srgbClr val="000000"/>
              </a:solidFill>
              <a:ln w="1588">
                <a:solidFill>
                  <a:srgbClr val="000000"/>
                </a:solidFill>
                <a:prstDash val="solid"/>
                <a:round/>
                <a:headEnd/>
                <a:tailEnd/>
              </a:ln>
            </p:spPr>
            <p:txBody>
              <a:bodyPr/>
              <a:lstStyle/>
              <a:p>
                <a:endParaRPr lang="tr-TR"/>
              </a:p>
            </p:txBody>
          </p:sp>
          <p:sp>
            <p:nvSpPr>
              <p:cNvPr id="43253" name="Freeform 245"/>
              <p:cNvSpPr>
                <a:spLocks/>
              </p:cNvSpPr>
              <p:nvPr/>
            </p:nvSpPr>
            <p:spPr bwMode="auto">
              <a:xfrm>
                <a:off x="3845" y="1148"/>
                <a:ext cx="7" cy="4"/>
              </a:xfrm>
              <a:custGeom>
                <a:avLst/>
                <a:gdLst/>
                <a:ahLst/>
                <a:cxnLst>
                  <a:cxn ang="0">
                    <a:pos x="46" y="26"/>
                  </a:cxn>
                  <a:cxn ang="0">
                    <a:pos x="48" y="24"/>
                  </a:cxn>
                  <a:cxn ang="0">
                    <a:pos x="51" y="21"/>
                  </a:cxn>
                  <a:cxn ang="0">
                    <a:pos x="43" y="13"/>
                  </a:cxn>
                  <a:cxn ang="0">
                    <a:pos x="35" y="8"/>
                  </a:cxn>
                  <a:cxn ang="0">
                    <a:pos x="25" y="4"/>
                  </a:cxn>
                  <a:cxn ang="0">
                    <a:pos x="15" y="0"/>
                  </a:cxn>
                  <a:cxn ang="0">
                    <a:pos x="10" y="4"/>
                  </a:cxn>
                  <a:cxn ang="0">
                    <a:pos x="6" y="8"/>
                  </a:cxn>
                  <a:cxn ang="0">
                    <a:pos x="1" y="13"/>
                  </a:cxn>
                  <a:cxn ang="0">
                    <a:pos x="0" y="21"/>
                  </a:cxn>
                  <a:cxn ang="0">
                    <a:pos x="7" y="26"/>
                  </a:cxn>
                  <a:cxn ang="0">
                    <a:pos x="16" y="28"/>
                  </a:cxn>
                  <a:cxn ang="0">
                    <a:pos x="21" y="29"/>
                  </a:cxn>
                  <a:cxn ang="0">
                    <a:pos x="27" y="29"/>
                  </a:cxn>
                  <a:cxn ang="0">
                    <a:pos x="33" y="30"/>
                  </a:cxn>
                  <a:cxn ang="0">
                    <a:pos x="42" y="30"/>
                  </a:cxn>
                  <a:cxn ang="0">
                    <a:pos x="44" y="28"/>
                  </a:cxn>
                  <a:cxn ang="0">
                    <a:pos x="46" y="26"/>
                  </a:cxn>
                </a:cxnLst>
                <a:rect l="0" t="0" r="r" b="b"/>
                <a:pathLst>
                  <a:path w="51" h="30">
                    <a:moveTo>
                      <a:pt x="46" y="26"/>
                    </a:moveTo>
                    <a:lnTo>
                      <a:pt x="48" y="24"/>
                    </a:lnTo>
                    <a:lnTo>
                      <a:pt x="51" y="21"/>
                    </a:lnTo>
                    <a:lnTo>
                      <a:pt x="43" y="13"/>
                    </a:lnTo>
                    <a:lnTo>
                      <a:pt x="35" y="8"/>
                    </a:lnTo>
                    <a:lnTo>
                      <a:pt x="25" y="4"/>
                    </a:lnTo>
                    <a:lnTo>
                      <a:pt x="15" y="0"/>
                    </a:lnTo>
                    <a:lnTo>
                      <a:pt x="10" y="4"/>
                    </a:lnTo>
                    <a:lnTo>
                      <a:pt x="6" y="8"/>
                    </a:lnTo>
                    <a:lnTo>
                      <a:pt x="1" y="13"/>
                    </a:lnTo>
                    <a:lnTo>
                      <a:pt x="0" y="21"/>
                    </a:lnTo>
                    <a:lnTo>
                      <a:pt x="7" y="26"/>
                    </a:lnTo>
                    <a:lnTo>
                      <a:pt x="16" y="28"/>
                    </a:lnTo>
                    <a:lnTo>
                      <a:pt x="21" y="29"/>
                    </a:lnTo>
                    <a:lnTo>
                      <a:pt x="27" y="29"/>
                    </a:lnTo>
                    <a:lnTo>
                      <a:pt x="33" y="30"/>
                    </a:lnTo>
                    <a:lnTo>
                      <a:pt x="42" y="30"/>
                    </a:lnTo>
                    <a:lnTo>
                      <a:pt x="44" y="28"/>
                    </a:lnTo>
                    <a:lnTo>
                      <a:pt x="46" y="26"/>
                    </a:lnTo>
                    <a:close/>
                  </a:path>
                </a:pathLst>
              </a:custGeom>
              <a:solidFill>
                <a:srgbClr val="FFFFFF"/>
              </a:solidFill>
              <a:ln w="9525">
                <a:noFill/>
                <a:round/>
                <a:headEnd/>
                <a:tailEnd/>
              </a:ln>
            </p:spPr>
            <p:txBody>
              <a:bodyPr/>
              <a:lstStyle/>
              <a:p>
                <a:endParaRPr lang="tr-TR"/>
              </a:p>
            </p:txBody>
          </p:sp>
          <p:sp>
            <p:nvSpPr>
              <p:cNvPr id="43254" name="Freeform 246"/>
              <p:cNvSpPr>
                <a:spLocks/>
              </p:cNvSpPr>
              <p:nvPr/>
            </p:nvSpPr>
            <p:spPr bwMode="auto">
              <a:xfrm>
                <a:off x="3867" y="1142"/>
                <a:ext cx="4" cy="3"/>
              </a:xfrm>
              <a:custGeom>
                <a:avLst/>
                <a:gdLst/>
                <a:ahLst/>
                <a:cxnLst>
                  <a:cxn ang="0">
                    <a:pos x="4" y="26"/>
                  </a:cxn>
                  <a:cxn ang="0">
                    <a:pos x="13" y="21"/>
                  </a:cxn>
                  <a:cxn ang="0">
                    <a:pos x="19" y="15"/>
                  </a:cxn>
                  <a:cxn ang="0">
                    <a:pos x="24" y="8"/>
                  </a:cxn>
                  <a:cxn ang="0">
                    <a:pos x="30" y="0"/>
                  </a:cxn>
                  <a:cxn ang="0">
                    <a:pos x="0" y="20"/>
                  </a:cxn>
                  <a:cxn ang="0">
                    <a:pos x="2" y="24"/>
                  </a:cxn>
                  <a:cxn ang="0">
                    <a:pos x="4" y="26"/>
                  </a:cxn>
                </a:cxnLst>
                <a:rect l="0" t="0" r="r" b="b"/>
                <a:pathLst>
                  <a:path w="30" h="26">
                    <a:moveTo>
                      <a:pt x="4" y="26"/>
                    </a:moveTo>
                    <a:lnTo>
                      <a:pt x="13" y="21"/>
                    </a:lnTo>
                    <a:lnTo>
                      <a:pt x="19" y="15"/>
                    </a:lnTo>
                    <a:lnTo>
                      <a:pt x="24" y="8"/>
                    </a:lnTo>
                    <a:lnTo>
                      <a:pt x="30" y="0"/>
                    </a:lnTo>
                    <a:lnTo>
                      <a:pt x="0" y="20"/>
                    </a:lnTo>
                    <a:lnTo>
                      <a:pt x="2" y="24"/>
                    </a:lnTo>
                    <a:lnTo>
                      <a:pt x="4" y="26"/>
                    </a:lnTo>
                    <a:close/>
                  </a:path>
                </a:pathLst>
              </a:custGeom>
              <a:solidFill>
                <a:srgbClr val="FFFFFF"/>
              </a:solidFill>
              <a:ln w="9525">
                <a:noFill/>
                <a:round/>
                <a:headEnd/>
                <a:tailEnd/>
              </a:ln>
            </p:spPr>
            <p:txBody>
              <a:bodyPr/>
              <a:lstStyle/>
              <a:p>
                <a:endParaRPr lang="tr-TR"/>
              </a:p>
            </p:txBody>
          </p:sp>
          <p:sp>
            <p:nvSpPr>
              <p:cNvPr id="43255" name="Freeform 247"/>
              <p:cNvSpPr>
                <a:spLocks/>
              </p:cNvSpPr>
              <p:nvPr/>
            </p:nvSpPr>
            <p:spPr bwMode="auto">
              <a:xfrm>
                <a:off x="3843" y="1136"/>
                <a:ext cx="21" cy="8"/>
              </a:xfrm>
              <a:custGeom>
                <a:avLst/>
                <a:gdLst/>
                <a:ahLst/>
                <a:cxnLst>
                  <a:cxn ang="0">
                    <a:pos x="109" y="49"/>
                  </a:cxn>
                  <a:cxn ang="0">
                    <a:pos x="109" y="46"/>
                  </a:cxn>
                  <a:cxn ang="0">
                    <a:pos x="109" y="41"/>
                  </a:cxn>
                  <a:cxn ang="0">
                    <a:pos x="110" y="36"/>
                  </a:cxn>
                  <a:cxn ang="0">
                    <a:pos x="113" y="29"/>
                  </a:cxn>
                  <a:cxn ang="0">
                    <a:pos x="145" y="3"/>
                  </a:cxn>
                  <a:cxn ang="0">
                    <a:pos x="140" y="0"/>
                  </a:cxn>
                  <a:cxn ang="0">
                    <a:pos x="133" y="3"/>
                  </a:cxn>
                  <a:cxn ang="0">
                    <a:pos x="125" y="7"/>
                  </a:cxn>
                  <a:cxn ang="0">
                    <a:pos x="119" y="8"/>
                  </a:cxn>
                  <a:cxn ang="0">
                    <a:pos x="0" y="3"/>
                  </a:cxn>
                  <a:cxn ang="0">
                    <a:pos x="109" y="54"/>
                  </a:cxn>
                  <a:cxn ang="0">
                    <a:pos x="109" y="52"/>
                  </a:cxn>
                  <a:cxn ang="0">
                    <a:pos x="109" y="49"/>
                  </a:cxn>
                </a:cxnLst>
                <a:rect l="0" t="0" r="r" b="b"/>
                <a:pathLst>
                  <a:path w="145" h="54">
                    <a:moveTo>
                      <a:pt x="109" y="49"/>
                    </a:moveTo>
                    <a:lnTo>
                      <a:pt x="109" y="46"/>
                    </a:lnTo>
                    <a:lnTo>
                      <a:pt x="109" y="41"/>
                    </a:lnTo>
                    <a:lnTo>
                      <a:pt x="110" y="36"/>
                    </a:lnTo>
                    <a:lnTo>
                      <a:pt x="113" y="29"/>
                    </a:lnTo>
                    <a:lnTo>
                      <a:pt x="145" y="3"/>
                    </a:lnTo>
                    <a:lnTo>
                      <a:pt x="140" y="0"/>
                    </a:lnTo>
                    <a:lnTo>
                      <a:pt x="133" y="3"/>
                    </a:lnTo>
                    <a:lnTo>
                      <a:pt x="125" y="7"/>
                    </a:lnTo>
                    <a:lnTo>
                      <a:pt x="119" y="8"/>
                    </a:lnTo>
                    <a:lnTo>
                      <a:pt x="0" y="3"/>
                    </a:lnTo>
                    <a:lnTo>
                      <a:pt x="109" y="54"/>
                    </a:lnTo>
                    <a:lnTo>
                      <a:pt x="109" y="52"/>
                    </a:lnTo>
                    <a:lnTo>
                      <a:pt x="109" y="49"/>
                    </a:lnTo>
                    <a:close/>
                  </a:path>
                </a:pathLst>
              </a:custGeom>
              <a:solidFill>
                <a:srgbClr val="FFFFFF"/>
              </a:solidFill>
              <a:ln w="9525">
                <a:noFill/>
                <a:round/>
                <a:headEnd/>
                <a:tailEnd/>
              </a:ln>
            </p:spPr>
            <p:txBody>
              <a:bodyPr/>
              <a:lstStyle/>
              <a:p>
                <a:endParaRPr lang="tr-TR"/>
              </a:p>
            </p:txBody>
          </p:sp>
          <p:sp>
            <p:nvSpPr>
              <p:cNvPr id="43256" name="Freeform 248"/>
              <p:cNvSpPr>
                <a:spLocks/>
              </p:cNvSpPr>
              <p:nvPr/>
            </p:nvSpPr>
            <p:spPr bwMode="auto">
              <a:xfrm>
                <a:off x="3849" y="1112"/>
                <a:ext cx="7" cy="5"/>
              </a:xfrm>
              <a:custGeom>
                <a:avLst/>
                <a:gdLst/>
                <a:ahLst/>
                <a:cxnLst>
                  <a:cxn ang="0">
                    <a:pos x="46" y="29"/>
                  </a:cxn>
                  <a:cxn ang="0">
                    <a:pos x="46" y="22"/>
                  </a:cxn>
                  <a:cxn ang="0">
                    <a:pos x="46" y="16"/>
                  </a:cxn>
                  <a:cxn ang="0">
                    <a:pos x="48" y="10"/>
                  </a:cxn>
                  <a:cxn ang="0">
                    <a:pos x="51" y="3"/>
                  </a:cxn>
                  <a:cxn ang="0">
                    <a:pos x="45" y="0"/>
                  </a:cxn>
                  <a:cxn ang="0">
                    <a:pos x="41" y="0"/>
                  </a:cxn>
                  <a:cxn ang="0">
                    <a:pos x="34" y="3"/>
                  </a:cxn>
                  <a:cxn ang="0">
                    <a:pos x="29" y="5"/>
                  </a:cxn>
                  <a:cxn ang="0">
                    <a:pos x="21" y="10"/>
                  </a:cxn>
                  <a:cxn ang="0">
                    <a:pos x="14" y="14"/>
                  </a:cxn>
                  <a:cxn ang="0">
                    <a:pos x="6" y="18"/>
                  </a:cxn>
                  <a:cxn ang="0">
                    <a:pos x="0" y="18"/>
                  </a:cxn>
                  <a:cxn ang="0">
                    <a:pos x="6" y="19"/>
                  </a:cxn>
                  <a:cxn ang="0">
                    <a:pos x="13" y="19"/>
                  </a:cxn>
                  <a:cxn ang="0">
                    <a:pos x="18" y="20"/>
                  </a:cxn>
                  <a:cxn ang="0">
                    <a:pos x="25" y="20"/>
                  </a:cxn>
                  <a:cxn ang="0">
                    <a:pos x="29" y="23"/>
                  </a:cxn>
                  <a:cxn ang="0">
                    <a:pos x="34" y="26"/>
                  </a:cxn>
                  <a:cxn ang="0">
                    <a:pos x="40" y="29"/>
                  </a:cxn>
                  <a:cxn ang="0">
                    <a:pos x="46" y="33"/>
                  </a:cxn>
                  <a:cxn ang="0">
                    <a:pos x="46" y="31"/>
                  </a:cxn>
                  <a:cxn ang="0">
                    <a:pos x="46" y="29"/>
                  </a:cxn>
                </a:cxnLst>
                <a:rect l="0" t="0" r="r" b="b"/>
                <a:pathLst>
                  <a:path w="51" h="33">
                    <a:moveTo>
                      <a:pt x="46" y="29"/>
                    </a:moveTo>
                    <a:lnTo>
                      <a:pt x="46" y="22"/>
                    </a:lnTo>
                    <a:lnTo>
                      <a:pt x="46" y="16"/>
                    </a:lnTo>
                    <a:lnTo>
                      <a:pt x="48" y="10"/>
                    </a:lnTo>
                    <a:lnTo>
                      <a:pt x="51" y="3"/>
                    </a:lnTo>
                    <a:lnTo>
                      <a:pt x="45" y="0"/>
                    </a:lnTo>
                    <a:lnTo>
                      <a:pt x="41" y="0"/>
                    </a:lnTo>
                    <a:lnTo>
                      <a:pt x="34" y="3"/>
                    </a:lnTo>
                    <a:lnTo>
                      <a:pt x="29" y="5"/>
                    </a:lnTo>
                    <a:lnTo>
                      <a:pt x="21" y="10"/>
                    </a:lnTo>
                    <a:lnTo>
                      <a:pt x="14" y="14"/>
                    </a:lnTo>
                    <a:lnTo>
                      <a:pt x="6" y="18"/>
                    </a:lnTo>
                    <a:lnTo>
                      <a:pt x="0" y="18"/>
                    </a:lnTo>
                    <a:lnTo>
                      <a:pt x="6" y="19"/>
                    </a:lnTo>
                    <a:lnTo>
                      <a:pt x="13" y="19"/>
                    </a:lnTo>
                    <a:lnTo>
                      <a:pt x="18" y="20"/>
                    </a:lnTo>
                    <a:lnTo>
                      <a:pt x="25" y="20"/>
                    </a:lnTo>
                    <a:lnTo>
                      <a:pt x="29" y="23"/>
                    </a:lnTo>
                    <a:lnTo>
                      <a:pt x="34" y="26"/>
                    </a:lnTo>
                    <a:lnTo>
                      <a:pt x="40" y="29"/>
                    </a:lnTo>
                    <a:lnTo>
                      <a:pt x="46" y="33"/>
                    </a:lnTo>
                    <a:lnTo>
                      <a:pt x="46" y="31"/>
                    </a:lnTo>
                    <a:lnTo>
                      <a:pt x="46" y="29"/>
                    </a:lnTo>
                    <a:close/>
                  </a:path>
                </a:pathLst>
              </a:custGeom>
              <a:solidFill>
                <a:srgbClr val="FFFFFF"/>
              </a:solidFill>
              <a:ln w="9525">
                <a:noFill/>
                <a:round/>
                <a:headEnd/>
                <a:tailEnd/>
              </a:ln>
            </p:spPr>
            <p:txBody>
              <a:bodyPr/>
              <a:lstStyle/>
              <a:p>
                <a:endParaRPr lang="tr-TR"/>
              </a:p>
            </p:txBody>
          </p:sp>
          <p:sp>
            <p:nvSpPr>
              <p:cNvPr id="43257" name="Freeform 249"/>
              <p:cNvSpPr>
                <a:spLocks/>
              </p:cNvSpPr>
              <p:nvPr/>
            </p:nvSpPr>
            <p:spPr bwMode="auto">
              <a:xfrm>
                <a:off x="3533" y="1170"/>
                <a:ext cx="32" cy="15"/>
              </a:xfrm>
              <a:custGeom>
                <a:avLst/>
                <a:gdLst/>
                <a:ahLst/>
                <a:cxnLst>
                  <a:cxn ang="0">
                    <a:pos x="93" y="108"/>
                  </a:cxn>
                  <a:cxn ang="0">
                    <a:pos x="99" y="107"/>
                  </a:cxn>
                  <a:cxn ang="0">
                    <a:pos x="108" y="104"/>
                  </a:cxn>
                  <a:cxn ang="0">
                    <a:pos x="115" y="101"/>
                  </a:cxn>
                  <a:cxn ang="0">
                    <a:pos x="124" y="96"/>
                  </a:cxn>
                  <a:cxn ang="0">
                    <a:pos x="131" y="93"/>
                  </a:cxn>
                  <a:cxn ang="0">
                    <a:pos x="138" y="88"/>
                  </a:cxn>
                  <a:cxn ang="0">
                    <a:pos x="144" y="83"/>
                  </a:cxn>
                  <a:cxn ang="0">
                    <a:pos x="149" y="77"/>
                  </a:cxn>
                  <a:cxn ang="0">
                    <a:pos x="222" y="62"/>
                  </a:cxn>
                  <a:cxn ang="0">
                    <a:pos x="47" y="0"/>
                  </a:cxn>
                  <a:cxn ang="0">
                    <a:pos x="39" y="4"/>
                  </a:cxn>
                  <a:cxn ang="0">
                    <a:pos x="33" y="6"/>
                  </a:cxn>
                  <a:cxn ang="0">
                    <a:pos x="26" y="10"/>
                  </a:cxn>
                  <a:cxn ang="0">
                    <a:pos x="21" y="15"/>
                  </a:cxn>
                  <a:cxn ang="0">
                    <a:pos x="19" y="15"/>
                  </a:cxn>
                  <a:cxn ang="0">
                    <a:pos x="13" y="15"/>
                  </a:cxn>
                  <a:cxn ang="0">
                    <a:pos x="7" y="14"/>
                  </a:cxn>
                  <a:cxn ang="0">
                    <a:pos x="0" y="10"/>
                  </a:cxn>
                  <a:cxn ang="0">
                    <a:pos x="87" y="108"/>
                  </a:cxn>
                  <a:cxn ang="0">
                    <a:pos x="89" y="108"/>
                  </a:cxn>
                  <a:cxn ang="0">
                    <a:pos x="93" y="108"/>
                  </a:cxn>
                </a:cxnLst>
                <a:rect l="0" t="0" r="r" b="b"/>
                <a:pathLst>
                  <a:path w="222" h="108">
                    <a:moveTo>
                      <a:pt x="93" y="108"/>
                    </a:moveTo>
                    <a:lnTo>
                      <a:pt x="99" y="107"/>
                    </a:lnTo>
                    <a:lnTo>
                      <a:pt x="108" y="104"/>
                    </a:lnTo>
                    <a:lnTo>
                      <a:pt x="115" y="101"/>
                    </a:lnTo>
                    <a:lnTo>
                      <a:pt x="124" y="96"/>
                    </a:lnTo>
                    <a:lnTo>
                      <a:pt x="131" y="93"/>
                    </a:lnTo>
                    <a:lnTo>
                      <a:pt x="138" y="88"/>
                    </a:lnTo>
                    <a:lnTo>
                      <a:pt x="144" y="83"/>
                    </a:lnTo>
                    <a:lnTo>
                      <a:pt x="149" y="77"/>
                    </a:lnTo>
                    <a:lnTo>
                      <a:pt x="222" y="62"/>
                    </a:lnTo>
                    <a:lnTo>
                      <a:pt x="47" y="0"/>
                    </a:lnTo>
                    <a:lnTo>
                      <a:pt x="39" y="4"/>
                    </a:lnTo>
                    <a:lnTo>
                      <a:pt x="33" y="6"/>
                    </a:lnTo>
                    <a:lnTo>
                      <a:pt x="26" y="10"/>
                    </a:lnTo>
                    <a:lnTo>
                      <a:pt x="21" y="15"/>
                    </a:lnTo>
                    <a:lnTo>
                      <a:pt x="19" y="15"/>
                    </a:lnTo>
                    <a:lnTo>
                      <a:pt x="13" y="15"/>
                    </a:lnTo>
                    <a:lnTo>
                      <a:pt x="7" y="14"/>
                    </a:lnTo>
                    <a:lnTo>
                      <a:pt x="0" y="10"/>
                    </a:lnTo>
                    <a:lnTo>
                      <a:pt x="87" y="108"/>
                    </a:lnTo>
                    <a:lnTo>
                      <a:pt x="89" y="108"/>
                    </a:lnTo>
                    <a:lnTo>
                      <a:pt x="93" y="108"/>
                    </a:lnTo>
                    <a:close/>
                  </a:path>
                </a:pathLst>
              </a:custGeom>
              <a:solidFill>
                <a:srgbClr val="FFD1A8"/>
              </a:solidFill>
              <a:ln w="9525">
                <a:noFill/>
                <a:round/>
                <a:headEnd/>
                <a:tailEnd/>
              </a:ln>
            </p:spPr>
            <p:txBody>
              <a:bodyPr/>
              <a:lstStyle/>
              <a:p>
                <a:endParaRPr lang="tr-TR"/>
              </a:p>
            </p:txBody>
          </p:sp>
          <p:sp>
            <p:nvSpPr>
              <p:cNvPr id="43258" name="Freeform 250"/>
              <p:cNvSpPr>
                <a:spLocks/>
              </p:cNvSpPr>
              <p:nvPr/>
            </p:nvSpPr>
            <p:spPr bwMode="auto">
              <a:xfrm>
                <a:off x="3613" y="1152"/>
                <a:ext cx="3" cy="6"/>
              </a:xfrm>
              <a:custGeom>
                <a:avLst/>
                <a:gdLst/>
                <a:ahLst/>
                <a:cxnLst>
                  <a:cxn ang="0">
                    <a:pos x="21" y="42"/>
                  </a:cxn>
                  <a:cxn ang="0">
                    <a:pos x="0" y="0"/>
                  </a:cxn>
                  <a:cxn ang="0">
                    <a:pos x="21" y="42"/>
                  </a:cxn>
                </a:cxnLst>
                <a:rect l="0" t="0" r="r" b="b"/>
                <a:pathLst>
                  <a:path w="21" h="42">
                    <a:moveTo>
                      <a:pt x="21" y="42"/>
                    </a:moveTo>
                    <a:lnTo>
                      <a:pt x="0" y="0"/>
                    </a:lnTo>
                    <a:lnTo>
                      <a:pt x="21" y="42"/>
                    </a:lnTo>
                    <a:close/>
                  </a:path>
                </a:pathLst>
              </a:custGeom>
              <a:solidFill>
                <a:srgbClr val="FFFFFF"/>
              </a:solidFill>
              <a:ln w="9525">
                <a:noFill/>
                <a:round/>
                <a:headEnd/>
                <a:tailEnd/>
              </a:ln>
            </p:spPr>
            <p:txBody>
              <a:bodyPr/>
              <a:lstStyle/>
              <a:p>
                <a:endParaRPr lang="tr-TR"/>
              </a:p>
            </p:txBody>
          </p:sp>
          <p:sp>
            <p:nvSpPr>
              <p:cNvPr id="43259" name="Freeform 251"/>
              <p:cNvSpPr>
                <a:spLocks/>
              </p:cNvSpPr>
              <p:nvPr/>
            </p:nvSpPr>
            <p:spPr bwMode="auto">
              <a:xfrm>
                <a:off x="3852" y="1095"/>
                <a:ext cx="20" cy="8"/>
              </a:xfrm>
              <a:custGeom>
                <a:avLst/>
                <a:gdLst/>
                <a:ahLst/>
                <a:cxnLst>
                  <a:cxn ang="0">
                    <a:pos x="13" y="51"/>
                  </a:cxn>
                  <a:cxn ang="0">
                    <a:pos x="137" y="26"/>
                  </a:cxn>
                  <a:cxn ang="0">
                    <a:pos x="137" y="25"/>
                  </a:cxn>
                  <a:cxn ang="0">
                    <a:pos x="139" y="20"/>
                  </a:cxn>
                  <a:cxn ang="0">
                    <a:pos x="140" y="14"/>
                  </a:cxn>
                  <a:cxn ang="0">
                    <a:pos x="143" y="6"/>
                  </a:cxn>
                  <a:cxn ang="0">
                    <a:pos x="137" y="4"/>
                  </a:cxn>
                  <a:cxn ang="0">
                    <a:pos x="136" y="3"/>
                  </a:cxn>
                  <a:cxn ang="0">
                    <a:pos x="134" y="3"/>
                  </a:cxn>
                  <a:cxn ang="0">
                    <a:pos x="127" y="0"/>
                  </a:cxn>
                  <a:cxn ang="0">
                    <a:pos x="3" y="42"/>
                  </a:cxn>
                  <a:cxn ang="0">
                    <a:pos x="0" y="51"/>
                  </a:cxn>
                  <a:cxn ang="0">
                    <a:pos x="4" y="55"/>
                  </a:cxn>
                  <a:cxn ang="0">
                    <a:pos x="10" y="55"/>
                  </a:cxn>
                  <a:cxn ang="0">
                    <a:pos x="13" y="51"/>
                  </a:cxn>
                </a:cxnLst>
                <a:rect l="0" t="0" r="r" b="b"/>
                <a:pathLst>
                  <a:path w="143" h="55">
                    <a:moveTo>
                      <a:pt x="13" y="51"/>
                    </a:moveTo>
                    <a:lnTo>
                      <a:pt x="137" y="26"/>
                    </a:lnTo>
                    <a:lnTo>
                      <a:pt x="137" y="25"/>
                    </a:lnTo>
                    <a:lnTo>
                      <a:pt x="139" y="20"/>
                    </a:lnTo>
                    <a:lnTo>
                      <a:pt x="140" y="14"/>
                    </a:lnTo>
                    <a:lnTo>
                      <a:pt x="143" y="6"/>
                    </a:lnTo>
                    <a:lnTo>
                      <a:pt x="137" y="4"/>
                    </a:lnTo>
                    <a:lnTo>
                      <a:pt x="136" y="3"/>
                    </a:lnTo>
                    <a:lnTo>
                      <a:pt x="134" y="3"/>
                    </a:lnTo>
                    <a:lnTo>
                      <a:pt x="127" y="0"/>
                    </a:lnTo>
                    <a:lnTo>
                      <a:pt x="3" y="42"/>
                    </a:lnTo>
                    <a:lnTo>
                      <a:pt x="0" y="51"/>
                    </a:lnTo>
                    <a:lnTo>
                      <a:pt x="4" y="55"/>
                    </a:lnTo>
                    <a:lnTo>
                      <a:pt x="10" y="55"/>
                    </a:lnTo>
                    <a:lnTo>
                      <a:pt x="13" y="51"/>
                    </a:lnTo>
                    <a:close/>
                  </a:path>
                </a:pathLst>
              </a:custGeom>
              <a:solidFill>
                <a:srgbClr val="FFFFFF"/>
              </a:solidFill>
              <a:ln w="9525">
                <a:noFill/>
                <a:round/>
                <a:headEnd/>
                <a:tailEnd/>
              </a:ln>
            </p:spPr>
            <p:txBody>
              <a:bodyPr/>
              <a:lstStyle/>
              <a:p>
                <a:endParaRPr lang="tr-TR"/>
              </a:p>
            </p:txBody>
          </p:sp>
          <p:sp>
            <p:nvSpPr>
              <p:cNvPr id="43260" name="Freeform 252"/>
              <p:cNvSpPr>
                <a:spLocks/>
              </p:cNvSpPr>
              <p:nvPr/>
            </p:nvSpPr>
            <p:spPr bwMode="auto">
              <a:xfrm>
                <a:off x="3826" y="1097"/>
                <a:ext cx="6" cy="1"/>
              </a:xfrm>
              <a:custGeom>
                <a:avLst/>
                <a:gdLst/>
                <a:ahLst/>
                <a:cxnLst>
                  <a:cxn ang="0">
                    <a:pos x="46" y="5"/>
                  </a:cxn>
                  <a:cxn ang="0">
                    <a:pos x="0" y="0"/>
                  </a:cxn>
                  <a:cxn ang="0">
                    <a:pos x="46" y="5"/>
                  </a:cxn>
                </a:cxnLst>
                <a:rect l="0" t="0" r="r" b="b"/>
                <a:pathLst>
                  <a:path w="46" h="5">
                    <a:moveTo>
                      <a:pt x="46" y="5"/>
                    </a:moveTo>
                    <a:lnTo>
                      <a:pt x="0" y="0"/>
                    </a:lnTo>
                    <a:lnTo>
                      <a:pt x="46" y="5"/>
                    </a:lnTo>
                    <a:close/>
                  </a:path>
                </a:pathLst>
              </a:custGeom>
              <a:solidFill>
                <a:srgbClr val="FFFFFF"/>
              </a:solidFill>
              <a:ln w="9525">
                <a:noFill/>
                <a:round/>
                <a:headEnd/>
                <a:tailEnd/>
              </a:ln>
            </p:spPr>
            <p:txBody>
              <a:bodyPr/>
              <a:lstStyle/>
              <a:p>
                <a:endParaRPr lang="tr-TR"/>
              </a:p>
            </p:txBody>
          </p:sp>
          <p:sp>
            <p:nvSpPr>
              <p:cNvPr id="43261" name="Freeform 253"/>
              <p:cNvSpPr>
                <a:spLocks/>
              </p:cNvSpPr>
              <p:nvPr/>
            </p:nvSpPr>
            <p:spPr bwMode="auto">
              <a:xfrm>
                <a:off x="3846" y="1085"/>
                <a:ext cx="19" cy="7"/>
              </a:xfrm>
              <a:custGeom>
                <a:avLst/>
                <a:gdLst/>
                <a:ahLst/>
                <a:cxnLst>
                  <a:cxn ang="0">
                    <a:pos x="18" y="46"/>
                  </a:cxn>
                  <a:cxn ang="0">
                    <a:pos x="137" y="0"/>
                  </a:cxn>
                  <a:cxn ang="0">
                    <a:pos x="8" y="21"/>
                  </a:cxn>
                  <a:cxn ang="0">
                    <a:pos x="2" y="25"/>
                  </a:cxn>
                  <a:cxn ang="0">
                    <a:pos x="0" y="32"/>
                  </a:cxn>
                  <a:cxn ang="0">
                    <a:pos x="2" y="41"/>
                  </a:cxn>
                  <a:cxn ang="0">
                    <a:pos x="8" y="46"/>
                  </a:cxn>
                  <a:cxn ang="0">
                    <a:pos x="9" y="46"/>
                  </a:cxn>
                  <a:cxn ang="0">
                    <a:pos x="13" y="46"/>
                  </a:cxn>
                  <a:cxn ang="0">
                    <a:pos x="16" y="46"/>
                  </a:cxn>
                  <a:cxn ang="0">
                    <a:pos x="18" y="46"/>
                  </a:cxn>
                </a:cxnLst>
                <a:rect l="0" t="0" r="r" b="b"/>
                <a:pathLst>
                  <a:path w="137" h="46">
                    <a:moveTo>
                      <a:pt x="18" y="46"/>
                    </a:moveTo>
                    <a:lnTo>
                      <a:pt x="137" y="0"/>
                    </a:lnTo>
                    <a:lnTo>
                      <a:pt x="8" y="21"/>
                    </a:lnTo>
                    <a:lnTo>
                      <a:pt x="2" y="25"/>
                    </a:lnTo>
                    <a:lnTo>
                      <a:pt x="0" y="32"/>
                    </a:lnTo>
                    <a:lnTo>
                      <a:pt x="2" y="41"/>
                    </a:lnTo>
                    <a:lnTo>
                      <a:pt x="8" y="46"/>
                    </a:lnTo>
                    <a:lnTo>
                      <a:pt x="9" y="46"/>
                    </a:lnTo>
                    <a:lnTo>
                      <a:pt x="13" y="46"/>
                    </a:lnTo>
                    <a:lnTo>
                      <a:pt x="16" y="46"/>
                    </a:lnTo>
                    <a:lnTo>
                      <a:pt x="18" y="46"/>
                    </a:lnTo>
                    <a:close/>
                  </a:path>
                </a:pathLst>
              </a:custGeom>
              <a:solidFill>
                <a:srgbClr val="FFFFFF"/>
              </a:solidFill>
              <a:ln w="9525">
                <a:noFill/>
                <a:round/>
                <a:headEnd/>
                <a:tailEnd/>
              </a:ln>
            </p:spPr>
            <p:txBody>
              <a:bodyPr/>
              <a:lstStyle/>
              <a:p>
                <a:endParaRPr lang="tr-TR"/>
              </a:p>
            </p:txBody>
          </p:sp>
          <p:sp>
            <p:nvSpPr>
              <p:cNvPr id="43262" name="Freeform 254"/>
              <p:cNvSpPr>
                <a:spLocks/>
              </p:cNvSpPr>
              <p:nvPr/>
            </p:nvSpPr>
            <p:spPr bwMode="auto">
              <a:xfrm>
                <a:off x="3831" y="1081"/>
                <a:ext cx="5" cy="5"/>
              </a:xfrm>
              <a:custGeom>
                <a:avLst/>
                <a:gdLst/>
                <a:ahLst/>
                <a:cxnLst>
                  <a:cxn ang="0">
                    <a:pos x="26" y="31"/>
                  </a:cxn>
                  <a:cxn ang="0">
                    <a:pos x="26" y="30"/>
                  </a:cxn>
                  <a:cxn ang="0">
                    <a:pos x="28" y="26"/>
                  </a:cxn>
                  <a:cxn ang="0">
                    <a:pos x="29" y="23"/>
                  </a:cxn>
                  <a:cxn ang="0">
                    <a:pos x="31" y="21"/>
                  </a:cxn>
                  <a:cxn ang="0">
                    <a:pos x="30" y="18"/>
                  </a:cxn>
                  <a:cxn ang="0">
                    <a:pos x="30" y="12"/>
                  </a:cxn>
                  <a:cxn ang="0">
                    <a:pos x="28" y="8"/>
                  </a:cxn>
                  <a:cxn ang="0">
                    <a:pos x="26" y="0"/>
                  </a:cxn>
                  <a:cxn ang="0">
                    <a:pos x="18" y="5"/>
                  </a:cxn>
                  <a:cxn ang="0">
                    <a:pos x="13" y="8"/>
                  </a:cxn>
                  <a:cxn ang="0">
                    <a:pos x="6" y="13"/>
                  </a:cxn>
                  <a:cxn ang="0">
                    <a:pos x="0" y="21"/>
                  </a:cxn>
                  <a:cxn ang="0">
                    <a:pos x="2" y="23"/>
                  </a:cxn>
                  <a:cxn ang="0">
                    <a:pos x="8" y="26"/>
                  </a:cxn>
                  <a:cxn ang="0">
                    <a:pos x="17" y="30"/>
                  </a:cxn>
                  <a:cxn ang="0">
                    <a:pos x="26" y="31"/>
                  </a:cxn>
                </a:cxnLst>
                <a:rect l="0" t="0" r="r" b="b"/>
                <a:pathLst>
                  <a:path w="31" h="31">
                    <a:moveTo>
                      <a:pt x="26" y="31"/>
                    </a:moveTo>
                    <a:lnTo>
                      <a:pt x="26" y="30"/>
                    </a:lnTo>
                    <a:lnTo>
                      <a:pt x="28" y="26"/>
                    </a:lnTo>
                    <a:lnTo>
                      <a:pt x="29" y="23"/>
                    </a:lnTo>
                    <a:lnTo>
                      <a:pt x="31" y="21"/>
                    </a:lnTo>
                    <a:lnTo>
                      <a:pt x="30" y="18"/>
                    </a:lnTo>
                    <a:lnTo>
                      <a:pt x="30" y="12"/>
                    </a:lnTo>
                    <a:lnTo>
                      <a:pt x="28" y="8"/>
                    </a:lnTo>
                    <a:lnTo>
                      <a:pt x="26" y="0"/>
                    </a:lnTo>
                    <a:lnTo>
                      <a:pt x="18" y="5"/>
                    </a:lnTo>
                    <a:lnTo>
                      <a:pt x="13" y="8"/>
                    </a:lnTo>
                    <a:lnTo>
                      <a:pt x="6" y="13"/>
                    </a:lnTo>
                    <a:lnTo>
                      <a:pt x="0" y="21"/>
                    </a:lnTo>
                    <a:lnTo>
                      <a:pt x="2" y="23"/>
                    </a:lnTo>
                    <a:lnTo>
                      <a:pt x="8" y="26"/>
                    </a:lnTo>
                    <a:lnTo>
                      <a:pt x="17" y="30"/>
                    </a:lnTo>
                    <a:lnTo>
                      <a:pt x="26" y="31"/>
                    </a:lnTo>
                    <a:close/>
                  </a:path>
                </a:pathLst>
              </a:custGeom>
              <a:solidFill>
                <a:srgbClr val="FFFFFF"/>
              </a:solidFill>
              <a:ln w="9525">
                <a:noFill/>
                <a:round/>
                <a:headEnd/>
                <a:tailEnd/>
              </a:ln>
            </p:spPr>
            <p:txBody>
              <a:bodyPr/>
              <a:lstStyle/>
              <a:p>
                <a:endParaRPr lang="tr-TR"/>
              </a:p>
            </p:txBody>
          </p:sp>
          <p:sp>
            <p:nvSpPr>
              <p:cNvPr id="43263" name="Freeform 255"/>
              <p:cNvSpPr>
                <a:spLocks/>
              </p:cNvSpPr>
              <p:nvPr/>
            </p:nvSpPr>
            <p:spPr bwMode="auto">
              <a:xfrm>
                <a:off x="3850" y="1075"/>
                <a:ext cx="2" cy="1"/>
              </a:xfrm>
              <a:custGeom>
                <a:avLst/>
                <a:gdLst/>
                <a:ahLst/>
                <a:cxnLst>
                  <a:cxn ang="0">
                    <a:pos x="0" y="5"/>
                  </a:cxn>
                  <a:cxn ang="0">
                    <a:pos x="4" y="5"/>
                  </a:cxn>
                  <a:cxn ang="0">
                    <a:pos x="9" y="3"/>
                  </a:cxn>
                  <a:cxn ang="0">
                    <a:pos x="13" y="2"/>
                  </a:cxn>
                  <a:cxn ang="0">
                    <a:pos x="15" y="0"/>
                  </a:cxn>
                  <a:cxn ang="0">
                    <a:pos x="13" y="2"/>
                  </a:cxn>
                  <a:cxn ang="0">
                    <a:pos x="9" y="3"/>
                  </a:cxn>
                  <a:cxn ang="0">
                    <a:pos x="4" y="5"/>
                  </a:cxn>
                  <a:cxn ang="0">
                    <a:pos x="0" y="5"/>
                  </a:cxn>
                </a:cxnLst>
                <a:rect l="0" t="0" r="r" b="b"/>
                <a:pathLst>
                  <a:path w="15" h="5">
                    <a:moveTo>
                      <a:pt x="0" y="5"/>
                    </a:moveTo>
                    <a:lnTo>
                      <a:pt x="4" y="5"/>
                    </a:lnTo>
                    <a:lnTo>
                      <a:pt x="9" y="3"/>
                    </a:lnTo>
                    <a:lnTo>
                      <a:pt x="13" y="2"/>
                    </a:lnTo>
                    <a:lnTo>
                      <a:pt x="15" y="0"/>
                    </a:lnTo>
                    <a:lnTo>
                      <a:pt x="13" y="2"/>
                    </a:lnTo>
                    <a:lnTo>
                      <a:pt x="9" y="3"/>
                    </a:lnTo>
                    <a:lnTo>
                      <a:pt x="4" y="5"/>
                    </a:lnTo>
                    <a:lnTo>
                      <a:pt x="0" y="5"/>
                    </a:lnTo>
                    <a:close/>
                  </a:path>
                </a:pathLst>
              </a:custGeom>
              <a:solidFill>
                <a:srgbClr val="FFFFFF"/>
              </a:solidFill>
              <a:ln w="9525">
                <a:noFill/>
                <a:round/>
                <a:headEnd/>
                <a:tailEnd/>
              </a:ln>
            </p:spPr>
            <p:txBody>
              <a:bodyPr/>
              <a:lstStyle/>
              <a:p>
                <a:endParaRPr lang="tr-TR"/>
              </a:p>
            </p:txBody>
          </p:sp>
          <p:sp>
            <p:nvSpPr>
              <p:cNvPr id="43264" name="Freeform 256"/>
              <p:cNvSpPr>
                <a:spLocks/>
              </p:cNvSpPr>
              <p:nvPr/>
            </p:nvSpPr>
            <p:spPr bwMode="auto">
              <a:xfrm>
                <a:off x="3811" y="1069"/>
                <a:ext cx="13" cy="6"/>
              </a:xfrm>
              <a:custGeom>
                <a:avLst/>
                <a:gdLst/>
                <a:ahLst/>
                <a:cxnLst>
                  <a:cxn ang="0">
                    <a:pos x="77" y="33"/>
                  </a:cxn>
                  <a:cxn ang="0">
                    <a:pos x="79" y="26"/>
                  </a:cxn>
                  <a:cxn ang="0">
                    <a:pos x="83" y="20"/>
                  </a:cxn>
                  <a:cxn ang="0">
                    <a:pos x="86" y="14"/>
                  </a:cxn>
                  <a:cxn ang="0">
                    <a:pos x="92" y="7"/>
                  </a:cxn>
                  <a:cxn ang="0">
                    <a:pos x="85" y="3"/>
                  </a:cxn>
                  <a:cxn ang="0">
                    <a:pos x="78" y="0"/>
                  </a:cxn>
                  <a:cxn ang="0">
                    <a:pos x="71" y="3"/>
                  </a:cxn>
                  <a:cxn ang="0">
                    <a:pos x="63" y="5"/>
                  </a:cxn>
                  <a:cxn ang="0">
                    <a:pos x="54" y="10"/>
                  </a:cxn>
                  <a:cxn ang="0">
                    <a:pos x="46" y="16"/>
                  </a:cxn>
                  <a:cxn ang="0">
                    <a:pos x="37" y="20"/>
                  </a:cxn>
                  <a:cxn ang="0">
                    <a:pos x="30" y="22"/>
                  </a:cxn>
                  <a:cxn ang="0">
                    <a:pos x="25" y="22"/>
                  </a:cxn>
                  <a:cxn ang="0">
                    <a:pos x="18" y="22"/>
                  </a:cxn>
                  <a:cxn ang="0">
                    <a:pos x="10" y="22"/>
                  </a:cxn>
                  <a:cxn ang="0">
                    <a:pos x="0" y="22"/>
                  </a:cxn>
                  <a:cxn ang="0">
                    <a:pos x="8" y="31"/>
                  </a:cxn>
                  <a:cxn ang="0">
                    <a:pos x="18" y="36"/>
                  </a:cxn>
                  <a:cxn ang="0">
                    <a:pos x="24" y="40"/>
                  </a:cxn>
                  <a:cxn ang="0">
                    <a:pos x="30" y="40"/>
                  </a:cxn>
                  <a:cxn ang="0">
                    <a:pos x="38" y="40"/>
                  </a:cxn>
                  <a:cxn ang="0">
                    <a:pos x="46" y="37"/>
                  </a:cxn>
                  <a:cxn ang="0">
                    <a:pos x="50" y="38"/>
                  </a:cxn>
                  <a:cxn ang="0">
                    <a:pos x="56" y="38"/>
                  </a:cxn>
                  <a:cxn ang="0">
                    <a:pos x="63" y="41"/>
                  </a:cxn>
                  <a:cxn ang="0">
                    <a:pos x="72" y="43"/>
                  </a:cxn>
                  <a:cxn ang="0">
                    <a:pos x="72" y="42"/>
                  </a:cxn>
                  <a:cxn ang="0">
                    <a:pos x="74" y="38"/>
                  </a:cxn>
                  <a:cxn ang="0">
                    <a:pos x="75" y="35"/>
                  </a:cxn>
                  <a:cxn ang="0">
                    <a:pos x="77" y="33"/>
                  </a:cxn>
                </a:cxnLst>
                <a:rect l="0" t="0" r="r" b="b"/>
                <a:pathLst>
                  <a:path w="92" h="43">
                    <a:moveTo>
                      <a:pt x="77" y="33"/>
                    </a:moveTo>
                    <a:lnTo>
                      <a:pt x="79" y="26"/>
                    </a:lnTo>
                    <a:lnTo>
                      <a:pt x="83" y="20"/>
                    </a:lnTo>
                    <a:lnTo>
                      <a:pt x="86" y="14"/>
                    </a:lnTo>
                    <a:lnTo>
                      <a:pt x="92" y="7"/>
                    </a:lnTo>
                    <a:lnTo>
                      <a:pt x="85" y="3"/>
                    </a:lnTo>
                    <a:lnTo>
                      <a:pt x="78" y="0"/>
                    </a:lnTo>
                    <a:lnTo>
                      <a:pt x="71" y="3"/>
                    </a:lnTo>
                    <a:lnTo>
                      <a:pt x="63" y="5"/>
                    </a:lnTo>
                    <a:lnTo>
                      <a:pt x="54" y="10"/>
                    </a:lnTo>
                    <a:lnTo>
                      <a:pt x="46" y="16"/>
                    </a:lnTo>
                    <a:lnTo>
                      <a:pt x="37" y="20"/>
                    </a:lnTo>
                    <a:lnTo>
                      <a:pt x="30" y="22"/>
                    </a:lnTo>
                    <a:lnTo>
                      <a:pt x="25" y="22"/>
                    </a:lnTo>
                    <a:lnTo>
                      <a:pt x="18" y="22"/>
                    </a:lnTo>
                    <a:lnTo>
                      <a:pt x="10" y="22"/>
                    </a:lnTo>
                    <a:lnTo>
                      <a:pt x="0" y="22"/>
                    </a:lnTo>
                    <a:lnTo>
                      <a:pt x="8" y="31"/>
                    </a:lnTo>
                    <a:lnTo>
                      <a:pt x="18" y="36"/>
                    </a:lnTo>
                    <a:lnTo>
                      <a:pt x="24" y="40"/>
                    </a:lnTo>
                    <a:lnTo>
                      <a:pt x="30" y="40"/>
                    </a:lnTo>
                    <a:lnTo>
                      <a:pt x="38" y="40"/>
                    </a:lnTo>
                    <a:lnTo>
                      <a:pt x="46" y="37"/>
                    </a:lnTo>
                    <a:lnTo>
                      <a:pt x="50" y="38"/>
                    </a:lnTo>
                    <a:lnTo>
                      <a:pt x="56" y="38"/>
                    </a:lnTo>
                    <a:lnTo>
                      <a:pt x="63" y="41"/>
                    </a:lnTo>
                    <a:lnTo>
                      <a:pt x="72" y="43"/>
                    </a:lnTo>
                    <a:lnTo>
                      <a:pt x="72" y="42"/>
                    </a:lnTo>
                    <a:lnTo>
                      <a:pt x="74" y="38"/>
                    </a:lnTo>
                    <a:lnTo>
                      <a:pt x="75" y="35"/>
                    </a:lnTo>
                    <a:lnTo>
                      <a:pt x="77" y="33"/>
                    </a:lnTo>
                    <a:close/>
                  </a:path>
                </a:pathLst>
              </a:custGeom>
              <a:solidFill>
                <a:srgbClr val="FFFFFF"/>
              </a:solidFill>
              <a:ln w="9525">
                <a:noFill/>
                <a:round/>
                <a:headEnd/>
                <a:tailEnd/>
              </a:ln>
            </p:spPr>
            <p:txBody>
              <a:bodyPr/>
              <a:lstStyle/>
              <a:p>
                <a:endParaRPr lang="tr-TR"/>
              </a:p>
            </p:txBody>
          </p:sp>
          <p:sp>
            <p:nvSpPr>
              <p:cNvPr id="43265" name="Freeform 257"/>
              <p:cNvSpPr>
                <a:spLocks/>
              </p:cNvSpPr>
              <p:nvPr/>
            </p:nvSpPr>
            <p:spPr bwMode="auto">
              <a:xfrm>
                <a:off x="3835" y="1058"/>
                <a:ext cx="29" cy="13"/>
              </a:xfrm>
              <a:custGeom>
                <a:avLst/>
                <a:gdLst/>
                <a:ahLst/>
                <a:cxnLst>
                  <a:cxn ang="0">
                    <a:pos x="5" y="88"/>
                  </a:cxn>
                  <a:cxn ang="0">
                    <a:pos x="169" y="36"/>
                  </a:cxn>
                  <a:cxn ang="0">
                    <a:pos x="180" y="34"/>
                  </a:cxn>
                  <a:cxn ang="0">
                    <a:pos x="191" y="24"/>
                  </a:cxn>
                  <a:cxn ang="0">
                    <a:pos x="195" y="20"/>
                  </a:cxn>
                  <a:cxn ang="0">
                    <a:pos x="198" y="13"/>
                  </a:cxn>
                  <a:cxn ang="0">
                    <a:pos x="200" y="7"/>
                  </a:cxn>
                  <a:cxn ang="0">
                    <a:pos x="201" y="0"/>
                  </a:cxn>
                  <a:cxn ang="0">
                    <a:pos x="175" y="0"/>
                  </a:cxn>
                  <a:cxn ang="0">
                    <a:pos x="150" y="4"/>
                  </a:cxn>
                  <a:cxn ang="0">
                    <a:pos x="125" y="14"/>
                  </a:cxn>
                  <a:cxn ang="0">
                    <a:pos x="100" y="25"/>
                  </a:cxn>
                  <a:cxn ang="0">
                    <a:pos x="74" y="41"/>
                  </a:cxn>
                  <a:cxn ang="0">
                    <a:pos x="50" y="57"/>
                  </a:cxn>
                  <a:cxn ang="0">
                    <a:pos x="24" y="73"/>
                  </a:cxn>
                  <a:cxn ang="0">
                    <a:pos x="0" y="88"/>
                  </a:cxn>
                  <a:cxn ang="0">
                    <a:pos x="2" y="88"/>
                  </a:cxn>
                  <a:cxn ang="0">
                    <a:pos x="5" y="88"/>
                  </a:cxn>
                </a:cxnLst>
                <a:rect l="0" t="0" r="r" b="b"/>
                <a:pathLst>
                  <a:path w="201" h="88">
                    <a:moveTo>
                      <a:pt x="5" y="88"/>
                    </a:moveTo>
                    <a:lnTo>
                      <a:pt x="169" y="36"/>
                    </a:lnTo>
                    <a:lnTo>
                      <a:pt x="180" y="34"/>
                    </a:lnTo>
                    <a:lnTo>
                      <a:pt x="191" y="24"/>
                    </a:lnTo>
                    <a:lnTo>
                      <a:pt x="195" y="20"/>
                    </a:lnTo>
                    <a:lnTo>
                      <a:pt x="198" y="13"/>
                    </a:lnTo>
                    <a:lnTo>
                      <a:pt x="200" y="7"/>
                    </a:lnTo>
                    <a:lnTo>
                      <a:pt x="201" y="0"/>
                    </a:lnTo>
                    <a:lnTo>
                      <a:pt x="175" y="0"/>
                    </a:lnTo>
                    <a:lnTo>
                      <a:pt x="150" y="4"/>
                    </a:lnTo>
                    <a:lnTo>
                      <a:pt x="125" y="14"/>
                    </a:lnTo>
                    <a:lnTo>
                      <a:pt x="100" y="25"/>
                    </a:lnTo>
                    <a:lnTo>
                      <a:pt x="74" y="41"/>
                    </a:lnTo>
                    <a:lnTo>
                      <a:pt x="50" y="57"/>
                    </a:lnTo>
                    <a:lnTo>
                      <a:pt x="24" y="73"/>
                    </a:lnTo>
                    <a:lnTo>
                      <a:pt x="0" y="88"/>
                    </a:lnTo>
                    <a:lnTo>
                      <a:pt x="2" y="88"/>
                    </a:lnTo>
                    <a:lnTo>
                      <a:pt x="5" y="88"/>
                    </a:lnTo>
                    <a:close/>
                  </a:path>
                </a:pathLst>
              </a:custGeom>
              <a:solidFill>
                <a:srgbClr val="FFFFFF"/>
              </a:solidFill>
              <a:ln w="9525">
                <a:noFill/>
                <a:round/>
                <a:headEnd/>
                <a:tailEnd/>
              </a:ln>
            </p:spPr>
            <p:txBody>
              <a:bodyPr/>
              <a:lstStyle/>
              <a:p>
                <a:endParaRPr lang="tr-TR"/>
              </a:p>
            </p:txBody>
          </p:sp>
          <p:sp>
            <p:nvSpPr>
              <p:cNvPr id="43266" name="Freeform 258"/>
              <p:cNvSpPr>
                <a:spLocks/>
              </p:cNvSpPr>
              <p:nvPr/>
            </p:nvSpPr>
            <p:spPr bwMode="auto">
              <a:xfrm>
                <a:off x="3831" y="1055"/>
                <a:ext cx="3" cy="3"/>
              </a:xfrm>
              <a:custGeom>
                <a:avLst/>
                <a:gdLst/>
                <a:ahLst/>
                <a:cxnLst>
                  <a:cxn ang="0">
                    <a:pos x="20" y="11"/>
                  </a:cxn>
                  <a:cxn ang="0">
                    <a:pos x="18" y="10"/>
                  </a:cxn>
                  <a:cxn ang="0">
                    <a:pos x="15" y="6"/>
                  </a:cxn>
                  <a:cxn ang="0">
                    <a:pos x="12" y="3"/>
                  </a:cxn>
                  <a:cxn ang="0">
                    <a:pos x="10" y="0"/>
                  </a:cxn>
                  <a:cxn ang="0">
                    <a:pos x="8" y="3"/>
                  </a:cxn>
                  <a:cxn ang="0">
                    <a:pos x="5" y="5"/>
                  </a:cxn>
                  <a:cxn ang="0">
                    <a:pos x="1" y="10"/>
                  </a:cxn>
                  <a:cxn ang="0">
                    <a:pos x="0" y="16"/>
                  </a:cxn>
                  <a:cxn ang="0">
                    <a:pos x="2" y="18"/>
                  </a:cxn>
                  <a:cxn ang="0">
                    <a:pos x="9" y="20"/>
                  </a:cxn>
                  <a:cxn ang="0">
                    <a:pos x="16" y="19"/>
                  </a:cxn>
                  <a:cxn ang="0">
                    <a:pos x="20" y="11"/>
                  </a:cxn>
                </a:cxnLst>
                <a:rect l="0" t="0" r="r" b="b"/>
                <a:pathLst>
                  <a:path w="20" h="20">
                    <a:moveTo>
                      <a:pt x="20" y="11"/>
                    </a:moveTo>
                    <a:lnTo>
                      <a:pt x="18" y="10"/>
                    </a:lnTo>
                    <a:lnTo>
                      <a:pt x="15" y="6"/>
                    </a:lnTo>
                    <a:lnTo>
                      <a:pt x="12" y="3"/>
                    </a:lnTo>
                    <a:lnTo>
                      <a:pt x="10" y="0"/>
                    </a:lnTo>
                    <a:lnTo>
                      <a:pt x="8" y="3"/>
                    </a:lnTo>
                    <a:lnTo>
                      <a:pt x="5" y="5"/>
                    </a:lnTo>
                    <a:lnTo>
                      <a:pt x="1" y="10"/>
                    </a:lnTo>
                    <a:lnTo>
                      <a:pt x="0" y="16"/>
                    </a:lnTo>
                    <a:lnTo>
                      <a:pt x="2" y="18"/>
                    </a:lnTo>
                    <a:lnTo>
                      <a:pt x="9" y="20"/>
                    </a:lnTo>
                    <a:lnTo>
                      <a:pt x="16" y="19"/>
                    </a:lnTo>
                    <a:lnTo>
                      <a:pt x="20" y="11"/>
                    </a:lnTo>
                    <a:close/>
                  </a:path>
                </a:pathLst>
              </a:custGeom>
              <a:solidFill>
                <a:srgbClr val="FFFFFF"/>
              </a:solidFill>
              <a:ln w="9525">
                <a:noFill/>
                <a:round/>
                <a:headEnd/>
                <a:tailEnd/>
              </a:ln>
            </p:spPr>
            <p:txBody>
              <a:bodyPr/>
              <a:lstStyle/>
              <a:p>
                <a:endParaRPr lang="tr-TR"/>
              </a:p>
            </p:txBody>
          </p:sp>
          <p:sp>
            <p:nvSpPr>
              <p:cNvPr id="43267" name="Freeform 259"/>
              <p:cNvSpPr>
                <a:spLocks/>
              </p:cNvSpPr>
              <p:nvPr/>
            </p:nvSpPr>
            <p:spPr bwMode="auto">
              <a:xfrm>
                <a:off x="3806" y="1048"/>
                <a:ext cx="12" cy="9"/>
              </a:xfrm>
              <a:custGeom>
                <a:avLst/>
                <a:gdLst/>
                <a:ahLst/>
                <a:cxnLst>
                  <a:cxn ang="0">
                    <a:pos x="11" y="57"/>
                  </a:cxn>
                  <a:cxn ang="0">
                    <a:pos x="88" y="42"/>
                  </a:cxn>
                  <a:cxn ang="0">
                    <a:pos x="86" y="34"/>
                  </a:cxn>
                  <a:cxn ang="0">
                    <a:pos x="82" y="29"/>
                  </a:cxn>
                  <a:cxn ang="0">
                    <a:pos x="77" y="24"/>
                  </a:cxn>
                  <a:cxn ang="0">
                    <a:pos x="73" y="16"/>
                  </a:cxn>
                  <a:cxn ang="0">
                    <a:pos x="70" y="14"/>
                  </a:cxn>
                  <a:cxn ang="0">
                    <a:pos x="70" y="10"/>
                  </a:cxn>
                  <a:cxn ang="0">
                    <a:pos x="68" y="6"/>
                  </a:cxn>
                  <a:cxn ang="0">
                    <a:pos x="67" y="0"/>
                  </a:cxn>
                  <a:cxn ang="0">
                    <a:pos x="5" y="36"/>
                  </a:cxn>
                  <a:cxn ang="0">
                    <a:pos x="1" y="42"/>
                  </a:cxn>
                  <a:cxn ang="0">
                    <a:pos x="0" y="48"/>
                  </a:cxn>
                  <a:cxn ang="0">
                    <a:pos x="0" y="56"/>
                  </a:cxn>
                  <a:cxn ang="0">
                    <a:pos x="5" y="62"/>
                  </a:cxn>
                  <a:cxn ang="0">
                    <a:pos x="8" y="60"/>
                  </a:cxn>
                  <a:cxn ang="0">
                    <a:pos x="11" y="57"/>
                  </a:cxn>
                </a:cxnLst>
                <a:rect l="0" t="0" r="r" b="b"/>
                <a:pathLst>
                  <a:path w="88" h="62">
                    <a:moveTo>
                      <a:pt x="11" y="57"/>
                    </a:moveTo>
                    <a:lnTo>
                      <a:pt x="88" y="42"/>
                    </a:lnTo>
                    <a:lnTo>
                      <a:pt x="86" y="34"/>
                    </a:lnTo>
                    <a:lnTo>
                      <a:pt x="82" y="29"/>
                    </a:lnTo>
                    <a:lnTo>
                      <a:pt x="77" y="24"/>
                    </a:lnTo>
                    <a:lnTo>
                      <a:pt x="73" y="16"/>
                    </a:lnTo>
                    <a:lnTo>
                      <a:pt x="70" y="14"/>
                    </a:lnTo>
                    <a:lnTo>
                      <a:pt x="70" y="10"/>
                    </a:lnTo>
                    <a:lnTo>
                      <a:pt x="68" y="6"/>
                    </a:lnTo>
                    <a:lnTo>
                      <a:pt x="67" y="0"/>
                    </a:lnTo>
                    <a:lnTo>
                      <a:pt x="5" y="36"/>
                    </a:lnTo>
                    <a:lnTo>
                      <a:pt x="1" y="42"/>
                    </a:lnTo>
                    <a:lnTo>
                      <a:pt x="0" y="48"/>
                    </a:lnTo>
                    <a:lnTo>
                      <a:pt x="0" y="56"/>
                    </a:lnTo>
                    <a:lnTo>
                      <a:pt x="5" y="62"/>
                    </a:lnTo>
                    <a:lnTo>
                      <a:pt x="8" y="60"/>
                    </a:lnTo>
                    <a:lnTo>
                      <a:pt x="11" y="57"/>
                    </a:lnTo>
                    <a:close/>
                  </a:path>
                </a:pathLst>
              </a:custGeom>
              <a:solidFill>
                <a:srgbClr val="FFFFFF"/>
              </a:solidFill>
              <a:ln w="9525">
                <a:noFill/>
                <a:round/>
                <a:headEnd/>
                <a:tailEnd/>
              </a:ln>
            </p:spPr>
            <p:txBody>
              <a:bodyPr/>
              <a:lstStyle/>
              <a:p>
                <a:endParaRPr lang="tr-TR"/>
              </a:p>
            </p:txBody>
          </p:sp>
          <p:sp>
            <p:nvSpPr>
              <p:cNvPr id="43268" name="Freeform 260"/>
              <p:cNvSpPr>
                <a:spLocks/>
              </p:cNvSpPr>
              <p:nvPr/>
            </p:nvSpPr>
            <p:spPr bwMode="auto">
              <a:xfrm>
                <a:off x="3848" y="1025"/>
                <a:ext cx="8" cy="6"/>
              </a:xfrm>
              <a:custGeom>
                <a:avLst/>
                <a:gdLst/>
                <a:ahLst/>
                <a:cxnLst>
                  <a:cxn ang="0">
                    <a:pos x="6" y="36"/>
                  </a:cxn>
                  <a:cxn ang="0">
                    <a:pos x="52" y="0"/>
                  </a:cxn>
                  <a:cxn ang="0">
                    <a:pos x="0" y="42"/>
                  </a:cxn>
                  <a:cxn ang="0">
                    <a:pos x="2" y="39"/>
                  </a:cxn>
                  <a:cxn ang="0">
                    <a:pos x="6" y="36"/>
                  </a:cxn>
                </a:cxnLst>
                <a:rect l="0" t="0" r="r" b="b"/>
                <a:pathLst>
                  <a:path w="52" h="42">
                    <a:moveTo>
                      <a:pt x="6" y="36"/>
                    </a:moveTo>
                    <a:lnTo>
                      <a:pt x="52" y="0"/>
                    </a:lnTo>
                    <a:lnTo>
                      <a:pt x="0" y="42"/>
                    </a:lnTo>
                    <a:lnTo>
                      <a:pt x="2" y="39"/>
                    </a:lnTo>
                    <a:lnTo>
                      <a:pt x="6" y="36"/>
                    </a:lnTo>
                    <a:close/>
                  </a:path>
                </a:pathLst>
              </a:custGeom>
              <a:solidFill>
                <a:srgbClr val="FFFFFF"/>
              </a:solidFill>
              <a:ln w="9525">
                <a:noFill/>
                <a:round/>
                <a:headEnd/>
                <a:tailEnd/>
              </a:ln>
            </p:spPr>
            <p:txBody>
              <a:bodyPr/>
              <a:lstStyle/>
              <a:p>
                <a:endParaRPr lang="tr-TR"/>
              </a:p>
            </p:txBody>
          </p:sp>
          <p:sp>
            <p:nvSpPr>
              <p:cNvPr id="43269" name="Freeform 261"/>
              <p:cNvSpPr>
                <a:spLocks/>
              </p:cNvSpPr>
              <p:nvPr/>
            </p:nvSpPr>
            <p:spPr bwMode="auto">
              <a:xfrm>
                <a:off x="3820" y="1013"/>
                <a:ext cx="42" cy="20"/>
              </a:xfrm>
              <a:custGeom>
                <a:avLst/>
                <a:gdLst/>
                <a:ahLst/>
                <a:cxnLst>
                  <a:cxn ang="0">
                    <a:pos x="0" y="139"/>
                  </a:cxn>
                  <a:cxn ang="0">
                    <a:pos x="294" y="0"/>
                  </a:cxn>
                  <a:cxn ang="0">
                    <a:pos x="61" y="72"/>
                  </a:cxn>
                  <a:cxn ang="0">
                    <a:pos x="0" y="139"/>
                  </a:cxn>
                </a:cxnLst>
                <a:rect l="0" t="0" r="r" b="b"/>
                <a:pathLst>
                  <a:path w="294" h="139">
                    <a:moveTo>
                      <a:pt x="0" y="139"/>
                    </a:moveTo>
                    <a:lnTo>
                      <a:pt x="294" y="0"/>
                    </a:lnTo>
                    <a:lnTo>
                      <a:pt x="61" y="72"/>
                    </a:lnTo>
                    <a:lnTo>
                      <a:pt x="0" y="139"/>
                    </a:lnTo>
                    <a:close/>
                  </a:path>
                </a:pathLst>
              </a:custGeom>
              <a:solidFill>
                <a:srgbClr val="FFFFFF"/>
              </a:solidFill>
              <a:ln w="9525">
                <a:noFill/>
                <a:round/>
                <a:headEnd/>
                <a:tailEnd/>
              </a:ln>
            </p:spPr>
            <p:txBody>
              <a:bodyPr/>
              <a:lstStyle/>
              <a:p>
                <a:endParaRPr lang="tr-TR"/>
              </a:p>
            </p:txBody>
          </p:sp>
          <p:sp>
            <p:nvSpPr>
              <p:cNvPr id="43270" name="Freeform 262"/>
              <p:cNvSpPr>
                <a:spLocks/>
              </p:cNvSpPr>
              <p:nvPr/>
            </p:nvSpPr>
            <p:spPr bwMode="auto">
              <a:xfrm>
                <a:off x="3802" y="1025"/>
                <a:ext cx="13" cy="10"/>
              </a:xfrm>
              <a:custGeom>
                <a:avLst/>
                <a:gdLst/>
                <a:ahLst/>
                <a:cxnLst>
                  <a:cxn ang="0">
                    <a:pos x="12" y="73"/>
                  </a:cxn>
                  <a:cxn ang="0">
                    <a:pos x="89" y="0"/>
                  </a:cxn>
                  <a:cxn ang="0">
                    <a:pos x="6" y="47"/>
                  </a:cxn>
                  <a:cxn ang="0">
                    <a:pos x="2" y="51"/>
                  </a:cxn>
                  <a:cxn ang="0">
                    <a:pos x="0" y="59"/>
                  </a:cxn>
                  <a:cxn ang="0">
                    <a:pos x="0" y="67"/>
                  </a:cxn>
                  <a:cxn ang="0">
                    <a:pos x="6" y="73"/>
                  </a:cxn>
                  <a:cxn ang="0">
                    <a:pos x="8" y="73"/>
                  </a:cxn>
                  <a:cxn ang="0">
                    <a:pos x="12" y="73"/>
                  </a:cxn>
                </a:cxnLst>
                <a:rect l="0" t="0" r="r" b="b"/>
                <a:pathLst>
                  <a:path w="89" h="73">
                    <a:moveTo>
                      <a:pt x="12" y="73"/>
                    </a:moveTo>
                    <a:lnTo>
                      <a:pt x="89" y="0"/>
                    </a:lnTo>
                    <a:lnTo>
                      <a:pt x="6" y="47"/>
                    </a:lnTo>
                    <a:lnTo>
                      <a:pt x="2" y="51"/>
                    </a:lnTo>
                    <a:lnTo>
                      <a:pt x="0" y="59"/>
                    </a:lnTo>
                    <a:lnTo>
                      <a:pt x="0" y="67"/>
                    </a:lnTo>
                    <a:lnTo>
                      <a:pt x="6" y="73"/>
                    </a:lnTo>
                    <a:lnTo>
                      <a:pt x="8" y="73"/>
                    </a:lnTo>
                    <a:lnTo>
                      <a:pt x="12" y="73"/>
                    </a:lnTo>
                    <a:close/>
                  </a:path>
                </a:pathLst>
              </a:custGeom>
              <a:solidFill>
                <a:srgbClr val="FFFFFF"/>
              </a:solidFill>
              <a:ln w="9525">
                <a:noFill/>
                <a:round/>
                <a:headEnd/>
                <a:tailEnd/>
              </a:ln>
            </p:spPr>
            <p:txBody>
              <a:bodyPr/>
              <a:lstStyle/>
              <a:p>
                <a:endParaRPr lang="tr-TR"/>
              </a:p>
            </p:txBody>
          </p:sp>
          <p:sp>
            <p:nvSpPr>
              <p:cNvPr id="43271" name="Freeform 263"/>
              <p:cNvSpPr>
                <a:spLocks/>
              </p:cNvSpPr>
              <p:nvPr/>
            </p:nvSpPr>
            <p:spPr bwMode="auto">
              <a:xfrm>
                <a:off x="3796" y="1007"/>
                <a:ext cx="20" cy="18"/>
              </a:xfrm>
              <a:custGeom>
                <a:avLst/>
                <a:gdLst/>
                <a:ahLst/>
                <a:cxnLst>
                  <a:cxn ang="0">
                    <a:pos x="11" y="118"/>
                  </a:cxn>
                  <a:cxn ang="0">
                    <a:pos x="114" y="56"/>
                  </a:cxn>
                  <a:cxn ang="0">
                    <a:pos x="118" y="50"/>
                  </a:cxn>
                  <a:cxn ang="0">
                    <a:pos x="122" y="43"/>
                  </a:cxn>
                  <a:cxn ang="0">
                    <a:pos x="126" y="37"/>
                  </a:cxn>
                  <a:cxn ang="0">
                    <a:pos x="129" y="30"/>
                  </a:cxn>
                  <a:cxn ang="0">
                    <a:pos x="130" y="24"/>
                  </a:cxn>
                  <a:cxn ang="0">
                    <a:pos x="133" y="17"/>
                  </a:cxn>
                  <a:cxn ang="0">
                    <a:pos x="135" y="10"/>
                  </a:cxn>
                  <a:cxn ang="0">
                    <a:pos x="140" y="0"/>
                  </a:cxn>
                  <a:cxn ang="0">
                    <a:pos x="11" y="92"/>
                  </a:cxn>
                  <a:cxn ang="0">
                    <a:pos x="4" y="99"/>
                  </a:cxn>
                  <a:cxn ang="0">
                    <a:pos x="0" y="106"/>
                  </a:cxn>
                  <a:cxn ang="0">
                    <a:pos x="0" y="112"/>
                  </a:cxn>
                  <a:cxn ang="0">
                    <a:pos x="3" y="115"/>
                  </a:cxn>
                  <a:cxn ang="0">
                    <a:pos x="5" y="120"/>
                  </a:cxn>
                  <a:cxn ang="0">
                    <a:pos x="11" y="123"/>
                  </a:cxn>
                  <a:cxn ang="0">
                    <a:pos x="11" y="121"/>
                  </a:cxn>
                  <a:cxn ang="0">
                    <a:pos x="11" y="118"/>
                  </a:cxn>
                </a:cxnLst>
                <a:rect l="0" t="0" r="r" b="b"/>
                <a:pathLst>
                  <a:path w="140" h="123">
                    <a:moveTo>
                      <a:pt x="11" y="118"/>
                    </a:moveTo>
                    <a:lnTo>
                      <a:pt x="114" y="56"/>
                    </a:lnTo>
                    <a:lnTo>
                      <a:pt x="118" y="50"/>
                    </a:lnTo>
                    <a:lnTo>
                      <a:pt x="122" y="43"/>
                    </a:lnTo>
                    <a:lnTo>
                      <a:pt x="126" y="37"/>
                    </a:lnTo>
                    <a:lnTo>
                      <a:pt x="129" y="30"/>
                    </a:lnTo>
                    <a:lnTo>
                      <a:pt x="130" y="24"/>
                    </a:lnTo>
                    <a:lnTo>
                      <a:pt x="133" y="17"/>
                    </a:lnTo>
                    <a:lnTo>
                      <a:pt x="135" y="10"/>
                    </a:lnTo>
                    <a:lnTo>
                      <a:pt x="140" y="0"/>
                    </a:lnTo>
                    <a:lnTo>
                      <a:pt x="11" y="92"/>
                    </a:lnTo>
                    <a:lnTo>
                      <a:pt x="4" y="99"/>
                    </a:lnTo>
                    <a:lnTo>
                      <a:pt x="0" y="106"/>
                    </a:lnTo>
                    <a:lnTo>
                      <a:pt x="0" y="112"/>
                    </a:lnTo>
                    <a:lnTo>
                      <a:pt x="3" y="115"/>
                    </a:lnTo>
                    <a:lnTo>
                      <a:pt x="5" y="120"/>
                    </a:lnTo>
                    <a:lnTo>
                      <a:pt x="11" y="123"/>
                    </a:lnTo>
                    <a:lnTo>
                      <a:pt x="11" y="121"/>
                    </a:lnTo>
                    <a:lnTo>
                      <a:pt x="11" y="118"/>
                    </a:lnTo>
                    <a:close/>
                  </a:path>
                </a:pathLst>
              </a:custGeom>
              <a:solidFill>
                <a:srgbClr val="FFFFFF"/>
              </a:solidFill>
              <a:ln w="9525">
                <a:noFill/>
                <a:round/>
                <a:headEnd/>
                <a:tailEnd/>
              </a:ln>
            </p:spPr>
            <p:txBody>
              <a:bodyPr/>
              <a:lstStyle/>
              <a:p>
                <a:endParaRPr lang="tr-TR"/>
              </a:p>
            </p:txBody>
          </p:sp>
          <p:sp>
            <p:nvSpPr>
              <p:cNvPr id="43272" name="Freeform 264"/>
              <p:cNvSpPr>
                <a:spLocks/>
              </p:cNvSpPr>
              <p:nvPr/>
            </p:nvSpPr>
            <p:spPr bwMode="auto">
              <a:xfrm>
                <a:off x="3828" y="1002"/>
                <a:ext cx="26" cy="11"/>
              </a:xfrm>
              <a:custGeom>
                <a:avLst/>
                <a:gdLst/>
                <a:ahLst/>
                <a:cxnLst>
                  <a:cxn ang="0">
                    <a:pos x="5" y="77"/>
                  </a:cxn>
                  <a:cxn ang="0">
                    <a:pos x="181" y="0"/>
                  </a:cxn>
                  <a:cxn ang="0">
                    <a:pos x="31" y="46"/>
                  </a:cxn>
                  <a:cxn ang="0">
                    <a:pos x="0" y="77"/>
                  </a:cxn>
                  <a:cxn ang="0">
                    <a:pos x="2" y="77"/>
                  </a:cxn>
                  <a:cxn ang="0">
                    <a:pos x="5" y="77"/>
                  </a:cxn>
                </a:cxnLst>
                <a:rect l="0" t="0" r="r" b="b"/>
                <a:pathLst>
                  <a:path w="181" h="77">
                    <a:moveTo>
                      <a:pt x="5" y="77"/>
                    </a:moveTo>
                    <a:lnTo>
                      <a:pt x="181" y="0"/>
                    </a:lnTo>
                    <a:lnTo>
                      <a:pt x="31" y="46"/>
                    </a:lnTo>
                    <a:lnTo>
                      <a:pt x="0" y="77"/>
                    </a:lnTo>
                    <a:lnTo>
                      <a:pt x="2" y="77"/>
                    </a:lnTo>
                    <a:lnTo>
                      <a:pt x="5" y="77"/>
                    </a:lnTo>
                    <a:close/>
                  </a:path>
                </a:pathLst>
              </a:custGeom>
              <a:solidFill>
                <a:srgbClr val="FFFFFF"/>
              </a:solidFill>
              <a:ln w="9525">
                <a:noFill/>
                <a:round/>
                <a:headEnd/>
                <a:tailEnd/>
              </a:ln>
            </p:spPr>
            <p:txBody>
              <a:bodyPr/>
              <a:lstStyle/>
              <a:p>
                <a:endParaRPr lang="tr-TR"/>
              </a:p>
            </p:txBody>
          </p:sp>
          <p:sp>
            <p:nvSpPr>
              <p:cNvPr id="43273" name="Freeform 265"/>
              <p:cNvSpPr>
                <a:spLocks/>
              </p:cNvSpPr>
              <p:nvPr/>
            </p:nvSpPr>
            <p:spPr bwMode="auto">
              <a:xfrm>
                <a:off x="3526" y="1075"/>
                <a:ext cx="6" cy="7"/>
              </a:xfrm>
              <a:custGeom>
                <a:avLst/>
                <a:gdLst/>
                <a:ahLst/>
                <a:cxnLst>
                  <a:cxn ang="0">
                    <a:pos x="15" y="42"/>
                  </a:cxn>
                  <a:cxn ang="0">
                    <a:pos x="17" y="35"/>
                  </a:cxn>
                  <a:cxn ang="0">
                    <a:pos x="24" y="33"/>
                  </a:cxn>
                  <a:cxn ang="0">
                    <a:pos x="33" y="32"/>
                  </a:cxn>
                  <a:cxn ang="0">
                    <a:pos x="41" y="26"/>
                  </a:cxn>
                  <a:cxn ang="0">
                    <a:pos x="42" y="21"/>
                  </a:cxn>
                  <a:cxn ang="0">
                    <a:pos x="41" y="14"/>
                  </a:cxn>
                  <a:cxn ang="0">
                    <a:pos x="38" y="8"/>
                  </a:cxn>
                  <a:cxn ang="0">
                    <a:pos x="36" y="0"/>
                  </a:cxn>
                  <a:cxn ang="0">
                    <a:pos x="0" y="32"/>
                  </a:cxn>
                  <a:cxn ang="0">
                    <a:pos x="0" y="33"/>
                  </a:cxn>
                  <a:cxn ang="0">
                    <a:pos x="1" y="35"/>
                  </a:cxn>
                  <a:cxn ang="0">
                    <a:pos x="2" y="41"/>
                  </a:cxn>
                  <a:cxn ang="0">
                    <a:pos x="5" y="45"/>
                  </a:cxn>
                  <a:cxn ang="0">
                    <a:pos x="8" y="50"/>
                  </a:cxn>
                  <a:cxn ang="0">
                    <a:pos x="10" y="52"/>
                  </a:cxn>
                  <a:cxn ang="0">
                    <a:pos x="12" y="49"/>
                  </a:cxn>
                  <a:cxn ang="0">
                    <a:pos x="15" y="42"/>
                  </a:cxn>
                </a:cxnLst>
                <a:rect l="0" t="0" r="r" b="b"/>
                <a:pathLst>
                  <a:path w="42" h="52">
                    <a:moveTo>
                      <a:pt x="15" y="42"/>
                    </a:moveTo>
                    <a:lnTo>
                      <a:pt x="17" y="35"/>
                    </a:lnTo>
                    <a:lnTo>
                      <a:pt x="24" y="33"/>
                    </a:lnTo>
                    <a:lnTo>
                      <a:pt x="33" y="32"/>
                    </a:lnTo>
                    <a:lnTo>
                      <a:pt x="41" y="26"/>
                    </a:lnTo>
                    <a:lnTo>
                      <a:pt x="42" y="21"/>
                    </a:lnTo>
                    <a:lnTo>
                      <a:pt x="41" y="14"/>
                    </a:lnTo>
                    <a:lnTo>
                      <a:pt x="38" y="8"/>
                    </a:lnTo>
                    <a:lnTo>
                      <a:pt x="36" y="0"/>
                    </a:lnTo>
                    <a:lnTo>
                      <a:pt x="0" y="32"/>
                    </a:lnTo>
                    <a:lnTo>
                      <a:pt x="0" y="33"/>
                    </a:lnTo>
                    <a:lnTo>
                      <a:pt x="1" y="35"/>
                    </a:lnTo>
                    <a:lnTo>
                      <a:pt x="2" y="41"/>
                    </a:lnTo>
                    <a:lnTo>
                      <a:pt x="5" y="45"/>
                    </a:lnTo>
                    <a:lnTo>
                      <a:pt x="8" y="50"/>
                    </a:lnTo>
                    <a:lnTo>
                      <a:pt x="10" y="52"/>
                    </a:lnTo>
                    <a:lnTo>
                      <a:pt x="12" y="49"/>
                    </a:lnTo>
                    <a:lnTo>
                      <a:pt x="15" y="42"/>
                    </a:lnTo>
                    <a:close/>
                  </a:path>
                </a:pathLst>
              </a:custGeom>
              <a:solidFill>
                <a:srgbClr val="FFFFFF"/>
              </a:solidFill>
              <a:ln w="9525">
                <a:noFill/>
                <a:round/>
                <a:headEnd/>
                <a:tailEnd/>
              </a:ln>
            </p:spPr>
            <p:txBody>
              <a:bodyPr/>
              <a:lstStyle/>
              <a:p>
                <a:endParaRPr lang="tr-TR"/>
              </a:p>
            </p:txBody>
          </p:sp>
          <p:sp>
            <p:nvSpPr>
              <p:cNvPr id="43274" name="Freeform 266"/>
              <p:cNvSpPr>
                <a:spLocks/>
              </p:cNvSpPr>
              <p:nvPr/>
            </p:nvSpPr>
            <p:spPr bwMode="auto">
              <a:xfrm>
                <a:off x="3514" y="1059"/>
                <a:ext cx="17" cy="15"/>
              </a:xfrm>
              <a:custGeom>
                <a:avLst/>
                <a:gdLst/>
                <a:ahLst/>
                <a:cxnLst>
                  <a:cxn ang="0">
                    <a:pos x="0" y="103"/>
                  </a:cxn>
                  <a:cxn ang="0">
                    <a:pos x="113" y="26"/>
                  </a:cxn>
                  <a:cxn ang="0">
                    <a:pos x="113" y="21"/>
                  </a:cxn>
                  <a:cxn ang="0">
                    <a:pos x="115" y="15"/>
                  </a:cxn>
                  <a:cxn ang="0">
                    <a:pos x="115" y="8"/>
                  </a:cxn>
                  <a:cxn ang="0">
                    <a:pos x="113" y="0"/>
                  </a:cxn>
                  <a:cxn ang="0">
                    <a:pos x="0" y="103"/>
                  </a:cxn>
                </a:cxnLst>
                <a:rect l="0" t="0" r="r" b="b"/>
                <a:pathLst>
                  <a:path w="115" h="103">
                    <a:moveTo>
                      <a:pt x="0" y="103"/>
                    </a:moveTo>
                    <a:lnTo>
                      <a:pt x="113" y="26"/>
                    </a:lnTo>
                    <a:lnTo>
                      <a:pt x="113" y="21"/>
                    </a:lnTo>
                    <a:lnTo>
                      <a:pt x="115" y="15"/>
                    </a:lnTo>
                    <a:lnTo>
                      <a:pt x="115" y="8"/>
                    </a:lnTo>
                    <a:lnTo>
                      <a:pt x="113" y="0"/>
                    </a:lnTo>
                    <a:lnTo>
                      <a:pt x="0" y="103"/>
                    </a:lnTo>
                    <a:close/>
                  </a:path>
                </a:pathLst>
              </a:custGeom>
              <a:solidFill>
                <a:srgbClr val="FFFFFF"/>
              </a:solidFill>
              <a:ln w="9525">
                <a:noFill/>
                <a:round/>
                <a:headEnd/>
                <a:tailEnd/>
              </a:ln>
            </p:spPr>
            <p:txBody>
              <a:bodyPr/>
              <a:lstStyle/>
              <a:p>
                <a:endParaRPr lang="tr-TR"/>
              </a:p>
            </p:txBody>
          </p:sp>
          <p:sp>
            <p:nvSpPr>
              <p:cNvPr id="43275" name="Freeform 267"/>
              <p:cNvSpPr>
                <a:spLocks/>
              </p:cNvSpPr>
              <p:nvPr/>
            </p:nvSpPr>
            <p:spPr bwMode="auto">
              <a:xfrm>
                <a:off x="3839" y="989"/>
                <a:ext cx="19" cy="6"/>
              </a:xfrm>
              <a:custGeom>
                <a:avLst/>
                <a:gdLst/>
                <a:ahLst/>
                <a:cxnLst>
                  <a:cxn ang="0">
                    <a:pos x="0" y="41"/>
                  </a:cxn>
                  <a:cxn ang="0">
                    <a:pos x="134" y="0"/>
                  </a:cxn>
                  <a:cxn ang="0">
                    <a:pos x="0" y="41"/>
                  </a:cxn>
                </a:cxnLst>
                <a:rect l="0" t="0" r="r" b="b"/>
                <a:pathLst>
                  <a:path w="134" h="41">
                    <a:moveTo>
                      <a:pt x="0" y="41"/>
                    </a:moveTo>
                    <a:lnTo>
                      <a:pt x="134" y="0"/>
                    </a:lnTo>
                    <a:lnTo>
                      <a:pt x="0" y="41"/>
                    </a:lnTo>
                    <a:close/>
                  </a:path>
                </a:pathLst>
              </a:custGeom>
              <a:solidFill>
                <a:srgbClr val="FFFFFF"/>
              </a:solidFill>
              <a:ln w="9525">
                <a:noFill/>
                <a:round/>
                <a:headEnd/>
                <a:tailEnd/>
              </a:ln>
            </p:spPr>
            <p:txBody>
              <a:bodyPr/>
              <a:lstStyle/>
              <a:p>
                <a:endParaRPr lang="tr-TR"/>
              </a:p>
            </p:txBody>
          </p:sp>
          <p:sp>
            <p:nvSpPr>
              <p:cNvPr id="43276" name="Freeform 268"/>
              <p:cNvSpPr>
                <a:spLocks/>
              </p:cNvSpPr>
              <p:nvPr/>
            </p:nvSpPr>
            <p:spPr bwMode="auto">
              <a:xfrm>
                <a:off x="3806" y="965"/>
                <a:ext cx="65" cy="35"/>
              </a:xfrm>
              <a:custGeom>
                <a:avLst/>
                <a:gdLst/>
                <a:ahLst/>
                <a:cxnLst>
                  <a:cxn ang="0">
                    <a:pos x="11" y="237"/>
                  </a:cxn>
                  <a:cxn ang="0">
                    <a:pos x="294" y="98"/>
                  </a:cxn>
                  <a:cxn ang="0">
                    <a:pos x="295" y="95"/>
                  </a:cxn>
                  <a:cxn ang="0">
                    <a:pos x="297" y="89"/>
                  </a:cxn>
                  <a:cxn ang="0">
                    <a:pos x="299" y="87"/>
                  </a:cxn>
                  <a:cxn ang="0">
                    <a:pos x="301" y="85"/>
                  </a:cxn>
                  <a:cxn ang="0">
                    <a:pos x="304" y="81"/>
                  </a:cxn>
                  <a:cxn ang="0">
                    <a:pos x="311" y="77"/>
                  </a:cxn>
                  <a:cxn ang="0">
                    <a:pos x="454" y="0"/>
                  </a:cxn>
                  <a:cxn ang="0">
                    <a:pos x="398" y="14"/>
                  </a:cxn>
                  <a:cxn ang="0">
                    <a:pos x="339" y="35"/>
                  </a:cxn>
                  <a:cxn ang="0">
                    <a:pos x="278" y="62"/>
                  </a:cxn>
                  <a:cxn ang="0">
                    <a:pos x="217" y="92"/>
                  </a:cxn>
                  <a:cxn ang="0">
                    <a:pos x="157" y="128"/>
                  </a:cxn>
                  <a:cxn ang="0">
                    <a:pos x="100" y="165"/>
                  </a:cxn>
                  <a:cxn ang="0">
                    <a:pos x="47" y="203"/>
                  </a:cxn>
                  <a:cxn ang="0">
                    <a:pos x="0" y="242"/>
                  </a:cxn>
                  <a:cxn ang="0">
                    <a:pos x="1" y="242"/>
                  </a:cxn>
                  <a:cxn ang="0">
                    <a:pos x="6" y="239"/>
                  </a:cxn>
                  <a:cxn ang="0">
                    <a:pos x="9" y="238"/>
                  </a:cxn>
                  <a:cxn ang="0">
                    <a:pos x="11" y="237"/>
                  </a:cxn>
                </a:cxnLst>
                <a:rect l="0" t="0" r="r" b="b"/>
                <a:pathLst>
                  <a:path w="454" h="242">
                    <a:moveTo>
                      <a:pt x="11" y="237"/>
                    </a:moveTo>
                    <a:lnTo>
                      <a:pt x="294" y="98"/>
                    </a:lnTo>
                    <a:lnTo>
                      <a:pt x="295" y="95"/>
                    </a:lnTo>
                    <a:lnTo>
                      <a:pt x="297" y="89"/>
                    </a:lnTo>
                    <a:lnTo>
                      <a:pt x="299" y="87"/>
                    </a:lnTo>
                    <a:lnTo>
                      <a:pt x="301" y="85"/>
                    </a:lnTo>
                    <a:lnTo>
                      <a:pt x="304" y="81"/>
                    </a:lnTo>
                    <a:lnTo>
                      <a:pt x="311" y="77"/>
                    </a:lnTo>
                    <a:lnTo>
                      <a:pt x="454" y="0"/>
                    </a:lnTo>
                    <a:lnTo>
                      <a:pt x="398" y="14"/>
                    </a:lnTo>
                    <a:lnTo>
                      <a:pt x="339" y="35"/>
                    </a:lnTo>
                    <a:lnTo>
                      <a:pt x="278" y="62"/>
                    </a:lnTo>
                    <a:lnTo>
                      <a:pt x="217" y="92"/>
                    </a:lnTo>
                    <a:lnTo>
                      <a:pt x="157" y="128"/>
                    </a:lnTo>
                    <a:lnTo>
                      <a:pt x="100" y="165"/>
                    </a:lnTo>
                    <a:lnTo>
                      <a:pt x="47" y="203"/>
                    </a:lnTo>
                    <a:lnTo>
                      <a:pt x="0" y="242"/>
                    </a:lnTo>
                    <a:lnTo>
                      <a:pt x="1" y="242"/>
                    </a:lnTo>
                    <a:lnTo>
                      <a:pt x="6" y="239"/>
                    </a:lnTo>
                    <a:lnTo>
                      <a:pt x="9" y="238"/>
                    </a:lnTo>
                    <a:lnTo>
                      <a:pt x="11" y="237"/>
                    </a:lnTo>
                    <a:close/>
                  </a:path>
                </a:pathLst>
              </a:custGeom>
              <a:solidFill>
                <a:srgbClr val="FFFFFF"/>
              </a:solidFill>
              <a:ln w="9525">
                <a:noFill/>
                <a:round/>
                <a:headEnd/>
                <a:tailEnd/>
              </a:ln>
            </p:spPr>
            <p:txBody>
              <a:bodyPr/>
              <a:lstStyle/>
              <a:p>
                <a:endParaRPr lang="tr-TR"/>
              </a:p>
            </p:txBody>
          </p:sp>
          <p:sp>
            <p:nvSpPr>
              <p:cNvPr id="43277" name="Freeform 269"/>
              <p:cNvSpPr>
                <a:spLocks/>
              </p:cNvSpPr>
              <p:nvPr/>
            </p:nvSpPr>
            <p:spPr bwMode="auto">
              <a:xfrm>
                <a:off x="3504" y="1048"/>
                <a:ext cx="25" cy="21"/>
              </a:xfrm>
              <a:custGeom>
                <a:avLst/>
                <a:gdLst/>
                <a:ahLst/>
                <a:cxnLst>
                  <a:cxn ang="0">
                    <a:pos x="16" y="145"/>
                  </a:cxn>
                  <a:cxn ang="0">
                    <a:pos x="170" y="16"/>
                  </a:cxn>
                  <a:cxn ang="0">
                    <a:pos x="175" y="12"/>
                  </a:cxn>
                  <a:cxn ang="0">
                    <a:pos x="177" y="8"/>
                  </a:cxn>
                  <a:cxn ang="0">
                    <a:pos x="175" y="5"/>
                  </a:cxn>
                  <a:cxn ang="0">
                    <a:pos x="170" y="0"/>
                  </a:cxn>
                  <a:cxn ang="0">
                    <a:pos x="5" y="108"/>
                  </a:cxn>
                  <a:cxn ang="0">
                    <a:pos x="0" y="145"/>
                  </a:cxn>
                  <a:cxn ang="0">
                    <a:pos x="3" y="145"/>
                  </a:cxn>
                  <a:cxn ang="0">
                    <a:pos x="8" y="145"/>
                  </a:cxn>
                  <a:cxn ang="0">
                    <a:pos x="12" y="145"/>
                  </a:cxn>
                  <a:cxn ang="0">
                    <a:pos x="16" y="145"/>
                  </a:cxn>
                </a:cxnLst>
                <a:rect l="0" t="0" r="r" b="b"/>
                <a:pathLst>
                  <a:path w="177" h="145">
                    <a:moveTo>
                      <a:pt x="16" y="145"/>
                    </a:moveTo>
                    <a:lnTo>
                      <a:pt x="170" y="16"/>
                    </a:lnTo>
                    <a:lnTo>
                      <a:pt x="175" y="12"/>
                    </a:lnTo>
                    <a:lnTo>
                      <a:pt x="177" y="8"/>
                    </a:lnTo>
                    <a:lnTo>
                      <a:pt x="175" y="5"/>
                    </a:lnTo>
                    <a:lnTo>
                      <a:pt x="170" y="0"/>
                    </a:lnTo>
                    <a:lnTo>
                      <a:pt x="5" y="108"/>
                    </a:lnTo>
                    <a:lnTo>
                      <a:pt x="0" y="145"/>
                    </a:lnTo>
                    <a:lnTo>
                      <a:pt x="3" y="145"/>
                    </a:lnTo>
                    <a:lnTo>
                      <a:pt x="8" y="145"/>
                    </a:lnTo>
                    <a:lnTo>
                      <a:pt x="12" y="145"/>
                    </a:lnTo>
                    <a:lnTo>
                      <a:pt x="16" y="145"/>
                    </a:lnTo>
                    <a:close/>
                  </a:path>
                </a:pathLst>
              </a:custGeom>
              <a:solidFill>
                <a:srgbClr val="FFFFFF"/>
              </a:solidFill>
              <a:ln w="9525">
                <a:noFill/>
                <a:round/>
                <a:headEnd/>
                <a:tailEnd/>
              </a:ln>
            </p:spPr>
            <p:txBody>
              <a:bodyPr/>
              <a:lstStyle/>
              <a:p>
                <a:endParaRPr lang="tr-TR"/>
              </a:p>
            </p:txBody>
          </p:sp>
          <p:sp>
            <p:nvSpPr>
              <p:cNvPr id="43278" name="Freeform 270"/>
              <p:cNvSpPr>
                <a:spLocks/>
              </p:cNvSpPr>
              <p:nvPr/>
            </p:nvSpPr>
            <p:spPr bwMode="auto">
              <a:xfrm>
                <a:off x="3788" y="988"/>
                <a:ext cx="4" cy="9"/>
              </a:xfrm>
              <a:custGeom>
                <a:avLst/>
                <a:gdLst/>
                <a:ahLst/>
                <a:cxnLst>
                  <a:cxn ang="0">
                    <a:pos x="26" y="56"/>
                  </a:cxn>
                  <a:cxn ang="0">
                    <a:pos x="28" y="54"/>
                  </a:cxn>
                  <a:cxn ang="0">
                    <a:pos x="30" y="51"/>
                  </a:cxn>
                  <a:cxn ang="0">
                    <a:pos x="31" y="40"/>
                  </a:cxn>
                  <a:cxn ang="0">
                    <a:pos x="31" y="28"/>
                  </a:cxn>
                  <a:cxn ang="0">
                    <a:pos x="30" y="22"/>
                  </a:cxn>
                  <a:cxn ang="0">
                    <a:pos x="30" y="15"/>
                  </a:cxn>
                  <a:cxn ang="0">
                    <a:pos x="30" y="9"/>
                  </a:cxn>
                  <a:cxn ang="0">
                    <a:pos x="30" y="0"/>
                  </a:cxn>
                  <a:cxn ang="0">
                    <a:pos x="25" y="1"/>
                  </a:cxn>
                  <a:cxn ang="0">
                    <a:pos x="22" y="3"/>
                  </a:cxn>
                  <a:cxn ang="0">
                    <a:pos x="18" y="9"/>
                  </a:cxn>
                  <a:cxn ang="0">
                    <a:pos x="16" y="14"/>
                  </a:cxn>
                  <a:cxn ang="0">
                    <a:pos x="13" y="22"/>
                  </a:cxn>
                  <a:cxn ang="0">
                    <a:pos x="11" y="28"/>
                  </a:cxn>
                  <a:cxn ang="0">
                    <a:pos x="5" y="34"/>
                  </a:cxn>
                  <a:cxn ang="0">
                    <a:pos x="0" y="36"/>
                  </a:cxn>
                  <a:cxn ang="0">
                    <a:pos x="2" y="43"/>
                  </a:cxn>
                  <a:cxn ang="0">
                    <a:pos x="5" y="49"/>
                  </a:cxn>
                  <a:cxn ang="0">
                    <a:pos x="9" y="55"/>
                  </a:cxn>
                  <a:cxn ang="0">
                    <a:pos x="15" y="62"/>
                  </a:cxn>
                  <a:cxn ang="0">
                    <a:pos x="16" y="62"/>
                  </a:cxn>
                  <a:cxn ang="0">
                    <a:pos x="21" y="60"/>
                  </a:cxn>
                  <a:cxn ang="0">
                    <a:pos x="24" y="59"/>
                  </a:cxn>
                  <a:cxn ang="0">
                    <a:pos x="26" y="56"/>
                  </a:cxn>
                </a:cxnLst>
                <a:rect l="0" t="0" r="r" b="b"/>
                <a:pathLst>
                  <a:path w="31" h="62">
                    <a:moveTo>
                      <a:pt x="26" y="56"/>
                    </a:moveTo>
                    <a:lnTo>
                      <a:pt x="28" y="54"/>
                    </a:lnTo>
                    <a:lnTo>
                      <a:pt x="30" y="51"/>
                    </a:lnTo>
                    <a:lnTo>
                      <a:pt x="31" y="40"/>
                    </a:lnTo>
                    <a:lnTo>
                      <a:pt x="31" y="28"/>
                    </a:lnTo>
                    <a:lnTo>
                      <a:pt x="30" y="22"/>
                    </a:lnTo>
                    <a:lnTo>
                      <a:pt x="30" y="15"/>
                    </a:lnTo>
                    <a:lnTo>
                      <a:pt x="30" y="9"/>
                    </a:lnTo>
                    <a:lnTo>
                      <a:pt x="30" y="0"/>
                    </a:lnTo>
                    <a:lnTo>
                      <a:pt x="25" y="1"/>
                    </a:lnTo>
                    <a:lnTo>
                      <a:pt x="22" y="3"/>
                    </a:lnTo>
                    <a:lnTo>
                      <a:pt x="18" y="9"/>
                    </a:lnTo>
                    <a:lnTo>
                      <a:pt x="16" y="14"/>
                    </a:lnTo>
                    <a:lnTo>
                      <a:pt x="13" y="22"/>
                    </a:lnTo>
                    <a:lnTo>
                      <a:pt x="11" y="28"/>
                    </a:lnTo>
                    <a:lnTo>
                      <a:pt x="5" y="34"/>
                    </a:lnTo>
                    <a:lnTo>
                      <a:pt x="0" y="36"/>
                    </a:lnTo>
                    <a:lnTo>
                      <a:pt x="2" y="43"/>
                    </a:lnTo>
                    <a:lnTo>
                      <a:pt x="5" y="49"/>
                    </a:lnTo>
                    <a:lnTo>
                      <a:pt x="9" y="55"/>
                    </a:lnTo>
                    <a:lnTo>
                      <a:pt x="15" y="62"/>
                    </a:lnTo>
                    <a:lnTo>
                      <a:pt x="16" y="62"/>
                    </a:lnTo>
                    <a:lnTo>
                      <a:pt x="21" y="60"/>
                    </a:lnTo>
                    <a:lnTo>
                      <a:pt x="24" y="59"/>
                    </a:lnTo>
                    <a:lnTo>
                      <a:pt x="26" y="56"/>
                    </a:lnTo>
                    <a:close/>
                  </a:path>
                </a:pathLst>
              </a:custGeom>
              <a:solidFill>
                <a:srgbClr val="FFFFFF"/>
              </a:solidFill>
              <a:ln w="9525">
                <a:noFill/>
                <a:round/>
                <a:headEnd/>
                <a:tailEnd/>
              </a:ln>
            </p:spPr>
            <p:txBody>
              <a:bodyPr/>
              <a:lstStyle/>
              <a:p>
                <a:endParaRPr lang="tr-TR"/>
              </a:p>
            </p:txBody>
          </p:sp>
          <p:sp>
            <p:nvSpPr>
              <p:cNvPr id="43279" name="Freeform 271"/>
              <p:cNvSpPr>
                <a:spLocks/>
              </p:cNvSpPr>
              <p:nvPr/>
            </p:nvSpPr>
            <p:spPr bwMode="auto">
              <a:xfrm>
                <a:off x="3796" y="955"/>
                <a:ext cx="25" cy="27"/>
              </a:xfrm>
              <a:custGeom>
                <a:avLst/>
                <a:gdLst/>
                <a:ahLst/>
                <a:cxnLst>
                  <a:cxn ang="0">
                    <a:pos x="0" y="186"/>
                  </a:cxn>
                  <a:cxn ang="0">
                    <a:pos x="176" y="0"/>
                  </a:cxn>
                  <a:cxn ang="0">
                    <a:pos x="83" y="73"/>
                  </a:cxn>
                  <a:cxn ang="0">
                    <a:pos x="0" y="186"/>
                  </a:cxn>
                </a:cxnLst>
                <a:rect l="0" t="0" r="r" b="b"/>
                <a:pathLst>
                  <a:path w="176" h="186">
                    <a:moveTo>
                      <a:pt x="0" y="186"/>
                    </a:moveTo>
                    <a:lnTo>
                      <a:pt x="176" y="0"/>
                    </a:lnTo>
                    <a:lnTo>
                      <a:pt x="83" y="73"/>
                    </a:lnTo>
                    <a:lnTo>
                      <a:pt x="0" y="186"/>
                    </a:lnTo>
                    <a:close/>
                  </a:path>
                </a:pathLst>
              </a:custGeom>
              <a:solidFill>
                <a:srgbClr val="FFFFFF"/>
              </a:solidFill>
              <a:ln w="9525">
                <a:noFill/>
                <a:round/>
                <a:headEnd/>
                <a:tailEnd/>
              </a:ln>
            </p:spPr>
            <p:txBody>
              <a:bodyPr/>
              <a:lstStyle/>
              <a:p>
                <a:endParaRPr lang="tr-TR"/>
              </a:p>
            </p:txBody>
          </p:sp>
          <p:sp>
            <p:nvSpPr>
              <p:cNvPr id="43280" name="Freeform 272"/>
              <p:cNvSpPr>
                <a:spLocks/>
              </p:cNvSpPr>
              <p:nvPr/>
            </p:nvSpPr>
            <p:spPr bwMode="auto">
              <a:xfrm>
                <a:off x="3806" y="944"/>
                <a:ext cx="50" cy="36"/>
              </a:xfrm>
              <a:custGeom>
                <a:avLst/>
                <a:gdLst/>
                <a:ahLst/>
                <a:cxnLst>
                  <a:cxn ang="0">
                    <a:pos x="0" y="248"/>
                  </a:cxn>
                  <a:cxn ang="0">
                    <a:pos x="44" y="216"/>
                  </a:cxn>
                  <a:cxn ang="0">
                    <a:pos x="86" y="182"/>
                  </a:cxn>
                  <a:cxn ang="0">
                    <a:pos x="127" y="148"/>
                  </a:cxn>
                  <a:cxn ang="0">
                    <a:pos x="168" y="114"/>
                  </a:cxn>
                  <a:cxn ang="0">
                    <a:pos x="208" y="84"/>
                  </a:cxn>
                  <a:cxn ang="0">
                    <a:pos x="253" y="53"/>
                  </a:cxn>
                  <a:cxn ang="0">
                    <a:pos x="299" y="26"/>
                  </a:cxn>
                  <a:cxn ang="0">
                    <a:pos x="351" y="0"/>
                  </a:cxn>
                  <a:cxn ang="0">
                    <a:pos x="202" y="62"/>
                  </a:cxn>
                  <a:cxn ang="0">
                    <a:pos x="201" y="61"/>
                  </a:cxn>
                  <a:cxn ang="0">
                    <a:pos x="201" y="57"/>
                  </a:cxn>
                  <a:cxn ang="0">
                    <a:pos x="198" y="52"/>
                  </a:cxn>
                  <a:cxn ang="0">
                    <a:pos x="196" y="47"/>
                  </a:cxn>
                  <a:cxn ang="0">
                    <a:pos x="0" y="248"/>
                  </a:cxn>
                </a:cxnLst>
                <a:rect l="0" t="0" r="r" b="b"/>
                <a:pathLst>
                  <a:path w="351" h="248">
                    <a:moveTo>
                      <a:pt x="0" y="248"/>
                    </a:moveTo>
                    <a:lnTo>
                      <a:pt x="44" y="216"/>
                    </a:lnTo>
                    <a:lnTo>
                      <a:pt x="86" y="182"/>
                    </a:lnTo>
                    <a:lnTo>
                      <a:pt x="127" y="148"/>
                    </a:lnTo>
                    <a:lnTo>
                      <a:pt x="168" y="114"/>
                    </a:lnTo>
                    <a:lnTo>
                      <a:pt x="208" y="84"/>
                    </a:lnTo>
                    <a:lnTo>
                      <a:pt x="253" y="53"/>
                    </a:lnTo>
                    <a:lnTo>
                      <a:pt x="299" y="26"/>
                    </a:lnTo>
                    <a:lnTo>
                      <a:pt x="351" y="0"/>
                    </a:lnTo>
                    <a:lnTo>
                      <a:pt x="202" y="62"/>
                    </a:lnTo>
                    <a:lnTo>
                      <a:pt x="201" y="61"/>
                    </a:lnTo>
                    <a:lnTo>
                      <a:pt x="201" y="57"/>
                    </a:lnTo>
                    <a:lnTo>
                      <a:pt x="198" y="52"/>
                    </a:lnTo>
                    <a:lnTo>
                      <a:pt x="196" y="47"/>
                    </a:lnTo>
                    <a:lnTo>
                      <a:pt x="0" y="248"/>
                    </a:lnTo>
                    <a:close/>
                  </a:path>
                </a:pathLst>
              </a:custGeom>
              <a:solidFill>
                <a:srgbClr val="FFFFFF"/>
              </a:solidFill>
              <a:ln w="9525">
                <a:noFill/>
                <a:round/>
                <a:headEnd/>
                <a:tailEnd/>
              </a:ln>
            </p:spPr>
            <p:txBody>
              <a:bodyPr/>
              <a:lstStyle/>
              <a:p>
                <a:endParaRPr lang="tr-TR"/>
              </a:p>
            </p:txBody>
          </p:sp>
          <p:sp>
            <p:nvSpPr>
              <p:cNvPr id="43281" name="Freeform 273"/>
              <p:cNvSpPr>
                <a:spLocks/>
              </p:cNvSpPr>
              <p:nvPr/>
            </p:nvSpPr>
            <p:spPr bwMode="auto">
              <a:xfrm>
                <a:off x="3779" y="963"/>
                <a:ext cx="20" cy="21"/>
              </a:xfrm>
              <a:custGeom>
                <a:avLst/>
                <a:gdLst/>
                <a:ahLst/>
                <a:cxnLst>
                  <a:cxn ang="0">
                    <a:pos x="9" y="149"/>
                  </a:cxn>
                  <a:cxn ang="0">
                    <a:pos x="117" y="36"/>
                  </a:cxn>
                  <a:cxn ang="0">
                    <a:pos x="143" y="0"/>
                  </a:cxn>
                  <a:cxn ang="0">
                    <a:pos x="133" y="0"/>
                  </a:cxn>
                  <a:cxn ang="0">
                    <a:pos x="125" y="1"/>
                  </a:cxn>
                  <a:cxn ang="0">
                    <a:pos x="116" y="4"/>
                  </a:cxn>
                  <a:cxn ang="0">
                    <a:pos x="109" y="7"/>
                  </a:cxn>
                  <a:cxn ang="0">
                    <a:pos x="102" y="13"/>
                  </a:cxn>
                  <a:cxn ang="0">
                    <a:pos x="95" y="17"/>
                  </a:cxn>
                  <a:cxn ang="0">
                    <a:pos x="88" y="21"/>
                  </a:cxn>
                  <a:cxn ang="0">
                    <a:pos x="81" y="25"/>
                  </a:cxn>
                  <a:cxn ang="0">
                    <a:pos x="60" y="71"/>
                  </a:cxn>
                  <a:cxn ang="0">
                    <a:pos x="53" y="71"/>
                  </a:cxn>
                  <a:cxn ang="0">
                    <a:pos x="46" y="71"/>
                  </a:cxn>
                  <a:cxn ang="0">
                    <a:pos x="39" y="71"/>
                  </a:cxn>
                  <a:cxn ang="0">
                    <a:pos x="30" y="71"/>
                  </a:cxn>
                  <a:cxn ang="0">
                    <a:pos x="22" y="79"/>
                  </a:cxn>
                  <a:cxn ang="0">
                    <a:pos x="17" y="86"/>
                  </a:cxn>
                  <a:cxn ang="0">
                    <a:pos x="13" y="94"/>
                  </a:cxn>
                  <a:cxn ang="0">
                    <a:pos x="10" y="102"/>
                  </a:cxn>
                  <a:cxn ang="0">
                    <a:pos x="7" y="112"/>
                  </a:cxn>
                  <a:cxn ang="0">
                    <a:pos x="5" y="122"/>
                  </a:cxn>
                  <a:cxn ang="0">
                    <a:pos x="2" y="132"/>
                  </a:cxn>
                  <a:cxn ang="0">
                    <a:pos x="0" y="143"/>
                  </a:cxn>
                  <a:cxn ang="0">
                    <a:pos x="0" y="145"/>
                  </a:cxn>
                  <a:cxn ang="0">
                    <a:pos x="1" y="149"/>
                  </a:cxn>
                  <a:cxn ang="0">
                    <a:pos x="3" y="151"/>
                  </a:cxn>
                  <a:cxn ang="0">
                    <a:pos x="9" y="149"/>
                  </a:cxn>
                </a:cxnLst>
                <a:rect l="0" t="0" r="r" b="b"/>
                <a:pathLst>
                  <a:path w="143" h="151">
                    <a:moveTo>
                      <a:pt x="9" y="149"/>
                    </a:moveTo>
                    <a:lnTo>
                      <a:pt x="117" y="36"/>
                    </a:lnTo>
                    <a:lnTo>
                      <a:pt x="143" y="0"/>
                    </a:lnTo>
                    <a:lnTo>
                      <a:pt x="133" y="0"/>
                    </a:lnTo>
                    <a:lnTo>
                      <a:pt x="125" y="1"/>
                    </a:lnTo>
                    <a:lnTo>
                      <a:pt x="116" y="4"/>
                    </a:lnTo>
                    <a:lnTo>
                      <a:pt x="109" y="7"/>
                    </a:lnTo>
                    <a:lnTo>
                      <a:pt x="102" y="13"/>
                    </a:lnTo>
                    <a:lnTo>
                      <a:pt x="95" y="17"/>
                    </a:lnTo>
                    <a:lnTo>
                      <a:pt x="88" y="21"/>
                    </a:lnTo>
                    <a:lnTo>
                      <a:pt x="81" y="25"/>
                    </a:lnTo>
                    <a:lnTo>
                      <a:pt x="60" y="71"/>
                    </a:lnTo>
                    <a:lnTo>
                      <a:pt x="53" y="71"/>
                    </a:lnTo>
                    <a:lnTo>
                      <a:pt x="46" y="71"/>
                    </a:lnTo>
                    <a:lnTo>
                      <a:pt x="39" y="71"/>
                    </a:lnTo>
                    <a:lnTo>
                      <a:pt x="30" y="71"/>
                    </a:lnTo>
                    <a:lnTo>
                      <a:pt x="22" y="79"/>
                    </a:lnTo>
                    <a:lnTo>
                      <a:pt x="17" y="86"/>
                    </a:lnTo>
                    <a:lnTo>
                      <a:pt x="13" y="94"/>
                    </a:lnTo>
                    <a:lnTo>
                      <a:pt x="10" y="102"/>
                    </a:lnTo>
                    <a:lnTo>
                      <a:pt x="7" y="112"/>
                    </a:lnTo>
                    <a:lnTo>
                      <a:pt x="5" y="122"/>
                    </a:lnTo>
                    <a:lnTo>
                      <a:pt x="2" y="132"/>
                    </a:lnTo>
                    <a:lnTo>
                      <a:pt x="0" y="143"/>
                    </a:lnTo>
                    <a:lnTo>
                      <a:pt x="0" y="145"/>
                    </a:lnTo>
                    <a:lnTo>
                      <a:pt x="1" y="149"/>
                    </a:lnTo>
                    <a:lnTo>
                      <a:pt x="3" y="151"/>
                    </a:lnTo>
                    <a:lnTo>
                      <a:pt x="9" y="149"/>
                    </a:lnTo>
                    <a:close/>
                  </a:path>
                </a:pathLst>
              </a:custGeom>
              <a:solidFill>
                <a:srgbClr val="FFFFFF"/>
              </a:solidFill>
              <a:ln w="9525">
                <a:noFill/>
                <a:round/>
                <a:headEnd/>
                <a:tailEnd/>
              </a:ln>
            </p:spPr>
            <p:txBody>
              <a:bodyPr/>
              <a:lstStyle/>
              <a:p>
                <a:endParaRPr lang="tr-TR"/>
              </a:p>
            </p:txBody>
          </p:sp>
          <p:sp>
            <p:nvSpPr>
              <p:cNvPr id="43282" name="Freeform 274"/>
              <p:cNvSpPr>
                <a:spLocks/>
              </p:cNvSpPr>
              <p:nvPr/>
            </p:nvSpPr>
            <p:spPr bwMode="auto">
              <a:xfrm>
                <a:off x="3488" y="1019"/>
                <a:ext cx="25" cy="31"/>
              </a:xfrm>
              <a:custGeom>
                <a:avLst/>
                <a:gdLst/>
                <a:ahLst/>
                <a:cxnLst>
                  <a:cxn ang="0">
                    <a:pos x="6" y="217"/>
                  </a:cxn>
                  <a:cxn ang="0">
                    <a:pos x="181" y="56"/>
                  </a:cxn>
                  <a:cxn ang="0">
                    <a:pos x="155" y="0"/>
                  </a:cxn>
                  <a:cxn ang="0">
                    <a:pos x="124" y="16"/>
                  </a:cxn>
                  <a:cxn ang="0">
                    <a:pos x="0" y="217"/>
                  </a:cxn>
                  <a:cxn ang="0">
                    <a:pos x="2" y="217"/>
                  </a:cxn>
                  <a:cxn ang="0">
                    <a:pos x="6" y="217"/>
                  </a:cxn>
                </a:cxnLst>
                <a:rect l="0" t="0" r="r" b="b"/>
                <a:pathLst>
                  <a:path w="181" h="217">
                    <a:moveTo>
                      <a:pt x="6" y="217"/>
                    </a:moveTo>
                    <a:lnTo>
                      <a:pt x="181" y="56"/>
                    </a:lnTo>
                    <a:lnTo>
                      <a:pt x="155" y="0"/>
                    </a:lnTo>
                    <a:lnTo>
                      <a:pt x="124" y="16"/>
                    </a:lnTo>
                    <a:lnTo>
                      <a:pt x="0" y="217"/>
                    </a:lnTo>
                    <a:lnTo>
                      <a:pt x="2" y="217"/>
                    </a:lnTo>
                    <a:lnTo>
                      <a:pt x="6" y="217"/>
                    </a:lnTo>
                    <a:close/>
                  </a:path>
                </a:pathLst>
              </a:custGeom>
              <a:solidFill>
                <a:srgbClr val="FFFFFF"/>
              </a:solidFill>
              <a:ln w="9525">
                <a:noFill/>
                <a:round/>
                <a:headEnd/>
                <a:tailEnd/>
              </a:ln>
            </p:spPr>
            <p:txBody>
              <a:bodyPr/>
              <a:lstStyle/>
              <a:p>
                <a:endParaRPr lang="tr-TR"/>
              </a:p>
            </p:txBody>
          </p:sp>
          <p:sp>
            <p:nvSpPr>
              <p:cNvPr id="43283" name="Freeform 275"/>
              <p:cNvSpPr>
                <a:spLocks/>
              </p:cNvSpPr>
              <p:nvPr/>
            </p:nvSpPr>
            <p:spPr bwMode="auto">
              <a:xfrm>
                <a:off x="3594" y="1002"/>
                <a:ext cx="15" cy="21"/>
              </a:xfrm>
              <a:custGeom>
                <a:avLst/>
                <a:gdLst/>
                <a:ahLst/>
                <a:cxnLst>
                  <a:cxn ang="0">
                    <a:pos x="72" y="145"/>
                  </a:cxn>
                  <a:cxn ang="0">
                    <a:pos x="73" y="145"/>
                  </a:cxn>
                  <a:cxn ang="0">
                    <a:pos x="78" y="143"/>
                  </a:cxn>
                  <a:cxn ang="0">
                    <a:pos x="81" y="142"/>
                  </a:cxn>
                  <a:cxn ang="0">
                    <a:pos x="83" y="140"/>
                  </a:cxn>
                  <a:cxn ang="0">
                    <a:pos x="72" y="94"/>
                  </a:cxn>
                  <a:cxn ang="0">
                    <a:pos x="72" y="86"/>
                  </a:cxn>
                  <a:cxn ang="0">
                    <a:pos x="74" y="79"/>
                  </a:cxn>
                  <a:cxn ang="0">
                    <a:pos x="78" y="73"/>
                  </a:cxn>
                  <a:cxn ang="0">
                    <a:pos x="84" y="68"/>
                  </a:cxn>
                  <a:cxn ang="0">
                    <a:pos x="90" y="62"/>
                  </a:cxn>
                  <a:cxn ang="0">
                    <a:pos x="96" y="56"/>
                  </a:cxn>
                  <a:cxn ang="0">
                    <a:pos x="103" y="48"/>
                  </a:cxn>
                  <a:cxn ang="0">
                    <a:pos x="109" y="37"/>
                  </a:cxn>
                  <a:cxn ang="0">
                    <a:pos x="103" y="34"/>
                  </a:cxn>
                  <a:cxn ang="0">
                    <a:pos x="96" y="31"/>
                  </a:cxn>
                  <a:cxn ang="0">
                    <a:pos x="91" y="27"/>
                  </a:cxn>
                  <a:cxn ang="0">
                    <a:pos x="85" y="23"/>
                  </a:cxn>
                  <a:cxn ang="0">
                    <a:pos x="80" y="20"/>
                  </a:cxn>
                  <a:cxn ang="0">
                    <a:pos x="76" y="14"/>
                  </a:cxn>
                  <a:cxn ang="0">
                    <a:pos x="71" y="8"/>
                  </a:cxn>
                  <a:cxn ang="0">
                    <a:pos x="68" y="0"/>
                  </a:cxn>
                  <a:cxn ang="0">
                    <a:pos x="57" y="3"/>
                  </a:cxn>
                  <a:cxn ang="0">
                    <a:pos x="47" y="7"/>
                  </a:cxn>
                  <a:cxn ang="0">
                    <a:pos x="37" y="11"/>
                  </a:cxn>
                  <a:cxn ang="0">
                    <a:pos x="29" y="14"/>
                  </a:cxn>
                  <a:cxn ang="0">
                    <a:pos x="19" y="21"/>
                  </a:cxn>
                  <a:cxn ang="0">
                    <a:pos x="13" y="26"/>
                  </a:cxn>
                  <a:cxn ang="0">
                    <a:pos x="8" y="34"/>
                  </a:cxn>
                  <a:cxn ang="0">
                    <a:pos x="6" y="42"/>
                  </a:cxn>
                  <a:cxn ang="0">
                    <a:pos x="1" y="51"/>
                  </a:cxn>
                  <a:cxn ang="0">
                    <a:pos x="1" y="61"/>
                  </a:cxn>
                  <a:cxn ang="0">
                    <a:pos x="0" y="71"/>
                  </a:cxn>
                  <a:cxn ang="0">
                    <a:pos x="4" y="81"/>
                  </a:cxn>
                  <a:cxn ang="0">
                    <a:pos x="6" y="91"/>
                  </a:cxn>
                  <a:cxn ang="0">
                    <a:pos x="10" y="99"/>
                  </a:cxn>
                  <a:cxn ang="0">
                    <a:pos x="15" y="108"/>
                  </a:cxn>
                  <a:cxn ang="0">
                    <a:pos x="21" y="115"/>
                  </a:cxn>
                  <a:cxn ang="0">
                    <a:pos x="27" y="119"/>
                  </a:cxn>
                  <a:cxn ang="0">
                    <a:pos x="32" y="123"/>
                  </a:cxn>
                  <a:cxn ang="0">
                    <a:pos x="38" y="126"/>
                  </a:cxn>
                  <a:cxn ang="0">
                    <a:pos x="45" y="130"/>
                  </a:cxn>
                  <a:cxn ang="0">
                    <a:pos x="50" y="134"/>
                  </a:cxn>
                  <a:cxn ang="0">
                    <a:pos x="57" y="138"/>
                  </a:cxn>
                  <a:cxn ang="0">
                    <a:pos x="65" y="142"/>
                  </a:cxn>
                  <a:cxn ang="0">
                    <a:pos x="72" y="145"/>
                  </a:cxn>
                </a:cxnLst>
                <a:rect l="0" t="0" r="r" b="b"/>
                <a:pathLst>
                  <a:path w="109" h="145">
                    <a:moveTo>
                      <a:pt x="72" y="145"/>
                    </a:moveTo>
                    <a:lnTo>
                      <a:pt x="73" y="145"/>
                    </a:lnTo>
                    <a:lnTo>
                      <a:pt x="78" y="143"/>
                    </a:lnTo>
                    <a:lnTo>
                      <a:pt x="81" y="142"/>
                    </a:lnTo>
                    <a:lnTo>
                      <a:pt x="83" y="140"/>
                    </a:lnTo>
                    <a:lnTo>
                      <a:pt x="72" y="94"/>
                    </a:lnTo>
                    <a:lnTo>
                      <a:pt x="72" y="86"/>
                    </a:lnTo>
                    <a:lnTo>
                      <a:pt x="74" y="79"/>
                    </a:lnTo>
                    <a:lnTo>
                      <a:pt x="78" y="73"/>
                    </a:lnTo>
                    <a:lnTo>
                      <a:pt x="84" y="68"/>
                    </a:lnTo>
                    <a:lnTo>
                      <a:pt x="90" y="62"/>
                    </a:lnTo>
                    <a:lnTo>
                      <a:pt x="96" y="56"/>
                    </a:lnTo>
                    <a:lnTo>
                      <a:pt x="103" y="48"/>
                    </a:lnTo>
                    <a:lnTo>
                      <a:pt x="109" y="37"/>
                    </a:lnTo>
                    <a:lnTo>
                      <a:pt x="103" y="34"/>
                    </a:lnTo>
                    <a:lnTo>
                      <a:pt x="96" y="31"/>
                    </a:lnTo>
                    <a:lnTo>
                      <a:pt x="91" y="27"/>
                    </a:lnTo>
                    <a:lnTo>
                      <a:pt x="85" y="23"/>
                    </a:lnTo>
                    <a:lnTo>
                      <a:pt x="80" y="20"/>
                    </a:lnTo>
                    <a:lnTo>
                      <a:pt x="76" y="14"/>
                    </a:lnTo>
                    <a:lnTo>
                      <a:pt x="71" y="8"/>
                    </a:lnTo>
                    <a:lnTo>
                      <a:pt x="68" y="0"/>
                    </a:lnTo>
                    <a:lnTo>
                      <a:pt x="57" y="3"/>
                    </a:lnTo>
                    <a:lnTo>
                      <a:pt x="47" y="7"/>
                    </a:lnTo>
                    <a:lnTo>
                      <a:pt x="37" y="11"/>
                    </a:lnTo>
                    <a:lnTo>
                      <a:pt x="29" y="14"/>
                    </a:lnTo>
                    <a:lnTo>
                      <a:pt x="19" y="21"/>
                    </a:lnTo>
                    <a:lnTo>
                      <a:pt x="13" y="26"/>
                    </a:lnTo>
                    <a:lnTo>
                      <a:pt x="8" y="34"/>
                    </a:lnTo>
                    <a:lnTo>
                      <a:pt x="6" y="42"/>
                    </a:lnTo>
                    <a:lnTo>
                      <a:pt x="1" y="51"/>
                    </a:lnTo>
                    <a:lnTo>
                      <a:pt x="1" y="61"/>
                    </a:lnTo>
                    <a:lnTo>
                      <a:pt x="0" y="71"/>
                    </a:lnTo>
                    <a:lnTo>
                      <a:pt x="4" y="81"/>
                    </a:lnTo>
                    <a:lnTo>
                      <a:pt x="6" y="91"/>
                    </a:lnTo>
                    <a:lnTo>
                      <a:pt x="10" y="99"/>
                    </a:lnTo>
                    <a:lnTo>
                      <a:pt x="15" y="108"/>
                    </a:lnTo>
                    <a:lnTo>
                      <a:pt x="21" y="115"/>
                    </a:lnTo>
                    <a:lnTo>
                      <a:pt x="27" y="119"/>
                    </a:lnTo>
                    <a:lnTo>
                      <a:pt x="32" y="123"/>
                    </a:lnTo>
                    <a:lnTo>
                      <a:pt x="38" y="126"/>
                    </a:lnTo>
                    <a:lnTo>
                      <a:pt x="45" y="130"/>
                    </a:lnTo>
                    <a:lnTo>
                      <a:pt x="50" y="134"/>
                    </a:lnTo>
                    <a:lnTo>
                      <a:pt x="57" y="138"/>
                    </a:lnTo>
                    <a:lnTo>
                      <a:pt x="65" y="142"/>
                    </a:lnTo>
                    <a:lnTo>
                      <a:pt x="72" y="145"/>
                    </a:lnTo>
                    <a:close/>
                  </a:path>
                </a:pathLst>
              </a:custGeom>
              <a:solidFill>
                <a:srgbClr val="FFFFFF"/>
              </a:solidFill>
              <a:ln w="9525">
                <a:noFill/>
                <a:round/>
                <a:headEnd/>
                <a:tailEnd/>
              </a:ln>
            </p:spPr>
            <p:txBody>
              <a:bodyPr/>
              <a:lstStyle/>
              <a:p>
                <a:endParaRPr lang="tr-TR"/>
              </a:p>
            </p:txBody>
          </p:sp>
          <p:sp>
            <p:nvSpPr>
              <p:cNvPr id="43284" name="Freeform 276"/>
              <p:cNvSpPr>
                <a:spLocks/>
              </p:cNvSpPr>
              <p:nvPr/>
            </p:nvSpPr>
            <p:spPr bwMode="auto">
              <a:xfrm>
                <a:off x="3841" y="951"/>
                <a:ext cx="18" cy="11"/>
              </a:xfrm>
              <a:custGeom>
                <a:avLst/>
                <a:gdLst/>
                <a:ahLst/>
                <a:cxnLst>
                  <a:cxn ang="0">
                    <a:pos x="0" y="77"/>
                  </a:cxn>
                  <a:cxn ang="0">
                    <a:pos x="128" y="0"/>
                  </a:cxn>
                  <a:cxn ang="0">
                    <a:pos x="0" y="77"/>
                  </a:cxn>
                </a:cxnLst>
                <a:rect l="0" t="0" r="r" b="b"/>
                <a:pathLst>
                  <a:path w="128" h="77">
                    <a:moveTo>
                      <a:pt x="0" y="77"/>
                    </a:moveTo>
                    <a:lnTo>
                      <a:pt x="128" y="0"/>
                    </a:lnTo>
                    <a:lnTo>
                      <a:pt x="0" y="77"/>
                    </a:lnTo>
                    <a:close/>
                  </a:path>
                </a:pathLst>
              </a:custGeom>
              <a:solidFill>
                <a:srgbClr val="FFFFFF"/>
              </a:solidFill>
              <a:ln w="9525">
                <a:noFill/>
                <a:round/>
                <a:headEnd/>
                <a:tailEnd/>
              </a:ln>
            </p:spPr>
            <p:txBody>
              <a:bodyPr/>
              <a:lstStyle/>
              <a:p>
                <a:endParaRPr lang="tr-TR"/>
              </a:p>
            </p:txBody>
          </p:sp>
          <p:sp>
            <p:nvSpPr>
              <p:cNvPr id="43285" name="Freeform 277"/>
              <p:cNvSpPr>
                <a:spLocks/>
              </p:cNvSpPr>
              <p:nvPr/>
            </p:nvSpPr>
            <p:spPr bwMode="auto">
              <a:xfrm>
                <a:off x="3776" y="933"/>
                <a:ext cx="24" cy="32"/>
              </a:xfrm>
              <a:custGeom>
                <a:avLst/>
                <a:gdLst/>
                <a:ahLst/>
                <a:cxnLst>
                  <a:cxn ang="0">
                    <a:pos x="4" y="227"/>
                  </a:cxn>
                  <a:cxn ang="0">
                    <a:pos x="98" y="155"/>
                  </a:cxn>
                  <a:cxn ang="0">
                    <a:pos x="98" y="148"/>
                  </a:cxn>
                  <a:cxn ang="0">
                    <a:pos x="98" y="141"/>
                  </a:cxn>
                  <a:cxn ang="0">
                    <a:pos x="98" y="134"/>
                  </a:cxn>
                  <a:cxn ang="0">
                    <a:pos x="98" y="123"/>
                  </a:cxn>
                  <a:cxn ang="0">
                    <a:pos x="170" y="0"/>
                  </a:cxn>
                  <a:cxn ang="0">
                    <a:pos x="159" y="1"/>
                  </a:cxn>
                  <a:cxn ang="0">
                    <a:pos x="150" y="3"/>
                  </a:cxn>
                  <a:cxn ang="0">
                    <a:pos x="142" y="6"/>
                  </a:cxn>
                  <a:cxn ang="0">
                    <a:pos x="138" y="10"/>
                  </a:cxn>
                  <a:cxn ang="0">
                    <a:pos x="61" y="159"/>
                  </a:cxn>
                  <a:cxn ang="0">
                    <a:pos x="0" y="221"/>
                  </a:cxn>
                  <a:cxn ang="0">
                    <a:pos x="2" y="225"/>
                  </a:cxn>
                  <a:cxn ang="0">
                    <a:pos x="4" y="227"/>
                  </a:cxn>
                </a:cxnLst>
                <a:rect l="0" t="0" r="r" b="b"/>
                <a:pathLst>
                  <a:path w="170" h="227">
                    <a:moveTo>
                      <a:pt x="4" y="227"/>
                    </a:moveTo>
                    <a:lnTo>
                      <a:pt x="98" y="155"/>
                    </a:lnTo>
                    <a:lnTo>
                      <a:pt x="98" y="148"/>
                    </a:lnTo>
                    <a:lnTo>
                      <a:pt x="98" y="141"/>
                    </a:lnTo>
                    <a:lnTo>
                      <a:pt x="98" y="134"/>
                    </a:lnTo>
                    <a:lnTo>
                      <a:pt x="98" y="123"/>
                    </a:lnTo>
                    <a:lnTo>
                      <a:pt x="170" y="0"/>
                    </a:lnTo>
                    <a:lnTo>
                      <a:pt x="159" y="1"/>
                    </a:lnTo>
                    <a:lnTo>
                      <a:pt x="150" y="3"/>
                    </a:lnTo>
                    <a:lnTo>
                      <a:pt x="142" y="6"/>
                    </a:lnTo>
                    <a:lnTo>
                      <a:pt x="138" y="10"/>
                    </a:lnTo>
                    <a:lnTo>
                      <a:pt x="61" y="159"/>
                    </a:lnTo>
                    <a:lnTo>
                      <a:pt x="0" y="221"/>
                    </a:lnTo>
                    <a:lnTo>
                      <a:pt x="2" y="225"/>
                    </a:lnTo>
                    <a:lnTo>
                      <a:pt x="4" y="227"/>
                    </a:lnTo>
                    <a:close/>
                  </a:path>
                </a:pathLst>
              </a:custGeom>
              <a:solidFill>
                <a:srgbClr val="FFFFFF"/>
              </a:solidFill>
              <a:ln w="9525">
                <a:noFill/>
                <a:round/>
                <a:headEnd/>
                <a:tailEnd/>
              </a:ln>
            </p:spPr>
            <p:txBody>
              <a:bodyPr/>
              <a:lstStyle/>
              <a:p>
                <a:endParaRPr lang="tr-TR"/>
              </a:p>
            </p:txBody>
          </p:sp>
          <p:sp>
            <p:nvSpPr>
              <p:cNvPr id="43286" name="Freeform 278"/>
              <p:cNvSpPr>
                <a:spLocks/>
              </p:cNvSpPr>
              <p:nvPr/>
            </p:nvSpPr>
            <p:spPr bwMode="auto">
              <a:xfrm>
                <a:off x="3800" y="931"/>
                <a:ext cx="13" cy="27"/>
              </a:xfrm>
              <a:custGeom>
                <a:avLst/>
                <a:gdLst/>
                <a:ahLst/>
                <a:cxnLst>
                  <a:cxn ang="0">
                    <a:pos x="32" y="181"/>
                  </a:cxn>
                  <a:cxn ang="0">
                    <a:pos x="35" y="179"/>
                  </a:cxn>
                  <a:cxn ang="0">
                    <a:pos x="36" y="176"/>
                  </a:cxn>
                  <a:cxn ang="0">
                    <a:pos x="35" y="173"/>
                  </a:cxn>
                  <a:cxn ang="0">
                    <a:pos x="37" y="166"/>
                  </a:cxn>
                  <a:cxn ang="0">
                    <a:pos x="88" y="0"/>
                  </a:cxn>
                  <a:cxn ang="0">
                    <a:pos x="72" y="12"/>
                  </a:cxn>
                  <a:cxn ang="0">
                    <a:pos x="55" y="26"/>
                  </a:cxn>
                  <a:cxn ang="0">
                    <a:pos x="39" y="43"/>
                  </a:cxn>
                  <a:cxn ang="0">
                    <a:pos x="26" y="60"/>
                  </a:cxn>
                  <a:cxn ang="0">
                    <a:pos x="14" y="81"/>
                  </a:cxn>
                  <a:cxn ang="0">
                    <a:pos x="5" y="102"/>
                  </a:cxn>
                  <a:cxn ang="0">
                    <a:pos x="0" y="124"/>
                  </a:cxn>
                  <a:cxn ang="0">
                    <a:pos x="1" y="145"/>
                  </a:cxn>
                  <a:cxn ang="0">
                    <a:pos x="2" y="154"/>
                  </a:cxn>
                  <a:cxn ang="0">
                    <a:pos x="4" y="159"/>
                  </a:cxn>
                  <a:cxn ang="0">
                    <a:pos x="5" y="166"/>
                  </a:cxn>
                  <a:cxn ang="0">
                    <a:pos x="9" y="170"/>
                  </a:cxn>
                  <a:cxn ang="0">
                    <a:pos x="14" y="179"/>
                  </a:cxn>
                  <a:cxn ang="0">
                    <a:pos x="22" y="187"/>
                  </a:cxn>
                  <a:cxn ang="0">
                    <a:pos x="23" y="187"/>
                  </a:cxn>
                  <a:cxn ang="0">
                    <a:pos x="26" y="184"/>
                  </a:cxn>
                  <a:cxn ang="0">
                    <a:pos x="29" y="183"/>
                  </a:cxn>
                  <a:cxn ang="0">
                    <a:pos x="32" y="181"/>
                  </a:cxn>
                </a:cxnLst>
                <a:rect l="0" t="0" r="r" b="b"/>
                <a:pathLst>
                  <a:path w="88" h="187">
                    <a:moveTo>
                      <a:pt x="32" y="181"/>
                    </a:moveTo>
                    <a:lnTo>
                      <a:pt x="35" y="179"/>
                    </a:lnTo>
                    <a:lnTo>
                      <a:pt x="36" y="176"/>
                    </a:lnTo>
                    <a:lnTo>
                      <a:pt x="35" y="173"/>
                    </a:lnTo>
                    <a:lnTo>
                      <a:pt x="37" y="166"/>
                    </a:lnTo>
                    <a:lnTo>
                      <a:pt x="88" y="0"/>
                    </a:lnTo>
                    <a:lnTo>
                      <a:pt x="72" y="12"/>
                    </a:lnTo>
                    <a:lnTo>
                      <a:pt x="55" y="26"/>
                    </a:lnTo>
                    <a:lnTo>
                      <a:pt x="39" y="43"/>
                    </a:lnTo>
                    <a:lnTo>
                      <a:pt x="26" y="60"/>
                    </a:lnTo>
                    <a:lnTo>
                      <a:pt x="14" y="81"/>
                    </a:lnTo>
                    <a:lnTo>
                      <a:pt x="5" y="102"/>
                    </a:lnTo>
                    <a:lnTo>
                      <a:pt x="0" y="124"/>
                    </a:lnTo>
                    <a:lnTo>
                      <a:pt x="1" y="145"/>
                    </a:lnTo>
                    <a:lnTo>
                      <a:pt x="2" y="154"/>
                    </a:lnTo>
                    <a:lnTo>
                      <a:pt x="4" y="159"/>
                    </a:lnTo>
                    <a:lnTo>
                      <a:pt x="5" y="166"/>
                    </a:lnTo>
                    <a:lnTo>
                      <a:pt x="9" y="170"/>
                    </a:lnTo>
                    <a:lnTo>
                      <a:pt x="14" y="179"/>
                    </a:lnTo>
                    <a:lnTo>
                      <a:pt x="22" y="187"/>
                    </a:lnTo>
                    <a:lnTo>
                      <a:pt x="23" y="187"/>
                    </a:lnTo>
                    <a:lnTo>
                      <a:pt x="26" y="184"/>
                    </a:lnTo>
                    <a:lnTo>
                      <a:pt x="29" y="183"/>
                    </a:lnTo>
                    <a:lnTo>
                      <a:pt x="32" y="181"/>
                    </a:lnTo>
                    <a:close/>
                  </a:path>
                </a:pathLst>
              </a:custGeom>
              <a:solidFill>
                <a:srgbClr val="FFFFFF"/>
              </a:solidFill>
              <a:ln w="9525">
                <a:noFill/>
                <a:round/>
                <a:headEnd/>
                <a:tailEnd/>
              </a:ln>
            </p:spPr>
            <p:txBody>
              <a:bodyPr/>
              <a:lstStyle/>
              <a:p>
                <a:endParaRPr lang="tr-TR"/>
              </a:p>
            </p:txBody>
          </p:sp>
          <p:sp>
            <p:nvSpPr>
              <p:cNvPr id="43287" name="Freeform 279"/>
              <p:cNvSpPr>
                <a:spLocks/>
              </p:cNvSpPr>
              <p:nvPr/>
            </p:nvSpPr>
            <p:spPr bwMode="auto">
              <a:xfrm>
                <a:off x="3471" y="1005"/>
                <a:ext cx="20" cy="31"/>
              </a:xfrm>
              <a:custGeom>
                <a:avLst/>
                <a:gdLst/>
                <a:ahLst/>
                <a:cxnLst>
                  <a:cxn ang="0">
                    <a:pos x="11" y="215"/>
                  </a:cxn>
                  <a:cxn ang="0">
                    <a:pos x="134" y="133"/>
                  </a:cxn>
                  <a:cxn ang="0">
                    <a:pos x="94" y="0"/>
                  </a:cxn>
                  <a:cxn ang="0">
                    <a:pos x="52" y="25"/>
                  </a:cxn>
                  <a:cxn ang="0">
                    <a:pos x="0" y="215"/>
                  </a:cxn>
                  <a:cxn ang="0">
                    <a:pos x="1" y="215"/>
                  </a:cxn>
                  <a:cxn ang="0">
                    <a:pos x="5" y="215"/>
                  </a:cxn>
                  <a:cxn ang="0">
                    <a:pos x="9" y="215"/>
                  </a:cxn>
                  <a:cxn ang="0">
                    <a:pos x="11" y="215"/>
                  </a:cxn>
                </a:cxnLst>
                <a:rect l="0" t="0" r="r" b="b"/>
                <a:pathLst>
                  <a:path w="134" h="215">
                    <a:moveTo>
                      <a:pt x="11" y="215"/>
                    </a:moveTo>
                    <a:lnTo>
                      <a:pt x="134" y="133"/>
                    </a:lnTo>
                    <a:lnTo>
                      <a:pt x="94" y="0"/>
                    </a:lnTo>
                    <a:lnTo>
                      <a:pt x="52" y="25"/>
                    </a:lnTo>
                    <a:lnTo>
                      <a:pt x="0" y="215"/>
                    </a:lnTo>
                    <a:lnTo>
                      <a:pt x="1" y="215"/>
                    </a:lnTo>
                    <a:lnTo>
                      <a:pt x="5" y="215"/>
                    </a:lnTo>
                    <a:lnTo>
                      <a:pt x="9" y="215"/>
                    </a:lnTo>
                    <a:lnTo>
                      <a:pt x="11" y="215"/>
                    </a:lnTo>
                    <a:close/>
                  </a:path>
                </a:pathLst>
              </a:custGeom>
              <a:solidFill>
                <a:srgbClr val="FFFFFF"/>
              </a:solidFill>
              <a:ln w="9525">
                <a:noFill/>
                <a:round/>
                <a:headEnd/>
                <a:tailEnd/>
              </a:ln>
            </p:spPr>
            <p:txBody>
              <a:bodyPr/>
              <a:lstStyle/>
              <a:p>
                <a:endParaRPr lang="tr-TR"/>
              </a:p>
            </p:txBody>
          </p:sp>
          <p:sp>
            <p:nvSpPr>
              <p:cNvPr id="43288" name="Freeform 280"/>
              <p:cNvSpPr>
                <a:spLocks/>
              </p:cNvSpPr>
              <p:nvPr/>
            </p:nvSpPr>
            <p:spPr bwMode="auto">
              <a:xfrm>
                <a:off x="3519" y="1006"/>
                <a:ext cx="8" cy="13"/>
              </a:xfrm>
              <a:custGeom>
                <a:avLst/>
                <a:gdLst/>
                <a:ahLst/>
                <a:cxnLst>
                  <a:cxn ang="0">
                    <a:pos x="52" y="78"/>
                  </a:cxn>
                  <a:cxn ang="0">
                    <a:pos x="62" y="0"/>
                  </a:cxn>
                  <a:cxn ang="0">
                    <a:pos x="5" y="36"/>
                  </a:cxn>
                  <a:cxn ang="0">
                    <a:pos x="1" y="41"/>
                  </a:cxn>
                  <a:cxn ang="0">
                    <a:pos x="0" y="45"/>
                  </a:cxn>
                  <a:cxn ang="0">
                    <a:pos x="0" y="51"/>
                  </a:cxn>
                  <a:cxn ang="0">
                    <a:pos x="1" y="57"/>
                  </a:cxn>
                  <a:cxn ang="0">
                    <a:pos x="1" y="65"/>
                  </a:cxn>
                  <a:cxn ang="0">
                    <a:pos x="3" y="71"/>
                  </a:cxn>
                  <a:cxn ang="0">
                    <a:pos x="4" y="78"/>
                  </a:cxn>
                  <a:cxn ang="0">
                    <a:pos x="5" y="83"/>
                  </a:cxn>
                  <a:cxn ang="0">
                    <a:pos x="8" y="86"/>
                  </a:cxn>
                  <a:cxn ang="0">
                    <a:pos x="15" y="87"/>
                  </a:cxn>
                  <a:cxn ang="0">
                    <a:pos x="21" y="89"/>
                  </a:cxn>
                  <a:cxn ang="0">
                    <a:pos x="28" y="89"/>
                  </a:cxn>
                  <a:cxn ang="0">
                    <a:pos x="35" y="89"/>
                  </a:cxn>
                  <a:cxn ang="0">
                    <a:pos x="41" y="86"/>
                  </a:cxn>
                  <a:cxn ang="0">
                    <a:pos x="47" y="83"/>
                  </a:cxn>
                  <a:cxn ang="0">
                    <a:pos x="52" y="78"/>
                  </a:cxn>
                </a:cxnLst>
                <a:rect l="0" t="0" r="r" b="b"/>
                <a:pathLst>
                  <a:path w="62" h="89">
                    <a:moveTo>
                      <a:pt x="52" y="78"/>
                    </a:moveTo>
                    <a:lnTo>
                      <a:pt x="62" y="0"/>
                    </a:lnTo>
                    <a:lnTo>
                      <a:pt x="5" y="36"/>
                    </a:lnTo>
                    <a:lnTo>
                      <a:pt x="1" y="41"/>
                    </a:lnTo>
                    <a:lnTo>
                      <a:pt x="0" y="45"/>
                    </a:lnTo>
                    <a:lnTo>
                      <a:pt x="0" y="51"/>
                    </a:lnTo>
                    <a:lnTo>
                      <a:pt x="1" y="57"/>
                    </a:lnTo>
                    <a:lnTo>
                      <a:pt x="1" y="65"/>
                    </a:lnTo>
                    <a:lnTo>
                      <a:pt x="3" y="71"/>
                    </a:lnTo>
                    <a:lnTo>
                      <a:pt x="4" y="78"/>
                    </a:lnTo>
                    <a:lnTo>
                      <a:pt x="5" y="83"/>
                    </a:lnTo>
                    <a:lnTo>
                      <a:pt x="8" y="86"/>
                    </a:lnTo>
                    <a:lnTo>
                      <a:pt x="15" y="87"/>
                    </a:lnTo>
                    <a:lnTo>
                      <a:pt x="21" y="89"/>
                    </a:lnTo>
                    <a:lnTo>
                      <a:pt x="28" y="89"/>
                    </a:lnTo>
                    <a:lnTo>
                      <a:pt x="35" y="89"/>
                    </a:lnTo>
                    <a:lnTo>
                      <a:pt x="41" y="86"/>
                    </a:lnTo>
                    <a:lnTo>
                      <a:pt x="47" y="83"/>
                    </a:lnTo>
                    <a:lnTo>
                      <a:pt x="52" y="78"/>
                    </a:lnTo>
                    <a:close/>
                  </a:path>
                </a:pathLst>
              </a:custGeom>
              <a:solidFill>
                <a:srgbClr val="FFFFFF"/>
              </a:solidFill>
              <a:ln w="9525">
                <a:noFill/>
                <a:round/>
                <a:headEnd/>
                <a:tailEnd/>
              </a:ln>
            </p:spPr>
            <p:txBody>
              <a:bodyPr/>
              <a:lstStyle/>
              <a:p>
                <a:endParaRPr lang="tr-TR"/>
              </a:p>
            </p:txBody>
          </p:sp>
          <p:sp>
            <p:nvSpPr>
              <p:cNvPr id="43289" name="Freeform 281"/>
              <p:cNvSpPr>
                <a:spLocks/>
              </p:cNvSpPr>
              <p:nvPr/>
            </p:nvSpPr>
            <p:spPr bwMode="auto">
              <a:xfrm>
                <a:off x="3630" y="972"/>
                <a:ext cx="16" cy="22"/>
              </a:xfrm>
              <a:custGeom>
                <a:avLst/>
                <a:gdLst/>
                <a:ahLst/>
                <a:cxnLst>
                  <a:cxn ang="0">
                    <a:pos x="0" y="145"/>
                  </a:cxn>
                  <a:cxn ang="0">
                    <a:pos x="87" y="77"/>
                  </a:cxn>
                  <a:cxn ang="0">
                    <a:pos x="89" y="71"/>
                  </a:cxn>
                  <a:cxn ang="0">
                    <a:pos x="92" y="63"/>
                  </a:cxn>
                  <a:cxn ang="0">
                    <a:pos x="95" y="57"/>
                  </a:cxn>
                  <a:cxn ang="0">
                    <a:pos x="99" y="49"/>
                  </a:cxn>
                  <a:cxn ang="0">
                    <a:pos x="102" y="42"/>
                  </a:cxn>
                  <a:cxn ang="0">
                    <a:pos x="105" y="35"/>
                  </a:cxn>
                  <a:cxn ang="0">
                    <a:pos x="107" y="26"/>
                  </a:cxn>
                  <a:cxn ang="0">
                    <a:pos x="108" y="16"/>
                  </a:cxn>
                  <a:cxn ang="0">
                    <a:pos x="107" y="15"/>
                  </a:cxn>
                  <a:cxn ang="0">
                    <a:pos x="107" y="11"/>
                  </a:cxn>
                  <a:cxn ang="0">
                    <a:pos x="106" y="5"/>
                  </a:cxn>
                  <a:cxn ang="0">
                    <a:pos x="104" y="0"/>
                  </a:cxn>
                  <a:cxn ang="0">
                    <a:pos x="0" y="150"/>
                  </a:cxn>
                  <a:cxn ang="0">
                    <a:pos x="0" y="148"/>
                  </a:cxn>
                  <a:cxn ang="0">
                    <a:pos x="0" y="145"/>
                  </a:cxn>
                </a:cxnLst>
                <a:rect l="0" t="0" r="r" b="b"/>
                <a:pathLst>
                  <a:path w="108" h="150">
                    <a:moveTo>
                      <a:pt x="0" y="145"/>
                    </a:moveTo>
                    <a:lnTo>
                      <a:pt x="87" y="77"/>
                    </a:lnTo>
                    <a:lnTo>
                      <a:pt x="89" y="71"/>
                    </a:lnTo>
                    <a:lnTo>
                      <a:pt x="92" y="63"/>
                    </a:lnTo>
                    <a:lnTo>
                      <a:pt x="95" y="57"/>
                    </a:lnTo>
                    <a:lnTo>
                      <a:pt x="99" y="49"/>
                    </a:lnTo>
                    <a:lnTo>
                      <a:pt x="102" y="42"/>
                    </a:lnTo>
                    <a:lnTo>
                      <a:pt x="105" y="35"/>
                    </a:lnTo>
                    <a:lnTo>
                      <a:pt x="107" y="26"/>
                    </a:lnTo>
                    <a:lnTo>
                      <a:pt x="108" y="16"/>
                    </a:lnTo>
                    <a:lnTo>
                      <a:pt x="107" y="15"/>
                    </a:lnTo>
                    <a:lnTo>
                      <a:pt x="107" y="11"/>
                    </a:lnTo>
                    <a:lnTo>
                      <a:pt x="106" y="5"/>
                    </a:lnTo>
                    <a:lnTo>
                      <a:pt x="104" y="0"/>
                    </a:lnTo>
                    <a:lnTo>
                      <a:pt x="0" y="150"/>
                    </a:lnTo>
                    <a:lnTo>
                      <a:pt x="0" y="148"/>
                    </a:lnTo>
                    <a:lnTo>
                      <a:pt x="0" y="145"/>
                    </a:lnTo>
                    <a:close/>
                  </a:path>
                </a:pathLst>
              </a:custGeom>
              <a:solidFill>
                <a:srgbClr val="FFFFFF"/>
              </a:solidFill>
              <a:ln w="9525">
                <a:noFill/>
                <a:round/>
                <a:headEnd/>
                <a:tailEnd/>
              </a:ln>
            </p:spPr>
            <p:txBody>
              <a:bodyPr/>
              <a:lstStyle/>
              <a:p>
                <a:endParaRPr lang="tr-TR"/>
              </a:p>
            </p:txBody>
          </p:sp>
          <p:sp>
            <p:nvSpPr>
              <p:cNvPr id="43290" name="Freeform 282"/>
              <p:cNvSpPr>
                <a:spLocks/>
              </p:cNvSpPr>
              <p:nvPr/>
            </p:nvSpPr>
            <p:spPr bwMode="auto">
              <a:xfrm>
                <a:off x="3766" y="941"/>
                <a:ext cx="16" cy="19"/>
              </a:xfrm>
              <a:custGeom>
                <a:avLst/>
                <a:gdLst/>
                <a:ahLst/>
                <a:cxnLst>
                  <a:cxn ang="0">
                    <a:pos x="21" y="125"/>
                  </a:cxn>
                  <a:cxn ang="0">
                    <a:pos x="114" y="1"/>
                  </a:cxn>
                  <a:cxn ang="0">
                    <a:pos x="99" y="0"/>
                  </a:cxn>
                  <a:cxn ang="0">
                    <a:pos x="86" y="1"/>
                  </a:cxn>
                  <a:cxn ang="0">
                    <a:pos x="74" y="5"/>
                  </a:cxn>
                  <a:cxn ang="0">
                    <a:pos x="63" y="8"/>
                  </a:cxn>
                  <a:cxn ang="0">
                    <a:pos x="53" y="14"/>
                  </a:cxn>
                  <a:cxn ang="0">
                    <a:pos x="43" y="21"/>
                  </a:cxn>
                  <a:cxn ang="0">
                    <a:pos x="33" y="27"/>
                  </a:cxn>
                  <a:cxn ang="0">
                    <a:pos x="26" y="33"/>
                  </a:cxn>
                  <a:cxn ang="0">
                    <a:pos x="0" y="105"/>
                  </a:cxn>
                  <a:cxn ang="0">
                    <a:pos x="3" y="112"/>
                  </a:cxn>
                  <a:cxn ang="0">
                    <a:pos x="5" y="118"/>
                  </a:cxn>
                  <a:cxn ang="0">
                    <a:pos x="5" y="124"/>
                  </a:cxn>
                  <a:cxn ang="0">
                    <a:pos x="6" y="131"/>
                  </a:cxn>
                  <a:cxn ang="0">
                    <a:pos x="8" y="131"/>
                  </a:cxn>
                  <a:cxn ang="0">
                    <a:pos x="13" y="129"/>
                  </a:cxn>
                  <a:cxn ang="0">
                    <a:pos x="18" y="128"/>
                  </a:cxn>
                  <a:cxn ang="0">
                    <a:pos x="21" y="125"/>
                  </a:cxn>
                </a:cxnLst>
                <a:rect l="0" t="0" r="r" b="b"/>
                <a:pathLst>
                  <a:path w="114" h="131">
                    <a:moveTo>
                      <a:pt x="21" y="125"/>
                    </a:moveTo>
                    <a:lnTo>
                      <a:pt x="114" y="1"/>
                    </a:lnTo>
                    <a:lnTo>
                      <a:pt x="99" y="0"/>
                    </a:lnTo>
                    <a:lnTo>
                      <a:pt x="86" y="1"/>
                    </a:lnTo>
                    <a:lnTo>
                      <a:pt x="74" y="5"/>
                    </a:lnTo>
                    <a:lnTo>
                      <a:pt x="63" y="8"/>
                    </a:lnTo>
                    <a:lnTo>
                      <a:pt x="53" y="14"/>
                    </a:lnTo>
                    <a:lnTo>
                      <a:pt x="43" y="21"/>
                    </a:lnTo>
                    <a:lnTo>
                      <a:pt x="33" y="27"/>
                    </a:lnTo>
                    <a:lnTo>
                      <a:pt x="26" y="33"/>
                    </a:lnTo>
                    <a:lnTo>
                      <a:pt x="0" y="105"/>
                    </a:lnTo>
                    <a:lnTo>
                      <a:pt x="3" y="112"/>
                    </a:lnTo>
                    <a:lnTo>
                      <a:pt x="5" y="118"/>
                    </a:lnTo>
                    <a:lnTo>
                      <a:pt x="5" y="124"/>
                    </a:lnTo>
                    <a:lnTo>
                      <a:pt x="6" y="131"/>
                    </a:lnTo>
                    <a:lnTo>
                      <a:pt x="8" y="131"/>
                    </a:lnTo>
                    <a:lnTo>
                      <a:pt x="13" y="129"/>
                    </a:lnTo>
                    <a:lnTo>
                      <a:pt x="18" y="128"/>
                    </a:lnTo>
                    <a:lnTo>
                      <a:pt x="21" y="125"/>
                    </a:lnTo>
                    <a:close/>
                  </a:path>
                </a:pathLst>
              </a:custGeom>
              <a:solidFill>
                <a:srgbClr val="FFFFFF"/>
              </a:solidFill>
              <a:ln w="9525">
                <a:noFill/>
                <a:round/>
                <a:headEnd/>
                <a:tailEnd/>
              </a:ln>
            </p:spPr>
            <p:txBody>
              <a:bodyPr/>
              <a:lstStyle/>
              <a:p>
                <a:endParaRPr lang="tr-TR"/>
              </a:p>
            </p:txBody>
          </p:sp>
          <p:sp>
            <p:nvSpPr>
              <p:cNvPr id="43291" name="Freeform 283"/>
              <p:cNvSpPr>
                <a:spLocks/>
              </p:cNvSpPr>
              <p:nvPr/>
            </p:nvSpPr>
            <p:spPr bwMode="auto">
              <a:xfrm>
                <a:off x="3552" y="989"/>
                <a:ext cx="31" cy="14"/>
              </a:xfrm>
              <a:custGeom>
                <a:avLst/>
                <a:gdLst/>
                <a:ahLst/>
                <a:cxnLst>
                  <a:cxn ang="0">
                    <a:pos x="216" y="88"/>
                  </a:cxn>
                  <a:cxn ang="0">
                    <a:pos x="218" y="86"/>
                  </a:cxn>
                  <a:cxn ang="0">
                    <a:pos x="222" y="82"/>
                  </a:cxn>
                  <a:cxn ang="0">
                    <a:pos x="220" y="80"/>
                  </a:cxn>
                  <a:cxn ang="0">
                    <a:pos x="220" y="75"/>
                  </a:cxn>
                  <a:cxn ang="0">
                    <a:pos x="218" y="70"/>
                  </a:cxn>
                  <a:cxn ang="0">
                    <a:pos x="216" y="67"/>
                  </a:cxn>
                  <a:cxn ang="0">
                    <a:pos x="180" y="41"/>
                  </a:cxn>
                  <a:cxn ang="0">
                    <a:pos x="88" y="41"/>
                  </a:cxn>
                  <a:cxn ang="0">
                    <a:pos x="56" y="0"/>
                  </a:cxn>
                  <a:cxn ang="0">
                    <a:pos x="50" y="1"/>
                  </a:cxn>
                  <a:cxn ang="0">
                    <a:pos x="43" y="2"/>
                  </a:cxn>
                  <a:cxn ang="0">
                    <a:pos x="37" y="5"/>
                  </a:cxn>
                  <a:cxn ang="0">
                    <a:pos x="31" y="7"/>
                  </a:cxn>
                  <a:cxn ang="0">
                    <a:pos x="25" y="12"/>
                  </a:cxn>
                  <a:cxn ang="0">
                    <a:pos x="19" y="16"/>
                  </a:cxn>
                  <a:cxn ang="0">
                    <a:pos x="14" y="21"/>
                  </a:cxn>
                  <a:cxn ang="0">
                    <a:pos x="10" y="26"/>
                  </a:cxn>
                  <a:cxn ang="0">
                    <a:pos x="0" y="67"/>
                  </a:cxn>
                  <a:cxn ang="0">
                    <a:pos x="3" y="75"/>
                  </a:cxn>
                  <a:cxn ang="0">
                    <a:pos x="10" y="82"/>
                  </a:cxn>
                  <a:cxn ang="0">
                    <a:pos x="201" y="88"/>
                  </a:cxn>
                  <a:cxn ang="0">
                    <a:pos x="201" y="91"/>
                  </a:cxn>
                  <a:cxn ang="0">
                    <a:pos x="209" y="97"/>
                  </a:cxn>
                  <a:cxn ang="0">
                    <a:pos x="211" y="99"/>
                  </a:cxn>
                  <a:cxn ang="0">
                    <a:pos x="214" y="98"/>
                  </a:cxn>
                  <a:cxn ang="0">
                    <a:pos x="216" y="94"/>
                  </a:cxn>
                  <a:cxn ang="0">
                    <a:pos x="216" y="88"/>
                  </a:cxn>
                </a:cxnLst>
                <a:rect l="0" t="0" r="r" b="b"/>
                <a:pathLst>
                  <a:path w="222" h="99">
                    <a:moveTo>
                      <a:pt x="216" y="88"/>
                    </a:moveTo>
                    <a:lnTo>
                      <a:pt x="218" y="86"/>
                    </a:lnTo>
                    <a:lnTo>
                      <a:pt x="222" y="82"/>
                    </a:lnTo>
                    <a:lnTo>
                      <a:pt x="220" y="80"/>
                    </a:lnTo>
                    <a:lnTo>
                      <a:pt x="220" y="75"/>
                    </a:lnTo>
                    <a:lnTo>
                      <a:pt x="218" y="70"/>
                    </a:lnTo>
                    <a:lnTo>
                      <a:pt x="216" y="67"/>
                    </a:lnTo>
                    <a:lnTo>
                      <a:pt x="180" y="41"/>
                    </a:lnTo>
                    <a:lnTo>
                      <a:pt x="88" y="41"/>
                    </a:lnTo>
                    <a:lnTo>
                      <a:pt x="56" y="0"/>
                    </a:lnTo>
                    <a:lnTo>
                      <a:pt x="50" y="1"/>
                    </a:lnTo>
                    <a:lnTo>
                      <a:pt x="43" y="2"/>
                    </a:lnTo>
                    <a:lnTo>
                      <a:pt x="37" y="5"/>
                    </a:lnTo>
                    <a:lnTo>
                      <a:pt x="31" y="7"/>
                    </a:lnTo>
                    <a:lnTo>
                      <a:pt x="25" y="12"/>
                    </a:lnTo>
                    <a:lnTo>
                      <a:pt x="19" y="16"/>
                    </a:lnTo>
                    <a:lnTo>
                      <a:pt x="14" y="21"/>
                    </a:lnTo>
                    <a:lnTo>
                      <a:pt x="10" y="26"/>
                    </a:lnTo>
                    <a:lnTo>
                      <a:pt x="0" y="67"/>
                    </a:lnTo>
                    <a:lnTo>
                      <a:pt x="3" y="75"/>
                    </a:lnTo>
                    <a:lnTo>
                      <a:pt x="10" y="82"/>
                    </a:lnTo>
                    <a:lnTo>
                      <a:pt x="201" y="88"/>
                    </a:lnTo>
                    <a:lnTo>
                      <a:pt x="201" y="91"/>
                    </a:lnTo>
                    <a:lnTo>
                      <a:pt x="209" y="97"/>
                    </a:lnTo>
                    <a:lnTo>
                      <a:pt x="211" y="99"/>
                    </a:lnTo>
                    <a:lnTo>
                      <a:pt x="214" y="98"/>
                    </a:lnTo>
                    <a:lnTo>
                      <a:pt x="216" y="94"/>
                    </a:lnTo>
                    <a:lnTo>
                      <a:pt x="216" y="88"/>
                    </a:lnTo>
                    <a:close/>
                  </a:path>
                </a:pathLst>
              </a:custGeom>
              <a:solidFill>
                <a:srgbClr val="FFFFFF"/>
              </a:solidFill>
              <a:ln w="9525">
                <a:noFill/>
                <a:round/>
                <a:headEnd/>
                <a:tailEnd/>
              </a:ln>
            </p:spPr>
            <p:txBody>
              <a:bodyPr/>
              <a:lstStyle/>
              <a:p>
                <a:endParaRPr lang="tr-TR"/>
              </a:p>
            </p:txBody>
          </p:sp>
          <p:sp>
            <p:nvSpPr>
              <p:cNvPr id="43292" name="Freeform 284"/>
              <p:cNvSpPr>
                <a:spLocks/>
              </p:cNvSpPr>
              <p:nvPr/>
            </p:nvSpPr>
            <p:spPr bwMode="auto">
              <a:xfrm>
                <a:off x="3619" y="978"/>
                <a:ext cx="11" cy="14"/>
              </a:xfrm>
              <a:custGeom>
                <a:avLst/>
                <a:gdLst/>
                <a:ahLst/>
                <a:cxnLst>
                  <a:cxn ang="0">
                    <a:pos x="14" y="93"/>
                  </a:cxn>
                  <a:cxn ang="0">
                    <a:pos x="81" y="0"/>
                  </a:cxn>
                  <a:cxn ang="0">
                    <a:pos x="4" y="68"/>
                  </a:cxn>
                  <a:cxn ang="0">
                    <a:pos x="0" y="73"/>
                  </a:cxn>
                  <a:cxn ang="0">
                    <a:pos x="0" y="82"/>
                  </a:cxn>
                  <a:cxn ang="0">
                    <a:pos x="3" y="91"/>
                  </a:cxn>
                  <a:cxn ang="0">
                    <a:pos x="10" y="98"/>
                  </a:cxn>
                  <a:cxn ang="0">
                    <a:pos x="12" y="96"/>
                  </a:cxn>
                  <a:cxn ang="0">
                    <a:pos x="14" y="93"/>
                  </a:cxn>
                </a:cxnLst>
                <a:rect l="0" t="0" r="r" b="b"/>
                <a:pathLst>
                  <a:path w="81" h="98">
                    <a:moveTo>
                      <a:pt x="14" y="93"/>
                    </a:moveTo>
                    <a:lnTo>
                      <a:pt x="81" y="0"/>
                    </a:lnTo>
                    <a:lnTo>
                      <a:pt x="4" y="68"/>
                    </a:lnTo>
                    <a:lnTo>
                      <a:pt x="0" y="73"/>
                    </a:lnTo>
                    <a:lnTo>
                      <a:pt x="0" y="82"/>
                    </a:lnTo>
                    <a:lnTo>
                      <a:pt x="3" y="91"/>
                    </a:lnTo>
                    <a:lnTo>
                      <a:pt x="10" y="98"/>
                    </a:lnTo>
                    <a:lnTo>
                      <a:pt x="12" y="96"/>
                    </a:lnTo>
                    <a:lnTo>
                      <a:pt x="14" y="93"/>
                    </a:lnTo>
                    <a:close/>
                  </a:path>
                </a:pathLst>
              </a:custGeom>
              <a:solidFill>
                <a:srgbClr val="FFFFFF"/>
              </a:solidFill>
              <a:ln w="9525">
                <a:noFill/>
                <a:round/>
                <a:headEnd/>
                <a:tailEnd/>
              </a:ln>
            </p:spPr>
            <p:txBody>
              <a:bodyPr/>
              <a:lstStyle/>
              <a:p>
                <a:endParaRPr lang="tr-TR"/>
              </a:p>
            </p:txBody>
          </p:sp>
          <p:sp>
            <p:nvSpPr>
              <p:cNvPr id="43293" name="Freeform 285"/>
              <p:cNvSpPr>
                <a:spLocks/>
              </p:cNvSpPr>
              <p:nvPr/>
            </p:nvSpPr>
            <p:spPr bwMode="auto">
              <a:xfrm>
                <a:off x="3536" y="993"/>
                <a:ext cx="8" cy="16"/>
              </a:xfrm>
              <a:custGeom>
                <a:avLst/>
                <a:gdLst/>
                <a:ahLst/>
                <a:cxnLst>
                  <a:cxn ang="0">
                    <a:pos x="10" y="113"/>
                  </a:cxn>
                  <a:cxn ang="0">
                    <a:pos x="47" y="108"/>
                  </a:cxn>
                  <a:cxn ang="0">
                    <a:pos x="51" y="15"/>
                  </a:cxn>
                  <a:cxn ang="0">
                    <a:pos x="49" y="7"/>
                  </a:cxn>
                  <a:cxn ang="0">
                    <a:pos x="44" y="2"/>
                  </a:cxn>
                  <a:cxn ang="0">
                    <a:pos x="37" y="1"/>
                  </a:cxn>
                  <a:cxn ang="0">
                    <a:pos x="30" y="0"/>
                  </a:cxn>
                  <a:cxn ang="0">
                    <a:pos x="0" y="108"/>
                  </a:cxn>
                  <a:cxn ang="0">
                    <a:pos x="1" y="110"/>
                  </a:cxn>
                  <a:cxn ang="0">
                    <a:pos x="4" y="111"/>
                  </a:cxn>
                  <a:cxn ang="0">
                    <a:pos x="7" y="113"/>
                  </a:cxn>
                  <a:cxn ang="0">
                    <a:pos x="10" y="113"/>
                  </a:cxn>
                </a:cxnLst>
                <a:rect l="0" t="0" r="r" b="b"/>
                <a:pathLst>
                  <a:path w="51" h="113">
                    <a:moveTo>
                      <a:pt x="10" y="113"/>
                    </a:moveTo>
                    <a:lnTo>
                      <a:pt x="47" y="108"/>
                    </a:lnTo>
                    <a:lnTo>
                      <a:pt x="51" y="15"/>
                    </a:lnTo>
                    <a:lnTo>
                      <a:pt x="49" y="7"/>
                    </a:lnTo>
                    <a:lnTo>
                      <a:pt x="44" y="2"/>
                    </a:lnTo>
                    <a:lnTo>
                      <a:pt x="37" y="1"/>
                    </a:lnTo>
                    <a:lnTo>
                      <a:pt x="30" y="0"/>
                    </a:lnTo>
                    <a:lnTo>
                      <a:pt x="0" y="108"/>
                    </a:lnTo>
                    <a:lnTo>
                      <a:pt x="1" y="110"/>
                    </a:lnTo>
                    <a:lnTo>
                      <a:pt x="4" y="111"/>
                    </a:lnTo>
                    <a:lnTo>
                      <a:pt x="7" y="113"/>
                    </a:lnTo>
                    <a:lnTo>
                      <a:pt x="10" y="113"/>
                    </a:lnTo>
                    <a:close/>
                  </a:path>
                </a:pathLst>
              </a:custGeom>
              <a:solidFill>
                <a:srgbClr val="FFFFFF"/>
              </a:solidFill>
              <a:ln w="9525">
                <a:noFill/>
                <a:round/>
                <a:headEnd/>
                <a:tailEnd/>
              </a:ln>
            </p:spPr>
            <p:txBody>
              <a:bodyPr/>
              <a:lstStyle/>
              <a:p>
                <a:endParaRPr lang="tr-TR"/>
              </a:p>
            </p:txBody>
          </p:sp>
          <p:sp>
            <p:nvSpPr>
              <p:cNvPr id="43294" name="Freeform 286"/>
              <p:cNvSpPr>
                <a:spLocks/>
              </p:cNvSpPr>
              <p:nvPr/>
            </p:nvSpPr>
            <p:spPr bwMode="auto">
              <a:xfrm>
                <a:off x="3590" y="990"/>
                <a:ext cx="1" cy="5"/>
              </a:xfrm>
              <a:custGeom>
                <a:avLst/>
                <a:gdLst/>
                <a:ahLst/>
                <a:cxnLst>
                  <a:cxn ang="0">
                    <a:pos x="7" y="36"/>
                  </a:cxn>
                  <a:cxn ang="0">
                    <a:pos x="5" y="28"/>
                  </a:cxn>
                  <a:cxn ang="0">
                    <a:pos x="6" y="19"/>
                  </a:cxn>
                  <a:cxn ang="0">
                    <a:pos x="6" y="10"/>
                  </a:cxn>
                  <a:cxn ang="0">
                    <a:pos x="2" y="0"/>
                  </a:cxn>
                  <a:cxn ang="0">
                    <a:pos x="0" y="9"/>
                  </a:cxn>
                  <a:cxn ang="0">
                    <a:pos x="2" y="16"/>
                  </a:cxn>
                  <a:cxn ang="0">
                    <a:pos x="5" y="26"/>
                  </a:cxn>
                  <a:cxn ang="0">
                    <a:pos x="7" y="36"/>
                  </a:cxn>
                </a:cxnLst>
                <a:rect l="0" t="0" r="r" b="b"/>
                <a:pathLst>
                  <a:path w="7" h="36">
                    <a:moveTo>
                      <a:pt x="7" y="36"/>
                    </a:moveTo>
                    <a:lnTo>
                      <a:pt x="5" y="28"/>
                    </a:lnTo>
                    <a:lnTo>
                      <a:pt x="6" y="19"/>
                    </a:lnTo>
                    <a:lnTo>
                      <a:pt x="6" y="10"/>
                    </a:lnTo>
                    <a:lnTo>
                      <a:pt x="2" y="0"/>
                    </a:lnTo>
                    <a:lnTo>
                      <a:pt x="0" y="9"/>
                    </a:lnTo>
                    <a:lnTo>
                      <a:pt x="2" y="16"/>
                    </a:lnTo>
                    <a:lnTo>
                      <a:pt x="5" y="26"/>
                    </a:lnTo>
                    <a:lnTo>
                      <a:pt x="7" y="36"/>
                    </a:lnTo>
                    <a:close/>
                  </a:path>
                </a:pathLst>
              </a:custGeom>
              <a:solidFill>
                <a:srgbClr val="FFFFFF"/>
              </a:solidFill>
              <a:ln w="9525">
                <a:noFill/>
                <a:round/>
                <a:headEnd/>
                <a:tailEnd/>
              </a:ln>
            </p:spPr>
            <p:txBody>
              <a:bodyPr/>
              <a:lstStyle/>
              <a:p>
                <a:endParaRPr lang="tr-TR"/>
              </a:p>
            </p:txBody>
          </p:sp>
          <p:sp>
            <p:nvSpPr>
              <p:cNvPr id="43295" name="Freeform 287"/>
              <p:cNvSpPr>
                <a:spLocks/>
              </p:cNvSpPr>
              <p:nvPr/>
            </p:nvSpPr>
            <p:spPr bwMode="auto">
              <a:xfrm>
                <a:off x="3599" y="977"/>
                <a:ext cx="13" cy="17"/>
              </a:xfrm>
              <a:custGeom>
                <a:avLst/>
                <a:gdLst/>
                <a:ahLst/>
                <a:cxnLst>
                  <a:cxn ang="0">
                    <a:pos x="26" y="114"/>
                  </a:cxn>
                  <a:cxn ang="0">
                    <a:pos x="62" y="94"/>
                  </a:cxn>
                  <a:cxn ang="0">
                    <a:pos x="94" y="58"/>
                  </a:cxn>
                  <a:cxn ang="0">
                    <a:pos x="90" y="52"/>
                  </a:cxn>
                  <a:cxn ang="0">
                    <a:pos x="88" y="46"/>
                  </a:cxn>
                  <a:cxn ang="0">
                    <a:pos x="88" y="38"/>
                  </a:cxn>
                  <a:cxn ang="0">
                    <a:pos x="88" y="30"/>
                  </a:cxn>
                  <a:cxn ang="0">
                    <a:pos x="87" y="24"/>
                  </a:cxn>
                  <a:cxn ang="0">
                    <a:pos x="87" y="16"/>
                  </a:cxn>
                  <a:cxn ang="0">
                    <a:pos x="85" y="9"/>
                  </a:cxn>
                  <a:cxn ang="0">
                    <a:pos x="83" y="0"/>
                  </a:cxn>
                  <a:cxn ang="0">
                    <a:pos x="78" y="2"/>
                  </a:cxn>
                  <a:cxn ang="0">
                    <a:pos x="72" y="3"/>
                  </a:cxn>
                  <a:cxn ang="0">
                    <a:pos x="67" y="5"/>
                  </a:cxn>
                  <a:cxn ang="0">
                    <a:pos x="62" y="5"/>
                  </a:cxn>
                  <a:cxn ang="0">
                    <a:pos x="50" y="15"/>
                  </a:cxn>
                  <a:cxn ang="0">
                    <a:pos x="42" y="25"/>
                  </a:cxn>
                  <a:cxn ang="0">
                    <a:pos x="32" y="36"/>
                  </a:cxn>
                  <a:cxn ang="0">
                    <a:pos x="25" y="47"/>
                  </a:cxn>
                  <a:cxn ang="0">
                    <a:pos x="18" y="60"/>
                  </a:cxn>
                  <a:cxn ang="0">
                    <a:pos x="11" y="72"/>
                  </a:cxn>
                  <a:cxn ang="0">
                    <a:pos x="6" y="85"/>
                  </a:cxn>
                  <a:cxn ang="0">
                    <a:pos x="0" y="98"/>
                  </a:cxn>
                  <a:cxn ang="0">
                    <a:pos x="2" y="106"/>
                  </a:cxn>
                  <a:cxn ang="0">
                    <a:pos x="11" y="111"/>
                  </a:cxn>
                  <a:cxn ang="0">
                    <a:pos x="19" y="114"/>
                  </a:cxn>
                  <a:cxn ang="0">
                    <a:pos x="26" y="114"/>
                  </a:cxn>
                </a:cxnLst>
                <a:rect l="0" t="0" r="r" b="b"/>
                <a:pathLst>
                  <a:path w="94" h="114">
                    <a:moveTo>
                      <a:pt x="26" y="114"/>
                    </a:moveTo>
                    <a:lnTo>
                      <a:pt x="62" y="94"/>
                    </a:lnTo>
                    <a:lnTo>
                      <a:pt x="94" y="58"/>
                    </a:lnTo>
                    <a:lnTo>
                      <a:pt x="90" y="52"/>
                    </a:lnTo>
                    <a:lnTo>
                      <a:pt x="88" y="46"/>
                    </a:lnTo>
                    <a:lnTo>
                      <a:pt x="88" y="38"/>
                    </a:lnTo>
                    <a:lnTo>
                      <a:pt x="88" y="30"/>
                    </a:lnTo>
                    <a:lnTo>
                      <a:pt x="87" y="24"/>
                    </a:lnTo>
                    <a:lnTo>
                      <a:pt x="87" y="16"/>
                    </a:lnTo>
                    <a:lnTo>
                      <a:pt x="85" y="9"/>
                    </a:lnTo>
                    <a:lnTo>
                      <a:pt x="83" y="0"/>
                    </a:lnTo>
                    <a:lnTo>
                      <a:pt x="78" y="2"/>
                    </a:lnTo>
                    <a:lnTo>
                      <a:pt x="72" y="3"/>
                    </a:lnTo>
                    <a:lnTo>
                      <a:pt x="67" y="5"/>
                    </a:lnTo>
                    <a:lnTo>
                      <a:pt x="62" y="5"/>
                    </a:lnTo>
                    <a:lnTo>
                      <a:pt x="50" y="15"/>
                    </a:lnTo>
                    <a:lnTo>
                      <a:pt x="42" y="25"/>
                    </a:lnTo>
                    <a:lnTo>
                      <a:pt x="32" y="36"/>
                    </a:lnTo>
                    <a:lnTo>
                      <a:pt x="25" y="47"/>
                    </a:lnTo>
                    <a:lnTo>
                      <a:pt x="18" y="60"/>
                    </a:lnTo>
                    <a:lnTo>
                      <a:pt x="11" y="72"/>
                    </a:lnTo>
                    <a:lnTo>
                      <a:pt x="6" y="85"/>
                    </a:lnTo>
                    <a:lnTo>
                      <a:pt x="0" y="98"/>
                    </a:lnTo>
                    <a:lnTo>
                      <a:pt x="2" y="106"/>
                    </a:lnTo>
                    <a:lnTo>
                      <a:pt x="11" y="111"/>
                    </a:lnTo>
                    <a:lnTo>
                      <a:pt x="19" y="114"/>
                    </a:lnTo>
                    <a:lnTo>
                      <a:pt x="26" y="114"/>
                    </a:lnTo>
                    <a:close/>
                  </a:path>
                </a:pathLst>
              </a:custGeom>
              <a:solidFill>
                <a:srgbClr val="FFFFFF"/>
              </a:solidFill>
              <a:ln w="9525">
                <a:noFill/>
                <a:round/>
                <a:headEnd/>
                <a:tailEnd/>
              </a:ln>
            </p:spPr>
            <p:txBody>
              <a:bodyPr/>
              <a:lstStyle/>
              <a:p>
                <a:endParaRPr lang="tr-TR"/>
              </a:p>
            </p:txBody>
          </p:sp>
          <p:sp>
            <p:nvSpPr>
              <p:cNvPr id="43296" name="Freeform 288"/>
              <p:cNvSpPr>
                <a:spLocks/>
              </p:cNvSpPr>
              <p:nvPr/>
            </p:nvSpPr>
            <p:spPr bwMode="auto">
              <a:xfrm>
                <a:off x="3752" y="949"/>
                <a:ext cx="7" cy="6"/>
              </a:xfrm>
              <a:custGeom>
                <a:avLst/>
                <a:gdLst/>
                <a:ahLst/>
                <a:cxnLst>
                  <a:cxn ang="0">
                    <a:pos x="11" y="36"/>
                  </a:cxn>
                  <a:cxn ang="0">
                    <a:pos x="15" y="36"/>
                  </a:cxn>
                  <a:cxn ang="0">
                    <a:pos x="22" y="33"/>
                  </a:cxn>
                  <a:cxn ang="0">
                    <a:pos x="31" y="32"/>
                  </a:cxn>
                  <a:cxn ang="0">
                    <a:pos x="42" y="30"/>
                  </a:cxn>
                  <a:cxn ang="0">
                    <a:pos x="45" y="30"/>
                  </a:cxn>
                  <a:cxn ang="0">
                    <a:pos x="52" y="25"/>
                  </a:cxn>
                  <a:cxn ang="0">
                    <a:pos x="50" y="18"/>
                  </a:cxn>
                  <a:cxn ang="0">
                    <a:pos x="50" y="10"/>
                  </a:cxn>
                  <a:cxn ang="0">
                    <a:pos x="49" y="5"/>
                  </a:cxn>
                  <a:cxn ang="0">
                    <a:pos x="47" y="0"/>
                  </a:cxn>
                  <a:cxn ang="0">
                    <a:pos x="11" y="5"/>
                  </a:cxn>
                  <a:cxn ang="0">
                    <a:pos x="0" y="41"/>
                  </a:cxn>
                  <a:cxn ang="0">
                    <a:pos x="1" y="41"/>
                  </a:cxn>
                  <a:cxn ang="0">
                    <a:pos x="6" y="39"/>
                  </a:cxn>
                  <a:cxn ang="0">
                    <a:pos x="9" y="38"/>
                  </a:cxn>
                  <a:cxn ang="0">
                    <a:pos x="11" y="36"/>
                  </a:cxn>
                </a:cxnLst>
                <a:rect l="0" t="0" r="r" b="b"/>
                <a:pathLst>
                  <a:path w="52" h="41">
                    <a:moveTo>
                      <a:pt x="11" y="36"/>
                    </a:moveTo>
                    <a:lnTo>
                      <a:pt x="15" y="36"/>
                    </a:lnTo>
                    <a:lnTo>
                      <a:pt x="22" y="33"/>
                    </a:lnTo>
                    <a:lnTo>
                      <a:pt x="31" y="32"/>
                    </a:lnTo>
                    <a:lnTo>
                      <a:pt x="42" y="30"/>
                    </a:lnTo>
                    <a:lnTo>
                      <a:pt x="45" y="30"/>
                    </a:lnTo>
                    <a:lnTo>
                      <a:pt x="52" y="25"/>
                    </a:lnTo>
                    <a:lnTo>
                      <a:pt x="50" y="18"/>
                    </a:lnTo>
                    <a:lnTo>
                      <a:pt x="50" y="10"/>
                    </a:lnTo>
                    <a:lnTo>
                      <a:pt x="49" y="5"/>
                    </a:lnTo>
                    <a:lnTo>
                      <a:pt x="47" y="0"/>
                    </a:lnTo>
                    <a:lnTo>
                      <a:pt x="11" y="5"/>
                    </a:lnTo>
                    <a:lnTo>
                      <a:pt x="0" y="41"/>
                    </a:lnTo>
                    <a:lnTo>
                      <a:pt x="1" y="41"/>
                    </a:lnTo>
                    <a:lnTo>
                      <a:pt x="6" y="39"/>
                    </a:lnTo>
                    <a:lnTo>
                      <a:pt x="9" y="38"/>
                    </a:lnTo>
                    <a:lnTo>
                      <a:pt x="11" y="36"/>
                    </a:lnTo>
                    <a:close/>
                  </a:path>
                </a:pathLst>
              </a:custGeom>
              <a:solidFill>
                <a:srgbClr val="FFFFFF"/>
              </a:solidFill>
              <a:ln w="9525">
                <a:noFill/>
                <a:round/>
                <a:headEnd/>
                <a:tailEnd/>
              </a:ln>
            </p:spPr>
            <p:txBody>
              <a:bodyPr/>
              <a:lstStyle/>
              <a:p>
                <a:endParaRPr lang="tr-TR"/>
              </a:p>
            </p:txBody>
          </p:sp>
          <p:sp>
            <p:nvSpPr>
              <p:cNvPr id="43297" name="Freeform 289"/>
              <p:cNvSpPr>
                <a:spLocks/>
              </p:cNvSpPr>
              <p:nvPr/>
            </p:nvSpPr>
            <p:spPr bwMode="auto">
              <a:xfrm>
                <a:off x="3430" y="1016"/>
                <a:ext cx="20" cy="14"/>
              </a:xfrm>
              <a:custGeom>
                <a:avLst/>
                <a:gdLst/>
                <a:ahLst/>
                <a:cxnLst>
                  <a:cxn ang="0">
                    <a:pos x="11" y="88"/>
                  </a:cxn>
                  <a:cxn ang="0">
                    <a:pos x="140" y="11"/>
                  </a:cxn>
                  <a:cxn ang="0">
                    <a:pos x="126" y="14"/>
                  </a:cxn>
                  <a:cxn ang="0">
                    <a:pos x="113" y="14"/>
                  </a:cxn>
                  <a:cxn ang="0">
                    <a:pos x="100" y="14"/>
                  </a:cxn>
                  <a:cxn ang="0">
                    <a:pos x="86" y="12"/>
                  </a:cxn>
                  <a:cxn ang="0">
                    <a:pos x="73" y="11"/>
                  </a:cxn>
                  <a:cxn ang="0">
                    <a:pos x="60" y="8"/>
                  </a:cxn>
                  <a:cxn ang="0">
                    <a:pos x="47" y="5"/>
                  </a:cxn>
                  <a:cxn ang="0">
                    <a:pos x="36" y="0"/>
                  </a:cxn>
                  <a:cxn ang="0">
                    <a:pos x="0" y="94"/>
                  </a:cxn>
                  <a:cxn ang="0">
                    <a:pos x="2" y="94"/>
                  </a:cxn>
                  <a:cxn ang="0">
                    <a:pos x="6" y="92"/>
                  </a:cxn>
                  <a:cxn ang="0">
                    <a:pos x="9" y="91"/>
                  </a:cxn>
                  <a:cxn ang="0">
                    <a:pos x="11" y="88"/>
                  </a:cxn>
                </a:cxnLst>
                <a:rect l="0" t="0" r="r" b="b"/>
                <a:pathLst>
                  <a:path w="140" h="94">
                    <a:moveTo>
                      <a:pt x="11" y="88"/>
                    </a:moveTo>
                    <a:lnTo>
                      <a:pt x="140" y="11"/>
                    </a:lnTo>
                    <a:lnTo>
                      <a:pt x="126" y="14"/>
                    </a:lnTo>
                    <a:lnTo>
                      <a:pt x="113" y="14"/>
                    </a:lnTo>
                    <a:lnTo>
                      <a:pt x="100" y="14"/>
                    </a:lnTo>
                    <a:lnTo>
                      <a:pt x="86" y="12"/>
                    </a:lnTo>
                    <a:lnTo>
                      <a:pt x="73" y="11"/>
                    </a:lnTo>
                    <a:lnTo>
                      <a:pt x="60" y="8"/>
                    </a:lnTo>
                    <a:lnTo>
                      <a:pt x="47" y="5"/>
                    </a:lnTo>
                    <a:lnTo>
                      <a:pt x="36" y="0"/>
                    </a:lnTo>
                    <a:lnTo>
                      <a:pt x="0" y="94"/>
                    </a:lnTo>
                    <a:lnTo>
                      <a:pt x="2" y="94"/>
                    </a:lnTo>
                    <a:lnTo>
                      <a:pt x="6" y="92"/>
                    </a:lnTo>
                    <a:lnTo>
                      <a:pt x="9" y="91"/>
                    </a:lnTo>
                    <a:lnTo>
                      <a:pt x="11" y="88"/>
                    </a:lnTo>
                    <a:close/>
                  </a:path>
                </a:pathLst>
              </a:custGeom>
              <a:solidFill>
                <a:srgbClr val="FFFFFF"/>
              </a:solidFill>
              <a:ln w="9525">
                <a:noFill/>
                <a:round/>
                <a:headEnd/>
                <a:tailEnd/>
              </a:ln>
            </p:spPr>
            <p:txBody>
              <a:bodyPr/>
              <a:lstStyle/>
              <a:p>
                <a:endParaRPr lang="tr-TR"/>
              </a:p>
            </p:txBody>
          </p:sp>
          <p:sp>
            <p:nvSpPr>
              <p:cNvPr id="43298" name="Freeform 290"/>
              <p:cNvSpPr>
                <a:spLocks/>
              </p:cNvSpPr>
              <p:nvPr/>
            </p:nvSpPr>
            <p:spPr bwMode="auto">
              <a:xfrm>
                <a:off x="3494" y="972"/>
                <a:ext cx="24" cy="43"/>
              </a:xfrm>
              <a:custGeom>
                <a:avLst/>
                <a:gdLst/>
                <a:ahLst/>
                <a:cxnLst>
                  <a:cxn ang="0">
                    <a:pos x="21" y="294"/>
                  </a:cxn>
                  <a:cxn ang="0">
                    <a:pos x="103" y="228"/>
                  </a:cxn>
                  <a:cxn ang="0">
                    <a:pos x="134" y="98"/>
                  </a:cxn>
                  <a:cxn ang="0">
                    <a:pos x="139" y="41"/>
                  </a:cxn>
                  <a:cxn ang="0">
                    <a:pos x="165" y="0"/>
                  </a:cxn>
                  <a:cxn ang="0">
                    <a:pos x="26" y="103"/>
                  </a:cxn>
                  <a:cxn ang="0">
                    <a:pos x="23" y="120"/>
                  </a:cxn>
                  <a:cxn ang="0">
                    <a:pos x="21" y="135"/>
                  </a:cxn>
                  <a:cxn ang="0">
                    <a:pos x="17" y="151"/>
                  </a:cxn>
                  <a:cxn ang="0">
                    <a:pos x="14" y="168"/>
                  </a:cxn>
                  <a:cxn ang="0">
                    <a:pos x="10" y="185"/>
                  </a:cxn>
                  <a:cxn ang="0">
                    <a:pos x="6" y="201"/>
                  </a:cxn>
                  <a:cxn ang="0">
                    <a:pos x="3" y="220"/>
                  </a:cxn>
                  <a:cxn ang="0">
                    <a:pos x="0" y="237"/>
                  </a:cxn>
                  <a:cxn ang="0">
                    <a:pos x="2" y="247"/>
                  </a:cxn>
                  <a:cxn ang="0">
                    <a:pos x="4" y="257"/>
                  </a:cxn>
                  <a:cxn ang="0">
                    <a:pos x="4" y="267"/>
                  </a:cxn>
                  <a:cxn ang="0">
                    <a:pos x="5" y="274"/>
                  </a:cxn>
                  <a:cxn ang="0">
                    <a:pos x="5" y="283"/>
                  </a:cxn>
                  <a:cxn ang="0">
                    <a:pos x="8" y="290"/>
                  </a:cxn>
                  <a:cxn ang="0">
                    <a:pos x="10" y="296"/>
                  </a:cxn>
                  <a:cxn ang="0">
                    <a:pos x="15" y="299"/>
                  </a:cxn>
                  <a:cxn ang="0">
                    <a:pos x="17" y="297"/>
                  </a:cxn>
                  <a:cxn ang="0">
                    <a:pos x="21" y="294"/>
                  </a:cxn>
                </a:cxnLst>
                <a:rect l="0" t="0" r="r" b="b"/>
                <a:pathLst>
                  <a:path w="165" h="299">
                    <a:moveTo>
                      <a:pt x="21" y="294"/>
                    </a:moveTo>
                    <a:lnTo>
                      <a:pt x="103" y="228"/>
                    </a:lnTo>
                    <a:lnTo>
                      <a:pt x="134" y="98"/>
                    </a:lnTo>
                    <a:lnTo>
                      <a:pt x="139" y="41"/>
                    </a:lnTo>
                    <a:lnTo>
                      <a:pt x="165" y="0"/>
                    </a:lnTo>
                    <a:lnTo>
                      <a:pt x="26" y="103"/>
                    </a:lnTo>
                    <a:lnTo>
                      <a:pt x="23" y="120"/>
                    </a:lnTo>
                    <a:lnTo>
                      <a:pt x="21" y="135"/>
                    </a:lnTo>
                    <a:lnTo>
                      <a:pt x="17" y="151"/>
                    </a:lnTo>
                    <a:lnTo>
                      <a:pt x="14" y="168"/>
                    </a:lnTo>
                    <a:lnTo>
                      <a:pt x="10" y="185"/>
                    </a:lnTo>
                    <a:lnTo>
                      <a:pt x="6" y="201"/>
                    </a:lnTo>
                    <a:lnTo>
                      <a:pt x="3" y="220"/>
                    </a:lnTo>
                    <a:lnTo>
                      <a:pt x="0" y="237"/>
                    </a:lnTo>
                    <a:lnTo>
                      <a:pt x="2" y="247"/>
                    </a:lnTo>
                    <a:lnTo>
                      <a:pt x="4" y="257"/>
                    </a:lnTo>
                    <a:lnTo>
                      <a:pt x="4" y="267"/>
                    </a:lnTo>
                    <a:lnTo>
                      <a:pt x="5" y="274"/>
                    </a:lnTo>
                    <a:lnTo>
                      <a:pt x="5" y="283"/>
                    </a:lnTo>
                    <a:lnTo>
                      <a:pt x="8" y="290"/>
                    </a:lnTo>
                    <a:lnTo>
                      <a:pt x="10" y="296"/>
                    </a:lnTo>
                    <a:lnTo>
                      <a:pt x="15" y="299"/>
                    </a:lnTo>
                    <a:lnTo>
                      <a:pt x="17" y="297"/>
                    </a:lnTo>
                    <a:lnTo>
                      <a:pt x="21" y="294"/>
                    </a:lnTo>
                    <a:close/>
                  </a:path>
                </a:pathLst>
              </a:custGeom>
              <a:solidFill>
                <a:srgbClr val="FFFFFF"/>
              </a:solidFill>
              <a:ln w="9525">
                <a:noFill/>
                <a:round/>
                <a:headEnd/>
                <a:tailEnd/>
              </a:ln>
            </p:spPr>
            <p:txBody>
              <a:bodyPr/>
              <a:lstStyle/>
              <a:p>
                <a:endParaRPr lang="tr-TR"/>
              </a:p>
            </p:txBody>
          </p:sp>
          <p:sp>
            <p:nvSpPr>
              <p:cNvPr id="43299" name="Freeform 291"/>
              <p:cNvSpPr>
                <a:spLocks/>
              </p:cNvSpPr>
              <p:nvPr/>
            </p:nvSpPr>
            <p:spPr bwMode="auto">
              <a:xfrm>
                <a:off x="3695" y="959"/>
                <a:ext cx="5" cy="7"/>
              </a:xfrm>
              <a:custGeom>
                <a:avLst/>
                <a:gdLst/>
                <a:ahLst/>
                <a:cxnLst>
                  <a:cxn ang="0">
                    <a:pos x="36" y="47"/>
                  </a:cxn>
                  <a:cxn ang="0">
                    <a:pos x="25" y="0"/>
                  </a:cxn>
                  <a:cxn ang="0">
                    <a:pos x="14" y="6"/>
                  </a:cxn>
                  <a:cxn ang="0">
                    <a:pos x="8" y="12"/>
                  </a:cxn>
                  <a:cxn ang="0">
                    <a:pos x="3" y="20"/>
                  </a:cxn>
                  <a:cxn ang="0">
                    <a:pos x="0" y="27"/>
                  </a:cxn>
                  <a:cxn ang="0">
                    <a:pos x="2" y="32"/>
                  </a:cxn>
                  <a:cxn ang="0">
                    <a:pos x="9" y="33"/>
                  </a:cxn>
                  <a:cxn ang="0">
                    <a:pos x="17" y="35"/>
                  </a:cxn>
                  <a:cxn ang="0">
                    <a:pos x="25" y="36"/>
                  </a:cxn>
                  <a:cxn ang="0">
                    <a:pos x="27" y="35"/>
                  </a:cxn>
                  <a:cxn ang="0">
                    <a:pos x="31" y="41"/>
                  </a:cxn>
                  <a:cxn ang="0">
                    <a:pos x="32" y="47"/>
                  </a:cxn>
                  <a:cxn ang="0">
                    <a:pos x="36" y="47"/>
                  </a:cxn>
                </a:cxnLst>
                <a:rect l="0" t="0" r="r" b="b"/>
                <a:pathLst>
                  <a:path w="36" h="47">
                    <a:moveTo>
                      <a:pt x="36" y="47"/>
                    </a:moveTo>
                    <a:lnTo>
                      <a:pt x="25" y="0"/>
                    </a:lnTo>
                    <a:lnTo>
                      <a:pt x="14" y="6"/>
                    </a:lnTo>
                    <a:lnTo>
                      <a:pt x="8" y="12"/>
                    </a:lnTo>
                    <a:lnTo>
                      <a:pt x="3" y="20"/>
                    </a:lnTo>
                    <a:lnTo>
                      <a:pt x="0" y="27"/>
                    </a:lnTo>
                    <a:lnTo>
                      <a:pt x="2" y="32"/>
                    </a:lnTo>
                    <a:lnTo>
                      <a:pt x="9" y="33"/>
                    </a:lnTo>
                    <a:lnTo>
                      <a:pt x="17" y="35"/>
                    </a:lnTo>
                    <a:lnTo>
                      <a:pt x="25" y="36"/>
                    </a:lnTo>
                    <a:lnTo>
                      <a:pt x="27" y="35"/>
                    </a:lnTo>
                    <a:lnTo>
                      <a:pt x="31" y="41"/>
                    </a:lnTo>
                    <a:lnTo>
                      <a:pt x="32" y="47"/>
                    </a:lnTo>
                    <a:lnTo>
                      <a:pt x="36" y="47"/>
                    </a:lnTo>
                    <a:close/>
                  </a:path>
                </a:pathLst>
              </a:custGeom>
              <a:solidFill>
                <a:srgbClr val="FFFFFF"/>
              </a:solidFill>
              <a:ln w="9525">
                <a:noFill/>
                <a:round/>
                <a:headEnd/>
                <a:tailEnd/>
              </a:ln>
            </p:spPr>
            <p:txBody>
              <a:bodyPr/>
              <a:lstStyle/>
              <a:p>
                <a:endParaRPr lang="tr-TR"/>
              </a:p>
            </p:txBody>
          </p:sp>
          <p:sp>
            <p:nvSpPr>
              <p:cNvPr id="43300" name="Freeform 292"/>
              <p:cNvSpPr>
                <a:spLocks/>
              </p:cNvSpPr>
              <p:nvPr/>
            </p:nvSpPr>
            <p:spPr bwMode="auto">
              <a:xfrm>
                <a:off x="3658" y="948"/>
                <a:ext cx="25" cy="23"/>
              </a:xfrm>
              <a:custGeom>
                <a:avLst/>
                <a:gdLst/>
                <a:ahLst/>
                <a:cxnLst>
                  <a:cxn ang="0">
                    <a:pos x="0" y="160"/>
                  </a:cxn>
                  <a:cxn ang="0">
                    <a:pos x="67" y="145"/>
                  </a:cxn>
                  <a:cxn ang="0">
                    <a:pos x="74" y="128"/>
                  </a:cxn>
                  <a:cxn ang="0">
                    <a:pos x="81" y="109"/>
                  </a:cxn>
                  <a:cxn ang="0">
                    <a:pos x="88" y="91"/>
                  </a:cxn>
                  <a:cxn ang="0">
                    <a:pos x="99" y="72"/>
                  </a:cxn>
                  <a:cxn ang="0">
                    <a:pos x="110" y="57"/>
                  </a:cxn>
                  <a:cxn ang="0">
                    <a:pos x="126" y="43"/>
                  </a:cxn>
                  <a:cxn ang="0">
                    <a:pos x="145" y="33"/>
                  </a:cxn>
                  <a:cxn ang="0">
                    <a:pos x="170" y="26"/>
                  </a:cxn>
                  <a:cxn ang="0">
                    <a:pos x="171" y="24"/>
                  </a:cxn>
                  <a:cxn ang="0">
                    <a:pos x="173" y="18"/>
                  </a:cxn>
                  <a:cxn ang="0">
                    <a:pos x="174" y="9"/>
                  </a:cxn>
                  <a:cxn ang="0">
                    <a:pos x="170" y="0"/>
                  </a:cxn>
                  <a:cxn ang="0">
                    <a:pos x="113" y="36"/>
                  </a:cxn>
                  <a:cxn ang="0">
                    <a:pos x="105" y="56"/>
                  </a:cxn>
                  <a:cxn ang="0">
                    <a:pos x="95" y="74"/>
                  </a:cxn>
                  <a:cxn ang="0">
                    <a:pos x="79" y="93"/>
                  </a:cxn>
                  <a:cxn ang="0">
                    <a:pos x="64" y="110"/>
                  </a:cxn>
                  <a:cxn ang="0">
                    <a:pos x="46" y="128"/>
                  </a:cxn>
                  <a:cxn ang="0">
                    <a:pos x="28" y="142"/>
                  </a:cxn>
                  <a:cxn ang="0">
                    <a:pos x="12" y="154"/>
                  </a:cxn>
                  <a:cxn ang="0">
                    <a:pos x="0" y="160"/>
                  </a:cxn>
                </a:cxnLst>
                <a:rect l="0" t="0" r="r" b="b"/>
                <a:pathLst>
                  <a:path w="174" h="160">
                    <a:moveTo>
                      <a:pt x="0" y="160"/>
                    </a:moveTo>
                    <a:lnTo>
                      <a:pt x="67" y="145"/>
                    </a:lnTo>
                    <a:lnTo>
                      <a:pt x="74" y="128"/>
                    </a:lnTo>
                    <a:lnTo>
                      <a:pt x="81" y="109"/>
                    </a:lnTo>
                    <a:lnTo>
                      <a:pt x="88" y="91"/>
                    </a:lnTo>
                    <a:lnTo>
                      <a:pt x="99" y="72"/>
                    </a:lnTo>
                    <a:lnTo>
                      <a:pt x="110" y="57"/>
                    </a:lnTo>
                    <a:lnTo>
                      <a:pt x="126" y="43"/>
                    </a:lnTo>
                    <a:lnTo>
                      <a:pt x="145" y="33"/>
                    </a:lnTo>
                    <a:lnTo>
                      <a:pt x="170" y="26"/>
                    </a:lnTo>
                    <a:lnTo>
                      <a:pt x="171" y="24"/>
                    </a:lnTo>
                    <a:lnTo>
                      <a:pt x="173" y="18"/>
                    </a:lnTo>
                    <a:lnTo>
                      <a:pt x="174" y="9"/>
                    </a:lnTo>
                    <a:lnTo>
                      <a:pt x="170" y="0"/>
                    </a:lnTo>
                    <a:lnTo>
                      <a:pt x="113" y="36"/>
                    </a:lnTo>
                    <a:lnTo>
                      <a:pt x="105" y="56"/>
                    </a:lnTo>
                    <a:lnTo>
                      <a:pt x="95" y="74"/>
                    </a:lnTo>
                    <a:lnTo>
                      <a:pt x="79" y="93"/>
                    </a:lnTo>
                    <a:lnTo>
                      <a:pt x="64" y="110"/>
                    </a:lnTo>
                    <a:lnTo>
                      <a:pt x="46" y="128"/>
                    </a:lnTo>
                    <a:lnTo>
                      <a:pt x="28" y="142"/>
                    </a:lnTo>
                    <a:lnTo>
                      <a:pt x="12" y="154"/>
                    </a:lnTo>
                    <a:lnTo>
                      <a:pt x="0" y="160"/>
                    </a:lnTo>
                    <a:close/>
                  </a:path>
                </a:pathLst>
              </a:custGeom>
              <a:solidFill>
                <a:srgbClr val="FFFFFF"/>
              </a:solidFill>
              <a:ln w="9525">
                <a:noFill/>
                <a:round/>
                <a:headEnd/>
                <a:tailEnd/>
              </a:ln>
            </p:spPr>
            <p:txBody>
              <a:bodyPr/>
              <a:lstStyle/>
              <a:p>
                <a:endParaRPr lang="tr-TR"/>
              </a:p>
            </p:txBody>
          </p:sp>
          <p:sp>
            <p:nvSpPr>
              <p:cNvPr id="43301" name="Freeform 293"/>
              <p:cNvSpPr>
                <a:spLocks/>
              </p:cNvSpPr>
              <p:nvPr/>
            </p:nvSpPr>
            <p:spPr bwMode="auto">
              <a:xfrm>
                <a:off x="3684" y="963"/>
                <a:ext cx="2" cy="3"/>
              </a:xfrm>
              <a:custGeom>
                <a:avLst/>
                <a:gdLst/>
                <a:ahLst/>
                <a:cxnLst>
                  <a:cxn ang="0">
                    <a:pos x="6" y="20"/>
                  </a:cxn>
                  <a:cxn ang="0">
                    <a:pos x="8" y="18"/>
                  </a:cxn>
                  <a:cxn ang="0">
                    <a:pos x="12" y="15"/>
                  </a:cxn>
                  <a:cxn ang="0">
                    <a:pos x="13" y="8"/>
                  </a:cxn>
                  <a:cxn ang="0">
                    <a:pos x="15" y="7"/>
                  </a:cxn>
                  <a:cxn ang="0">
                    <a:pos x="12" y="0"/>
                  </a:cxn>
                  <a:cxn ang="0">
                    <a:pos x="8" y="2"/>
                  </a:cxn>
                  <a:cxn ang="0">
                    <a:pos x="3" y="8"/>
                  </a:cxn>
                  <a:cxn ang="0">
                    <a:pos x="0" y="17"/>
                  </a:cxn>
                  <a:cxn ang="0">
                    <a:pos x="6" y="20"/>
                  </a:cxn>
                </a:cxnLst>
                <a:rect l="0" t="0" r="r" b="b"/>
                <a:pathLst>
                  <a:path w="15" h="20">
                    <a:moveTo>
                      <a:pt x="6" y="20"/>
                    </a:moveTo>
                    <a:lnTo>
                      <a:pt x="8" y="18"/>
                    </a:lnTo>
                    <a:lnTo>
                      <a:pt x="12" y="15"/>
                    </a:lnTo>
                    <a:lnTo>
                      <a:pt x="13" y="8"/>
                    </a:lnTo>
                    <a:lnTo>
                      <a:pt x="15" y="7"/>
                    </a:lnTo>
                    <a:lnTo>
                      <a:pt x="12" y="0"/>
                    </a:lnTo>
                    <a:lnTo>
                      <a:pt x="8" y="2"/>
                    </a:lnTo>
                    <a:lnTo>
                      <a:pt x="3" y="8"/>
                    </a:lnTo>
                    <a:lnTo>
                      <a:pt x="0" y="17"/>
                    </a:lnTo>
                    <a:lnTo>
                      <a:pt x="6" y="20"/>
                    </a:lnTo>
                    <a:close/>
                  </a:path>
                </a:pathLst>
              </a:custGeom>
              <a:solidFill>
                <a:srgbClr val="FFFFFF"/>
              </a:solidFill>
              <a:ln w="9525">
                <a:noFill/>
                <a:round/>
                <a:headEnd/>
                <a:tailEnd/>
              </a:ln>
            </p:spPr>
            <p:txBody>
              <a:bodyPr/>
              <a:lstStyle/>
              <a:p>
                <a:endParaRPr lang="tr-TR"/>
              </a:p>
            </p:txBody>
          </p:sp>
          <p:sp>
            <p:nvSpPr>
              <p:cNvPr id="43302" name="Freeform 294"/>
              <p:cNvSpPr>
                <a:spLocks/>
              </p:cNvSpPr>
              <p:nvPr/>
            </p:nvSpPr>
            <p:spPr bwMode="auto">
              <a:xfrm>
                <a:off x="3823" y="923"/>
                <a:ext cx="10" cy="10"/>
              </a:xfrm>
              <a:custGeom>
                <a:avLst/>
                <a:gdLst/>
                <a:ahLst/>
                <a:cxnLst>
                  <a:cxn ang="0">
                    <a:pos x="0" y="66"/>
                  </a:cxn>
                  <a:cxn ang="0">
                    <a:pos x="71" y="4"/>
                  </a:cxn>
                  <a:cxn ang="0">
                    <a:pos x="65" y="2"/>
                  </a:cxn>
                  <a:cxn ang="0">
                    <a:pos x="58" y="0"/>
                  </a:cxn>
                  <a:cxn ang="0">
                    <a:pos x="51" y="1"/>
                  </a:cxn>
                  <a:cxn ang="0">
                    <a:pos x="44" y="1"/>
                  </a:cxn>
                  <a:cxn ang="0">
                    <a:pos x="37" y="3"/>
                  </a:cxn>
                  <a:cxn ang="0">
                    <a:pos x="29" y="3"/>
                  </a:cxn>
                  <a:cxn ang="0">
                    <a:pos x="21" y="4"/>
                  </a:cxn>
                  <a:cxn ang="0">
                    <a:pos x="15" y="4"/>
                  </a:cxn>
                  <a:cxn ang="0">
                    <a:pos x="8" y="11"/>
                  </a:cxn>
                  <a:cxn ang="0">
                    <a:pos x="5" y="18"/>
                  </a:cxn>
                  <a:cxn ang="0">
                    <a:pos x="2" y="29"/>
                  </a:cxn>
                  <a:cxn ang="0">
                    <a:pos x="1" y="39"/>
                  </a:cxn>
                  <a:cxn ang="0">
                    <a:pos x="0" y="50"/>
                  </a:cxn>
                  <a:cxn ang="0">
                    <a:pos x="0" y="59"/>
                  </a:cxn>
                  <a:cxn ang="0">
                    <a:pos x="0" y="64"/>
                  </a:cxn>
                  <a:cxn ang="0">
                    <a:pos x="0" y="66"/>
                  </a:cxn>
                </a:cxnLst>
                <a:rect l="0" t="0" r="r" b="b"/>
                <a:pathLst>
                  <a:path w="71" h="66">
                    <a:moveTo>
                      <a:pt x="0" y="66"/>
                    </a:moveTo>
                    <a:lnTo>
                      <a:pt x="71" y="4"/>
                    </a:lnTo>
                    <a:lnTo>
                      <a:pt x="65" y="2"/>
                    </a:lnTo>
                    <a:lnTo>
                      <a:pt x="58" y="0"/>
                    </a:lnTo>
                    <a:lnTo>
                      <a:pt x="51" y="1"/>
                    </a:lnTo>
                    <a:lnTo>
                      <a:pt x="44" y="1"/>
                    </a:lnTo>
                    <a:lnTo>
                      <a:pt x="37" y="3"/>
                    </a:lnTo>
                    <a:lnTo>
                      <a:pt x="29" y="3"/>
                    </a:lnTo>
                    <a:lnTo>
                      <a:pt x="21" y="4"/>
                    </a:lnTo>
                    <a:lnTo>
                      <a:pt x="15" y="4"/>
                    </a:lnTo>
                    <a:lnTo>
                      <a:pt x="8" y="11"/>
                    </a:lnTo>
                    <a:lnTo>
                      <a:pt x="5" y="18"/>
                    </a:lnTo>
                    <a:lnTo>
                      <a:pt x="2" y="29"/>
                    </a:lnTo>
                    <a:lnTo>
                      <a:pt x="1" y="39"/>
                    </a:lnTo>
                    <a:lnTo>
                      <a:pt x="0" y="50"/>
                    </a:lnTo>
                    <a:lnTo>
                      <a:pt x="0" y="59"/>
                    </a:lnTo>
                    <a:lnTo>
                      <a:pt x="0" y="64"/>
                    </a:lnTo>
                    <a:lnTo>
                      <a:pt x="0" y="66"/>
                    </a:lnTo>
                    <a:close/>
                  </a:path>
                </a:pathLst>
              </a:custGeom>
              <a:solidFill>
                <a:srgbClr val="FFFFFF"/>
              </a:solidFill>
              <a:ln w="9525">
                <a:noFill/>
                <a:round/>
                <a:headEnd/>
                <a:tailEnd/>
              </a:ln>
            </p:spPr>
            <p:txBody>
              <a:bodyPr/>
              <a:lstStyle/>
              <a:p>
                <a:endParaRPr lang="tr-TR"/>
              </a:p>
            </p:txBody>
          </p:sp>
          <p:sp>
            <p:nvSpPr>
              <p:cNvPr id="43303" name="Freeform 295"/>
              <p:cNvSpPr>
                <a:spLocks/>
              </p:cNvSpPr>
              <p:nvPr/>
            </p:nvSpPr>
            <p:spPr bwMode="auto">
              <a:xfrm>
                <a:off x="3702" y="956"/>
                <a:ext cx="8" cy="3"/>
              </a:xfrm>
              <a:custGeom>
                <a:avLst/>
                <a:gdLst/>
                <a:ahLst/>
                <a:cxnLst>
                  <a:cxn ang="0">
                    <a:pos x="31" y="16"/>
                  </a:cxn>
                  <a:cxn ang="0">
                    <a:pos x="35" y="12"/>
                  </a:cxn>
                  <a:cxn ang="0">
                    <a:pos x="41" y="9"/>
                  </a:cxn>
                  <a:cxn ang="0">
                    <a:pos x="48" y="7"/>
                  </a:cxn>
                  <a:cxn ang="0">
                    <a:pos x="57" y="1"/>
                  </a:cxn>
                  <a:cxn ang="0">
                    <a:pos x="50" y="1"/>
                  </a:cxn>
                  <a:cxn ang="0">
                    <a:pos x="43" y="1"/>
                  </a:cxn>
                  <a:cxn ang="0">
                    <a:pos x="36" y="1"/>
                  </a:cxn>
                  <a:cxn ang="0">
                    <a:pos x="29" y="0"/>
                  </a:cxn>
                  <a:cxn ang="0">
                    <a:pos x="22" y="1"/>
                  </a:cxn>
                  <a:cxn ang="0">
                    <a:pos x="14" y="2"/>
                  </a:cxn>
                  <a:cxn ang="0">
                    <a:pos x="6" y="4"/>
                  </a:cxn>
                  <a:cxn ang="0">
                    <a:pos x="0" y="6"/>
                  </a:cxn>
                  <a:cxn ang="0">
                    <a:pos x="4" y="13"/>
                  </a:cxn>
                  <a:cxn ang="0">
                    <a:pos x="11" y="18"/>
                  </a:cxn>
                  <a:cxn ang="0">
                    <a:pos x="14" y="20"/>
                  </a:cxn>
                  <a:cxn ang="0">
                    <a:pos x="20" y="20"/>
                  </a:cxn>
                  <a:cxn ang="0">
                    <a:pos x="25" y="20"/>
                  </a:cxn>
                  <a:cxn ang="0">
                    <a:pos x="31" y="16"/>
                  </a:cxn>
                </a:cxnLst>
                <a:rect l="0" t="0" r="r" b="b"/>
                <a:pathLst>
                  <a:path w="57" h="20">
                    <a:moveTo>
                      <a:pt x="31" y="16"/>
                    </a:moveTo>
                    <a:lnTo>
                      <a:pt x="35" y="12"/>
                    </a:lnTo>
                    <a:lnTo>
                      <a:pt x="41" y="9"/>
                    </a:lnTo>
                    <a:lnTo>
                      <a:pt x="48" y="7"/>
                    </a:lnTo>
                    <a:lnTo>
                      <a:pt x="57" y="1"/>
                    </a:lnTo>
                    <a:lnTo>
                      <a:pt x="50" y="1"/>
                    </a:lnTo>
                    <a:lnTo>
                      <a:pt x="43" y="1"/>
                    </a:lnTo>
                    <a:lnTo>
                      <a:pt x="36" y="1"/>
                    </a:lnTo>
                    <a:lnTo>
                      <a:pt x="29" y="0"/>
                    </a:lnTo>
                    <a:lnTo>
                      <a:pt x="22" y="1"/>
                    </a:lnTo>
                    <a:lnTo>
                      <a:pt x="14" y="2"/>
                    </a:lnTo>
                    <a:lnTo>
                      <a:pt x="6" y="4"/>
                    </a:lnTo>
                    <a:lnTo>
                      <a:pt x="0" y="6"/>
                    </a:lnTo>
                    <a:lnTo>
                      <a:pt x="4" y="13"/>
                    </a:lnTo>
                    <a:lnTo>
                      <a:pt x="11" y="18"/>
                    </a:lnTo>
                    <a:lnTo>
                      <a:pt x="14" y="20"/>
                    </a:lnTo>
                    <a:lnTo>
                      <a:pt x="20" y="20"/>
                    </a:lnTo>
                    <a:lnTo>
                      <a:pt x="25" y="20"/>
                    </a:lnTo>
                    <a:lnTo>
                      <a:pt x="31" y="16"/>
                    </a:lnTo>
                    <a:close/>
                  </a:path>
                </a:pathLst>
              </a:custGeom>
              <a:solidFill>
                <a:srgbClr val="FFFFFF"/>
              </a:solidFill>
              <a:ln w="9525">
                <a:noFill/>
                <a:round/>
                <a:headEnd/>
                <a:tailEnd/>
              </a:ln>
            </p:spPr>
            <p:txBody>
              <a:bodyPr/>
              <a:lstStyle/>
              <a:p>
                <a:endParaRPr lang="tr-TR"/>
              </a:p>
            </p:txBody>
          </p:sp>
          <p:sp>
            <p:nvSpPr>
              <p:cNvPr id="43304" name="Freeform 296"/>
              <p:cNvSpPr>
                <a:spLocks/>
              </p:cNvSpPr>
              <p:nvPr/>
            </p:nvSpPr>
            <p:spPr bwMode="auto">
              <a:xfrm>
                <a:off x="3725" y="947"/>
                <a:ext cx="7" cy="6"/>
              </a:xfrm>
              <a:custGeom>
                <a:avLst/>
                <a:gdLst/>
                <a:ahLst/>
                <a:cxnLst>
                  <a:cxn ang="0">
                    <a:pos x="10" y="41"/>
                  </a:cxn>
                  <a:cxn ang="0">
                    <a:pos x="51" y="16"/>
                  </a:cxn>
                  <a:cxn ang="0">
                    <a:pos x="50" y="15"/>
                  </a:cxn>
                  <a:cxn ang="0">
                    <a:pos x="50" y="11"/>
                  </a:cxn>
                  <a:cxn ang="0">
                    <a:pos x="49" y="5"/>
                  </a:cxn>
                  <a:cxn ang="0">
                    <a:pos x="47" y="0"/>
                  </a:cxn>
                  <a:cxn ang="0">
                    <a:pos x="38" y="3"/>
                  </a:cxn>
                  <a:cxn ang="0">
                    <a:pos x="31" y="6"/>
                  </a:cxn>
                  <a:cxn ang="0">
                    <a:pos x="26" y="10"/>
                  </a:cxn>
                  <a:cxn ang="0">
                    <a:pos x="21" y="13"/>
                  </a:cxn>
                  <a:cxn ang="0">
                    <a:pos x="15" y="18"/>
                  </a:cxn>
                  <a:cxn ang="0">
                    <a:pos x="10" y="23"/>
                  </a:cxn>
                  <a:cxn ang="0">
                    <a:pos x="4" y="29"/>
                  </a:cxn>
                  <a:cxn ang="0">
                    <a:pos x="0" y="36"/>
                  </a:cxn>
                  <a:cxn ang="0">
                    <a:pos x="1" y="38"/>
                  </a:cxn>
                  <a:cxn ang="0">
                    <a:pos x="4" y="39"/>
                  </a:cxn>
                  <a:cxn ang="0">
                    <a:pos x="8" y="41"/>
                  </a:cxn>
                  <a:cxn ang="0">
                    <a:pos x="10" y="41"/>
                  </a:cxn>
                </a:cxnLst>
                <a:rect l="0" t="0" r="r" b="b"/>
                <a:pathLst>
                  <a:path w="51" h="41">
                    <a:moveTo>
                      <a:pt x="10" y="41"/>
                    </a:moveTo>
                    <a:lnTo>
                      <a:pt x="51" y="16"/>
                    </a:lnTo>
                    <a:lnTo>
                      <a:pt x="50" y="15"/>
                    </a:lnTo>
                    <a:lnTo>
                      <a:pt x="50" y="11"/>
                    </a:lnTo>
                    <a:lnTo>
                      <a:pt x="49" y="5"/>
                    </a:lnTo>
                    <a:lnTo>
                      <a:pt x="47" y="0"/>
                    </a:lnTo>
                    <a:lnTo>
                      <a:pt x="38" y="3"/>
                    </a:lnTo>
                    <a:lnTo>
                      <a:pt x="31" y="6"/>
                    </a:lnTo>
                    <a:lnTo>
                      <a:pt x="26" y="10"/>
                    </a:lnTo>
                    <a:lnTo>
                      <a:pt x="21" y="13"/>
                    </a:lnTo>
                    <a:lnTo>
                      <a:pt x="15" y="18"/>
                    </a:lnTo>
                    <a:lnTo>
                      <a:pt x="10" y="23"/>
                    </a:lnTo>
                    <a:lnTo>
                      <a:pt x="4" y="29"/>
                    </a:lnTo>
                    <a:lnTo>
                      <a:pt x="0" y="36"/>
                    </a:lnTo>
                    <a:lnTo>
                      <a:pt x="1" y="38"/>
                    </a:lnTo>
                    <a:lnTo>
                      <a:pt x="4" y="39"/>
                    </a:lnTo>
                    <a:lnTo>
                      <a:pt x="8" y="41"/>
                    </a:lnTo>
                    <a:lnTo>
                      <a:pt x="10" y="41"/>
                    </a:lnTo>
                    <a:close/>
                  </a:path>
                </a:pathLst>
              </a:custGeom>
              <a:solidFill>
                <a:srgbClr val="FFFFFF"/>
              </a:solidFill>
              <a:ln w="9525">
                <a:noFill/>
                <a:round/>
                <a:headEnd/>
                <a:tailEnd/>
              </a:ln>
            </p:spPr>
            <p:txBody>
              <a:bodyPr/>
              <a:lstStyle/>
              <a:p>
                <a:endParaRPr lang="tr-TR"/>
              </a:p>
            </p:txBody>
          </p:sp>
          <p:sp>
            <p:nvSpPr>
              <p:cNvPr id="43305" name="Freeform 297"/>
              <p:cNvSpPr>
                <a:spLocks/>
              </p:cNvSpPr>
              <p:nvPr/>
            </p:nvSpPr>
            <p:spPr bwMode="auto">
              <a:xfrm>
                <a:off x="3575" y="969"/>
                <a:ext cx="29" cy="15"/>
              </a:xfrm>
              <a:custGeom>
                <a:avLst/>
                <a:gdLst/>
                <a:ahLst/>
                <a:cxnLst>
                  <a:cxn ang="0">
                    <a:pos x="169" y="73"/>
                  </a:cxn>
                  <a:cxn ang="0">
                    <a:pos x="205" y="11"/>
                  </a:cxn>
                  <a:cxn ang="0">
                    <a:pos x="77" y="32"/>
                  </a:cxn>
                  <a:cxn ang="0">
                    <a:pos x="56" y="0"/>
                  </a:cxn>
                  <a:cxn ang="0">
                    <a:pos x="47" y="8"/>
                  </a:cxn>
                  <a:cxn ang="0">
                    <a:pos x="44" y="18"/>
                  </a:cxn>
                  <a:cxn ang="0">
                    <a:pos x="42" y="24"/>
                  </a:cxn>
                  <a:cxn ang="0">
                    <a:pos x="41" y="30"/>
                  </a:cxn>
                  <a:cxn ang="0">
                    <a:pos x="38" y="36"/>
                  </a:cxn>
                  <a:cxn ang="0">
                    <a:pos x="35" y="42"/>
                  </a:cxn>
                  <a:cxn ang="0">
                    <a:pos x="0" y="88"/>
                  </a:cxn>
                  <a:cxn ang="0">
                    <a:pos x="1" y="96"/>
                  </a:cxn>
                  <a:cxn ang="0">
                    <a:pos x="6" y="100"/>
                  </a:cxn>
                  <a:cxn ang="0">
                    <a:pos x="15" y="104"/>
                  </a:cxn>
                  <a:cxn ang="0">
                    <a:pos x="26" y="104"/>
                  </a:cxn>
                  <a:cxn ang="0">
                    <a:pos x="144" y="73"/>
                  </a:cxn>
                  <a:cxn ang="0">
                    <a:pos x="150" y="78"/>
                  </a:cxn>
                  <a:cxn ang="0">
                    <a:pos x="156" y="85"/>
                  </a:cxn>
                  <a:cxn ang="0">
                    <a:pos x="158" y="87"/>
                  </a:cxn>
                  <a:cxn ang="0">
                    <a:pos x="162" y="86"/>
                  </a:cxn>
                  <a:cxn ang="0">
                    <a:pos x="165" y="83"/>
                  </a:cxn>
                  <a:cxn ang="0">
                    <a:pos x="169" y="73"/>
                  </a:cxn>
                </a:cxnLst>
                <a:rect l="0" t="0" r="r" b="b"/>
                <a:pathLst>
                  <a:path w="205" h="104">
                    <a:moveTo>
                      <a:pt x="169" y="73"/>
                    </a:moveTo>
                    <a:lnTo>
                      <a:pt x="205" y="11"/>
                    </a:lnTo>
                    <a:lnTo>
                      <a:pt x="77" y="32"/>
                    </a:lnTo>
                    <a:lnTo>
                      <a:pt x="56" y="0"/>
                    </a:lnTo>
                    <a:lnTo>
                      <a:pt x="47" y="8"/>
                    </a:lnTo>
                    <a:lnTo>
                      <a:pt x="44" y="18"/>
                    </a:lnTo>
                    <a:lnTo>
                      <a:pt x="42" y="24"/>
                    </a:lnTo>
                    <a:lnTo>
                      <a:pt x="41" y="30"/>
                    </a:lnTo>
                    <a:lnTo>
                      <a:pt x="38" y="36"/>
                    </a:lnTo>
                    <a:lnTo>
                      <a:pt x="35" y="42"/>
                    </a:lnTo>
                    <a:lnTo>
                      <a:pt x="0" y="88"/>
                    </a:lnTo>
                    <a:lnTo>
                      <a:pt x="1" y="96"/>
                    </a:lnTo>
                    <a:lnTo>
                      <a:pt x="6" y="100"/>
                    </a:lnTo>
                    <a:lnTo>
                      <a:pt x="15" y="104"/>
                    </a:lnTo>
                    <a:lnTo>
                      <a:pt x="26" y="104"/>
                    </a:lnTo>
                    <a:lnTo>
                      <a:pt x="144" y="73"/>
                    </a:lnTo>
                    <a:lnTo>
                      <a:pt x="150" y="78"/>
                    </a:lnTo>
                    <a:lnTo>
                      <a:pt x="156" y="85"/>
                    </a:lnTo>
                    <a:lnTo>
                      <a:pt x="158" y="87"/>
                    </a:lnTo>
                    <a:lnTo>
                      <a:pt x="162" y="86"/>
                    </a:lnTo>
                    <a:lnTo>
                      <a:pt x="165" y="83"/>
                    </a:lnTo>
                    <a:lnTo>
                      <a:pt x="169" y="73"/>
                    </a:lnTo>
                    <a:close/>
                  </a:path>
                </a:pathLst>
              </a:custGeom>
              <a:solidFill>
                <a:srgbClr val="FFFFFF"/>
              </a:solidFill>
              <a:ln w="9525">
                <a:noFill/>
                <a:round/>
                <a:headEnd/>
                <a:tailEnd/>
              </a:ln>
            </p:spPr>
            <p:txBody>
              <a:bodyPr/>
              <a:lstStyle/>
              <a:p>
                <a:endParaRPr lang="tr-TR"/>
              </a:p>
            </p:txBody>
          </p:sp>
          <p:sp>
            <p:nvSpPr>
              <p:cNvPr id="43306" name="Freeform 298"/>
              <p:cNvSpPr>
                <a:spLocks/>
              </p:cNvSpPr>
              <p:nvPr/>
            </p:nvSpPr>
            <p:spPr bwMode="auto">
              <a:xfrm>
                <a:off x="3740" y="923"/>
                <a:ext cx="25" cy="25"/>
              </a:xfrm>
              <a:custGeom>
                <a:avLst/>
                <a:gdLst/>
                <a:ahLst/>
                <a:cxnLst>
                  <a:cxn ang="0">
                    <a:pos x="16" y="160"/>
                  </a:cxn>
                  <a:cxn ang="0">
                    <a:pos x="171" y="0"/>
                  </a:cxn>
                  <a:cxn ang="0">
                    <a:pos x="141" y="3"/>
                  </a:cxn>
                  <a:cxn ang="0">
                    <a:pos x="116" y="11"/>
                  </a:cxn>
                  <a:cxn ang="0">
                    <a:pos x="92" y="23"/>
                  </a:cxn>
                  <a:cxn ang="0">
                    <a:pos x="73" y="37"/>
                  </a:cxn>
                  <a:cxn ang="0">
                    <a:pos x="53" y="56"/>
                  </a:cxn>
                  <a:cxn ang="0">
                    <a:pos x="37" y="77"/>
                  </a:cxn>
                  <a:cxn ang="0">
                    <a:pos x="23" y="100"/>
                  </a:cxn>
                  <a:cxn ang="0">
                    <a:pos x="11" y="124"/>
                  </a:cxn>
                  <a:cxn ang="0">
                    <a:pos x="4" y="133"/>
                  </a:cxn>
                  <a:cxn ang="0">
                    <a:pos x="1" y="140"/>
                  </a:cxn>
                  <a:cxn ang="0">
                    <a:pos x="0" y="147"/>
                  </a:cxn>
                  <a:cxn ang="0">
                    <a:pos x="0" y="149"/>
                  </a:cxn>
                  <a:cxn ang="0">
                    <a:pos x="0" y="151"/>
                  </a:cxn>
                  <a:cxn ang="0">
                    <a:pos x="3" y="157"/>
                  </a:cxn>
                  <a:cxn ang="0">
                    <a:pos x="6" y="165"/>
                  </a:cxn>
                  <a:cxn ang="0">
                    <a:pos x="11" y="175"/>
                  </a:cxn>
                  <a:cxn ang="0">
                    <a:pos x="11" y="173"/>
                  </a:cxn>
                  <a:cxn ang="0">
                    <a:pos x="13" y="168"/>
                  </a:cxn>
                  <a:cxn ang="0">
                    <a:pos x="14" y="163"/>
                  </a:cxn>
                  <a:cxn ang="0">
                    <a:pos x="16" y="160"/>
                  </a:cxn>
                </a:cxnLst>
                <a:rect l="0" t="0" r="r" b="b"/>
                <a:pathLst>
                  <a:path w="171" h="175">
                    <a:moveTo>
                      <a:pt x="16" y="160"/>
                    </a:moveTo>
                    <a:lnTo>
                      <a:pt x="171" y="0"/>
                    </a:lnTo>
                    <a:lnTo>
                      <a:pt x="141" y="3"/>
                    </a:lnTo>
                    <a:lnTo>
                      <a:pt x="116" y="11"/>
                    </a:lnTo>
                    <a:lnTo>
                      <a:pt x="92" y="23"/>
                    </a:lnTo>
                    <a:lnTo>
                      <a:pt x="73" y="37"/>
                    </a:lnTo>
                    <a:lnTo>
                      <a:pt x="53" y="56"/>
                    </a:lnTo>
                    <a:lnTo>
                      <a:pt x="37" y="77"/>
                    </a:lnTo>
                    <a:lnTo>
                      <a:pt x="23" y="100"/>
                    </a:lnTo>
                    <a:lnTo>
                      <a:pt x="11" y="124"/>
                    </a:lnTo>
                    <a:lnTo>
                      <a:pt x="4" y="133"/>
                    </a:lnTo>
                    <a:lnTo>
                      <a:pt x="1" y="140"/>
                    </a:lnTo>
                    <a:lnTo>
                      <a:pt x="0" y="147"/>
                    </a:lnTo>
                    <a:lnTo>
                      <a:pt x="0" y="149"/>
                    </a:lnTo>
                    <a:lnTo>
                      <a:pt x="0" y="151"/>
                    </a:lnTo>
                    <a:lnTo>
                      <a:pt x="3" y="157"/>
                    </a:lnTo>
                    <a:lnTo>
                      <a:pt x="6" y="165"/>
                    </a:lnTo>
                    <a:lnTo>
                      <a:pt x="11" y="175"/>
                    </a:lnTo>
                    <a:lnTo>
                      <a:pt x="11" y="173"/>
                    </a:lnTo>
                    <a:lnTo>
                      <a:pt x="13" y="168"/>
                    </a:lnTo>
                    <a:lnTo>
                      <a:pt x="14" y="163"/>
                    </a:lnTo>
                    <a:lnTo>
                      <a:pt x="16" y="160"/>
                    </a:lnTo>
                    <a:close/>
                  </a:path>
                </a:pathLst>
              </a:custGeom>
              <a:solidFill>
                <a:srgbClr val="FFFFFF"/>
              </a:solidFill>
              <a:ln w="9525">
                <a:noFill/>
                <a:round/>
                <a:headEnd/>
                <a:tailEnd/>
              </a:ln>
            </p:spPr>
            <p:txBody>
              <a:bodyPr/>
              <a:lstStyle/>
              <a:p>
                <a:endParaRPr lang="tr-TR"/>
              </a:p>
            </p:txBody>
          </p:sp>
          <p:sp>
            <p:nvSpPr>
              <p:cNvPr id="43307" name="Freeform 299"/>
              <p:cNvSpPr>
                <a:spLocks/>
              </p:cNvSpPr>
              <p:nvPr/>
            </p:nvSpPr>
            <p:spPr bwMode="auto">
              <a:xfrm>
                <a:off x="3517" y="995"/>
                <a:ext cx="6" cy="4"/>
              </a:xfrm>
              <a:custGeom>
                <a:avLst/>
                <a:gdLst/>
                <a:ahLst/>
                <a:cxnLst>
                  <a:cxn ang="0">
                    <a:pos x="15" y="24"/>
                  </a:cxn>
                  <a:cxn ang="0">
                    <a:pos x="16" y="18"/>
                  </a:cxn>
                  <a:cxn ang="0">
                    <a:pos x="22" y="12"/>
                  </a:cxn>
                  <a:cxn ang="0">
                    <a:pos x="30" y="8"/>
                  </a:cxn>
                  <a:cxn ang="0">
                    <a:pos x="41" y="3"/>
                  </a:cxn>
                  <a:cxn ang="0">
                    <a:pos x="31" y="1"/>
                  </a:cxn>
                  <a:cxn ang="0">
                    <a:pos x="22" y="0"/>
                  </a:cxn>
                  <a:cxn ang="0">
                    <a:pos x="11" y="1"/>
                  </a:cxn>
                  <a:cxn ang="0">
                    <a:pos x="0" y="3"/>
                  </a:cxn>
                  <a:cxn ang="0">
                    <a:pos x="0" y="10"/>
                  </a:cxn>
                  <a:cxn ang="0">
                    <a:pos x="0" y="14"/>
                  </a:cxn>
                  <a:cxn ang="0">
                    <a:pos x="1" y="19"/>
                  </a:cxn>
                  <a:cxn ang="0">
                    <a:pos x="5" y="24"/>
                  </a:cxn>
                  <a:cxn ang="0">
                    <a:pos x="6" y="24"/>
                  </a:cxn>
                  <a:cxn ang="0">
                    <a:pos x="10" y="24"/>
                  </a:cxn>
                  <a:cxn ang="0">
                    <a:pos x="13" y="24"/>
                  </a:cxn>
                  <a:cxn ang="0">
                    <a:pos x="15" y="24"/>
                  </a:cxn>
                </a:cxnLst>
                <a:rect l="0" t="0" r="r" b="b"/>
                <a:pathLst>
                  <a:path w="41" h="24">
                    <a:moveTo>
                      <a:pt x="15" y="24"/>
                    </a:moveTo>
                    <a:lnTo>
                      <a:pt x="16" y="18"/>
                    </a:lnTo>
                    <a:lnTo>
                      <a:pt x="22" y="12"/>
                    </a:lnTo>
                    <a:lnTo>
                      <a:pt x="30" y="8"/>
                    </a:lnTo>
                    <a:lnTo>
                      <a:pt x="41" y="3"/>
                    </a:lnTo>
                    <a:lnTo>
                      <a:pt x="31" y="1"/>
                    </a:lnTo>
                    <a:lnTo>
                      <a:pt x="22" y="0"/>
                    </a:lnTo>
                    <a:lnTo>
                      <a:pt x="11" y="1"/>
                    </a:lnTo>
                    <a:lnTo>
                      <a:pt x="0" y="3"/>
                    </a:lnTo>
                    <a:lnTo>
                      <a:pt x="0" y="10"/>
                    </a:lnTo>
                    <a:lnTo>
                      <a:pt x="0" y="14"/>
                    </a:lnTo>
                    <a:lnTo>
                      <a:pt x="1" y="19"/>
                    </a:lnTo>
                    <a:lnTo>
                      <a:pt x="5" y="24"/>
                    </a:lnTo>
                    <a:lnTo>
                      <a:pt x="6" y="24"/>
                    </a:lnTo>
                    <a:lnTo>
                      <a:pt x="10" y="24"/>
                    </a:lnTo>
                    <a:lnTo>
                      <a:pt x="13" y="24"/>
                    </a:lnTo>
                    <a:lnTo>
                      <a:pt x="15" y="24"/>
                    </a:lnTo>
                    <a:close/>
                  </a:path>
                </a:pathLst>
              </a:custGeom>
              <a:solidFill>
                <a:srgbClr val="FFFFFF"/>
              </a:solidFill>
              <a:ln w="9525">
                <a:noFill/>
                <a:round/>
                <a:headEnd/>
                <a:tailEnd/>
              </a:ln>
            </p:spPr>
            <p:txBody>
              <a:bodyPr/>
              <a:lstStyle/>
              <a:p>
                <a:endParaRPr lang="tr-TR"/>
              </a:p>
            </p:txBody>
          </p:sp>
          <p:sp>
            <p:nvSpPr>
              <p:cNvPr id="43308" name="Freeform 300"/>
              <p:cNvSpPr>
                <a:spLocks/>
              </p:cNvSpPr>
              <p:nvPr/>
            </p:nvSpPr>
            <p:spPr bwMode="auto">
              <a:xfrm>
                <a:off x="3400" y="994"/>
                <a:ext cx="27" cy="30"/>
              </a:xfrm>
              <a:custGeom>
                <a:avLst/>
                <a:gdLst/>
                <a:ahLst/>
                <a:cxnLst>
                  <a:cxn ang="0">
                    <a:pos x="72" y="206"/>
                  </a:cxn>
                  <a:cxn ang="0">
                    <a:pos x="77" y="202"/>
                  </a:cxn>
                  <a:cxn ang="0">
                    <a:pos x="83" y="198"/>
                  </a:cxn>
                  <a:cxn ang="0">
                    <a:pos x="90" y="196"/>
                  </a:cxn>
                  <a:cxn ang="0">
                    <a:pos x="98" y="191"/>
                  </a:cxn>
                  <a:cxn ang="0">
                    <a:pos x="102" y="187"/>
                  </a:cxn>
                  <a:cxn ang="0">
                    <a:pos x="104" y="182"/>
                  </a:cxn>
                  <a:cxn ang="0">
                    <a:pos x="103" y="176"/>
                  </a:cxn>
                  <a:cxn ang="0">
                    <a:pos x="103" y="169"/>
                  </a:cxn>
                  <a:cxn ang="0">
                    <a:pos x="102" y="164"/>
                  </a:cxn>
                  <a:cxn ang="0">
                    <a:pos x="102" y="157"/>
                  </a:cxn>
                  <a:cxn ang="0">
                    <a:pos x="103" y="150"/>
                  </a:cxn>
                  <a:cxn ang="0">
                    <a:pos x="108" y="144"/>
                  </a:cxn>
                  <a:cxn ang="0">
                    <a:pos x="140" y="155"/>
                  </a:cxn>
                  <a:cxn ang="0">
                    <a:pos x="147" y="152"/>
                  </a:cxn>
                  <a:cxn ang="0">
                    <a:pos x="155" y="144"/>
                  </a:cxn>
                  <a:cxn ang="0">
                    <a:pos x="186" y="46"/>
                  </a:cxn>
                  <a:cxn ang="0">
                    <a:pos x="160" y="10"/>
                  </a:cxn>
                  <a:cxn ang="0">
                    <a:pos x="155" y="9"/>
                  </a:cxn>
                  <a:cxn ang="0">
                    <a:pos x="148" y="6"/>
                  </a:cxn>
                  <a:cxn ang="0">
                    <a:pos x="139" y="2"/>
                  </a:cxn>
                  <a:cxn ang="0">
                    <a:pos x="129" y="0"/>
                  </a:cxn>
                  <a:cxn ang="0">
                    <a:pos x="98" y="15"/>
                  </a:cxn>
                  <a:cxn ang="0">
                    <a:pos x="11" y="103"/>
                  </a:cxn>
                  <a:cxn ang="0">
                    <a:pos x="0" y="185"/>
                  </a:cxn>
                  <a:cxn ang="0">
                    <a:pos x="0" y="193"/>
                  </a:cxn>
                  <a:cxn ang="0">
                    <a:pos x="4" y="198"/>
                  </a:cxn>
                  <a:cxn ang="0">
                    <a:pos x="7" y="203"/>
                  </a:cxn>
                  <a:cxn ang="0">
                    <a:pos x="11" y="206"/>
                  </a:cxn>
                  <a:cxn ang="0">
                    <a:pos x="17" y="209"/>
                  </a:cxn>
                  <a:cxn ang="0">
                    <a:pos x="23" y="210"/>
                  </a:cxn>
                  <a:cxn ang="0">
                    <a:pos x="31" y="210"/>
                  </a:cxn>
                  <a:cxn ang="0">
                    <a:pos x="40" y="210"/>
                  </a:cxn>
                  <a:cxn ang="0">
                    <a:pos x="47" y="210"/>
                  </a:cxn>
                  <a:cxn ang="0">
                    <a:pos x="56" y="210"/>
                  </a:cxn>
                  <a:cxn ang="0">
                    <a:pos x="63" y="209"/>
                  </a:cxn>
                  <a:cxn ang="0">
                    <a:pos x="72" y="206"/>
                  </a:cxn>
                </a:cxnLst>
                <a:rect l="0" t="0" r="r" b="b"/>
                <a:pathLst>
                  <a:path w="186" h="210">
                    <a:moveTo>
                      <a:pt x="72" y="206"/>
                    </a:moveTo>
                    <a:lnTo>
                      <a:pt x="77" y="202"/>
                    </a:lnTo>
                    <a:lnTo>
                      <a:pt x="83" y="198"/>
                    </a:lnTo>
                    <a:lnTo>
                      <a:pt x="90" y="196"/>
                    </a:lnTo>
                    <a:lnTo>
                      <a:pt x="98" y="191"/>
                    </a:lnTo>
                    <a:lnTo>
                      <a:pt x="102" y="187"/>
                    </a:lnTo>
                    <a:lnTo>
                      <a:pt x="104" y="182"/>
                    </a:lnTo>
                    <a:lnTo>
                      <a:pt x="103" y="176"/>
                    </a:lnTo>
                    <a:lnTo>
                      <a:pt x="103" y="169"/>
                    </a:lnTo>
                    <a:lnTo>
                      <a:pt x="102" y="164"/>
                    </a:lnTo>
                    <a:lnTo>
                      <a:pt x="102" y="157"/>
                    </a:lnTo>
                    <a:lnTo>
                      <a:pt x="103" y="150"/>
                    </a:lnTo>
                    <a:lnTo>
                      <a:pt x="108" y="144"/>
                    </a:lnTo>
                    <a:lnTo>
                      <a:pt x="140" y="155"/>
                    </a:lnTo>
                    <a:lnTo>
                      <a:pt x="147" y="152"/>
                    </a:lnTo>
                    <a:lnTo>
                      <a:pt x="155" y="144"/>
                    </a:lnTo>
                    <a:lnTo>
                      <a:pt x="186" y="46"/>
                    </a:lnTo>
                    <a:lnTo>
                      <a:pt x="160" y="10"/>
                    </a:lnTo>
                    <a:lnTo>
                      <a:pt x="155" y="9"/>
                    </a:lnTo>
                    <a:lnTo>
                      <a:pt x="148" y="6"/>
                    </a:lnTo>
                    <a:lnTo>
                      <a:pt x="139" y="2"/>
                    </a:lnTo>
                    <a:lnTo>
                      <a:pt x="129" y="0"/>
                    </a:lnTo>
                    <a:lnTo>
                      <a:pt x="98" y="15"/>
                    </a:lnTo>
                    <a:lnTo>
                      <a:pt x="11" y="103"/>
                    </a:lnTo>
                    <a:lnTo>
                      <a:pt x="0" y="185"/>
                    </a:lnTo>
                    <a:lnTo>
                      <a:pt x="0" y="193"/>
                    </a:lnTo>
                    <a:lnTo>
                      <a:pt x="4" y="198"/>
                    </a:lnTo>
                    <a:lnTo>
                      <a:pt x="7" y="203"/>
                    </a:lnTo>
                    <a:lnTo>
                      <a:pt x="11" y="206"/>
                    </a:lnTo>
                    <a:lnTo>
                      <a:pt x="17" y="209"/>
                    </a:lnTo>
                    <a:lnTo>
                      <a:pt x="23" y="210"/>
                    </a:lnTo>
                    <a:lnTo>
                      <a:pt x="31" y="210"/>
                    </a:lnTo>
                    <a:lnTo>
                      <a:pt x="40" y="210"/>
                    </a:lnTo>
                    <a:lnTo>
                      <a:pt x="47" y="210"/>
                    </a:lnTo>
                    <a:lnTo>
                      <a:pt x="56" y="210"/>
                    </a:lnTo>
                    <a:lnTo>
                      <a:pt x="63" y="209"/>
                    </a:lnTo>
                    <a:lnTo>
                      <a:pt x="72" y="206"/>
                    </a:lnTo>
                    <a:close/>
                  </a:path>
                </a:pathLst>
              </a:custGeom>
              <a:solidFill>
                <a:srgbClr val="FFFFFF"/>
              </a:solidFill>
              <a:ln w="9525">
                <a:noFill/>
                <a:round/>
                <a:headEnd/>
                <a:tailEnd/>
              </a:ln>
            </p:spPr>
            <p:txBody>
              <a:bodyPr/>
              <a:lstStyle/>
              <a:p>
                <a:endParaRPr lang="tr-TR"/>
              </a:p>
            </p:txBody>
          </p:sp>
          <p:sp>
            <p:nvSpPr>
              <p:cNvPr id="43309" name="Freeform 301"/>
              <p:cNvSpPr>
                <a:spLocks/>
              </p:cNvSpPr>
              <p:nvPr/>
            </p:nvSpPr>
            <p:spPr bwMode="auto">
              <a:xfrm>
                <a:off x="3652" y="927"/>
                <a:ext cx="22" cy="39"/>
              </a:xfrm>
              <a:custGeom>
                <a:avLst/>
                <a:gdLst/>
                <a:ahLst/>
                <a:cxnLst>
                  <a:cxn ang="0">
                    <a:pos x="0" y="273"/>
                  </a:cxn>
                  <a:cxn ang="0">
                    <a:pos x="30" y="250"/>
                  </a:cxn>
                  <a:cxn ang="0">
                    <a:pos x="57" y="224"/>
                  </a:cxn>
                  <a:cxn ang="0">
                    <a:pos x="82" y="195"/>
                  </a:cxn>
                  <a:cxn ang="0">
                    <a:pos x="105" y="162"/>
                  </a:cxn>
                  <a:cxn ang="0">
                    <a:pos x="122" y="127"/>
                  </a:cxn>
                  <a:cxn ang="0">
                    <a:pos x="138" y="88"/>
                  </a:cxn>
                  <a:cxn ang="0">
                    <a:pos x="147" y="46"/>
                  </a:cxn>
                  <a:cxn ang="0">
                    <a:pos x="155" y="0"/>
                  </a:cxn>
                  <a:cxn ang="0">
                    <a:pos x="0" y="273"/>
                  </a:cxn>
                </a:cxnLst>
                <a:rect l="0" t="0" r="r" b="b"/>
                <a:pathLst>
                  <a:path w="155" h="273">
                    <a:moveTo>
                      <a:pt x="0" y="273"/>
                    </a:moveTo>
                    <a:lnTo>
                      <a:pt x="30" y="250"/>
                    </a:lnTo>
                    <a:lnTo>
                      <a:pt x="57" y="224"/>
                    </a:lnTo>
                    <a:lnTo>
                      <a:pt x="82" y="195"/>
                    </a:lnTo>
                    <a:lnTo>
                      <a:pt x="105" y="162"/>
                    </a:lnTo>
                    <a:lnTo>
                      <a:pt x="122" y="127"/>
                    </a:lnTo>
                    <a:lnTo>
                      <a:pt x="138" y="88"/>
                    </a:lnTo>
                    <a:lnTo>
                      <a:pt x="147" y="46"/>
                    </a:lnTo>
                    <a:lnTo>
                      <a:pt x="155" y="0"/>
                    </a:lnTo>
                    <a:lnTo>
                      <a:pt x="0" y="273"/>
                    </a:lnTo>
                    <a:close/>
                  </a:path>
                </a:pathLst>
              </a:custGeom>
              <a:solidFill>
                <a:srgbClr val="FFFFFF"/>
              </a:solidFill>
              <a:ln w="9525">
                <a:noFill/>
                <a:round/>
                <a:headEnd/>
                <a:tailEnd/>
              </a:ln>
            </p:spPr>
            <p:txBody>
              <a:bodyPr/>
              <a:lstStyle/>
              <a:p>
                <a:endParaRPr lang="tr-TR"/>
              </a:p>
            </p:txBody>
          </p:sp>
          <p:sp>
            <p:nvSpPr>
              <p:cNvPr id="43310" name="Freeform 302"/>
              <p:cNvSpPr>
                <a:spLocks/>
              </p:cNvSpPr>
              <p:nvPr/>
            </p:nvSpPr>
            <p:spPr bwMode="auto">
              <a:xfrm>
                <a:off x="3838" y="904"/>
                <a:ext cx="13" cy="16"/>
              </a:xfrm>
              <a:custGeom>
                <a:avLst/>
                <a:gdLst/>
                <a:ahLst/>
                <a:cxnLst>
                  <a:cxn ang="0">
                    <a:pos x="57" y="108"/>
                  </a:cxn>
                  <a:cxn ang="0">
                    <a:pos x="93" y="0"/>
                  </a:cxn>
                  <a:cxn ang="0">
                    <a:pos x="80" y="3"/>
                  </a:cxn>
                  <a:cxn ang="0">
                    <a:pos x="68" y="7"/>
                  </a:cxn>
                  <a:cxn ang="0">
                    <a:pos x="55" y="12"/>
                  </a:cxn>
                  <a:cxn ang="0">
                    <a:pos x="43" y="16"/>
                  </a:cxn>
                  <a:cxn ang="0">
                    <a:pos x="30" y="24"/>
                  </a:cxn>
                  <a:cxn ang="0">
                    <a:pos x="18" y="32"/>
                  </a:cxn>
                  <a:cxn ang="0">
                    <a:pos x="8" y="41"/>
                  </a:cxn>
                  <a:cxn ang="0">
                    <a:pos x="0" y="51"/>
                  </a:cxn>
                  <a:cxn ang="0">
                    <a:pos x="6" y="53"/>
                  </a:cxn>
                  <a:cxn ang="0">
                    <a:pos x="17" y="51"/>
                  </a:cxn>
                  <a:cxn ang="0">
                    <a:pos x="22" y="51"/>
                  </a:cxn>
                  <a:cxn ang="0">
                    <a:pos x="29" y="51"/>
                  </a:cxn>
                  <a:cxn ang="0">
                    <a:pos x="35" y="53"/>
                  </a:cxn>
                  <a:cxn ang="0">
                    <a:pos x="42" y="57"/>
                  </a:cxn>
                  <a:cxn ang="0">
                    <a:pos x="45" y="63"/>
                  </a:cxn>
                  <a:cxn ang="0">
                    <a:pos x="48" y="69"/>
                  </a:cxn>
                  <a:cxn ang="0">
                    <a:pos x="49" y="76"/>
                  </a:cxn>
                  <a:cxn ang="0">
                    <a:pos x="50" y="84"/>
                  </a:cxn>
                  <a:cxn ang="0">
                    <a:pos x="50" y="93"/>
                  </a:cxn>
                  <a:cxn ang="0">
                    <a:pos x="52" y="100"/>
                  </a:cxn>
                  <a:cxn ang="0">
                    <a:pos x="53" y="108"/>
                  </a:cxn>
                  <a:cxn ang="0">
                    <a:pos x="57" y="113"/>
                  </a:cxn>
                  <a:cxn ang="0">
                    <a:pos x="57" y="111"/>
                  </a:cxn>
                  <a:cxn ang="0">
                    <a:pos x="57" y="108"/>
                  </a:cxn>
                </a:cxnLst>
                <a:rect l="0" t="0" r="r" b="b"/>
                <a:pathLst>
                  <a:path w="93" h="113">
                    <a:moveTo>
                      <a:pt x="57" y="108"/>
                    </a:moveTo>
                    <a:lnTo>
                      <a:pt x="93" y="0"/>
                    </a:lnTo>
                    <a:lnTo>
                      <a:pt x="80" y="3"/>
                    </a:lnTo>
                    <a:lnTo>
                      <a:pt x="68" y="7"/>
                    </a:lnTo>
                    <a:lnTo>
                      <a:pt x="55" y="12"/>
                    </a:lnTo>
                    <a:lnTo>
                      <a:pt x="43" y="16"/>
                    </a:lnTo>
                    <a:lnTo>
                      <a:pt x="30" y="24"/>
                    </a:lnTo>
                    <a:lnTo>
                      <a:pt x="18" y="32"/>
                    </a:lnTo>
                    <a:lnTo>
                      <a:pt x="8" y="41"/>
                    </a:lnTo>
                    <a:lnTo>
                      <a:pt x="0" y="51"/>
                    </a:lnTo>
                    <a:lnTo>
                      <a:pt x="6" y="53"/>
                    </a:lnTo>
                    <a:lnTo>
                      <a:pt x="17" y="51"/>
                    </a:lnTo>
                    <a:lnTo>
                      <a:pt x="22" y="51"/>
                    </a:lnTo>
                    <a:lnTo>
                      <a:pt x="29" y="51"/>
                    </a:lnTo>
                    <a:lnTo>
                      <a:pt x="35" y="53"/>
                    </a:lnTo>
                    <a:lnTo>
                      <a:pt x="42" y="57"/>
                    </a:lnTo>
                    <a:lnTo>
                      <a:pt x="45" y="63"/>
                    </a:lnTo>
                    <a:lnTo>
                      <a:pt x="48" y="69"/>
                    </a:lnTo>
                    <a:lnTo>
                      <a:pt x="49" y="76"/>
                    </a:lnTo>
                    <a:lnTo>
                      <a:pt x="50" y="84"/>
                    </a:lnTo>
                    <a:lnTo>
                      <a:pt x="50" y="93"/>
                    </a:lnTo>
                    <a:lnTo>
                      <a:pt x="52" y="100"/>
                    </a:lnTo>
                    <a:lnTo>
                      <a:pt x="53" y="108"/>
                    </a:lnTo>
                    <a:lnTo>
                      <a:pt x="57" y="113"/>
                    </a:lnTo>
                    <a:lnTo>
                      <a:pt x="57" y="111"/>
                    </a:lnTo>
                    <a:lnTo>
                      <a:pt x="57" y="108"/>
                    </a:lnTo>
                    <a:close/>
                  </a:path>
                </a:pathLst>
              </a:custGeom>
              <a:solidFill>
                <a:srgbClr val="FFFFFF"/>
              </a:solidFill>
              <a:ln w="9525">
                <a:noFill/>
                <a:round/>
                <a:headEnd/>
                <a:tailEnd/>
              </a:ln>
            </p:spPr>
            <p:txBody>
              <a:bodyPr/>
              <a:lstStyle/>
              <a:p>
                <a:endParaRPr lang="tr-TR"/>
              </a:p>
            </p:txBody>
          </p:sp>
          <p:sp>
            <p:nvSpPr>
              <p:cNvPr id="43311" name="Freeform 303"/>
              <p:cNvSpPr>
                <a:spLocks/>
              </p:cNvSpPr>
              <p:nvPr/>
            </p:nvSpPr>
            <p:spPr bwMode="auto">
              <a:xfrm>
                <a:off x="3591" y="941"/>
                <a:ext cx="42" cy="28"/>
              </a:xfrm>
              <a:custGeom>
                <a:avLst/>
                <a:gdLst/>
                <a:ahLst/>
                <a:cxnLst>
                  <a:cxn ang="0">
                    <a:pos x="201" y="176"/>
                  </a:cxn>
                  <a:cxn ang="0">
                    <a:pos x="299" y="11"/>
                  </a:cxn>
                  <a:cxn ang="0">
                    <a:pos x="216" y="0"/>
                  </a:cxn>
                  <a:cxn ang="0">
                    <a:pos x="0" y="171"/>
                  </a:cxn>
                  <a:cxn ang="0">
                    <a:pos x="160" y="98"/>
                  </a:cxn>
                  <a:cxn ang="0">
                    <a:pos x="164" y="90"/>
                  </a:cxn>
                  <a:cxn ang="0">
                    <a:pos x="170" y="79"/>
                  </a:cxn>
                  <a:cxn ang="0">
                    <a:pos x="173" y="69"/>
                  </a:cxn>
                  <a:cxn ang="0">
                    <a:pos x="179" y="57"/>
                  </a:cxn>
                  <a:cxn ang="0">
                    <a:pos x="184" y="47"/>
                  </a:cxn>
                  <a:cxn ang="0">
                    <a:pos x="191" y="37"/>
                  </a:cxn>
                  <a:cxn ang="0">
                    <a:pos x="200" y="29"/>
                  </a:cxn>
                  <a:cxn ang="0">
                    <a:pos x="211" y="21"/>
                  </a:cxn>
                  <a:cxn ang="0">
                    <a:pos x="220" y="18"/>
                  </a:cxn>
                  <a:cxn ang="0">
                    <a:pos x="229" y="19"/>
                  </a:cxn>
                  <a:cxn ang="0">
                    <a:pos x="238" y="25"/>
                  </a:cxn>
                  <a:cxn ang="0">
                    <a:pos x="248" y="32"/>
                  </a:cxn>
                  <a:cxn ang="0">
                    <a:pos x="186" y="181"/>
                  </a:cxn>
                  <a:cxn ang="0">
                    <a:pos x="190" y="183"/>
                  </a:cxn>
                  <a:cxn ang="0">
                    <a:pos x="195" y="189"/>
                  </a:cxn>
                  <a:cxn ang="0">
                    <a:pos x="196" y="191"/>
                  </a:cxn>
                  <a:cxn ang="0">
                    <a:pos x="197" y="190"/>
                  </a:cxn>
                  <a:cxn ang="0">
                    <a:pos x="198" y="187"/>
                  </a:cxn>
                  <a:cxn ang="0">
                    <a:pos x="201" y="176"/>
                  </a:cxn>
                </a:cxnLst>
                <a:rect l="0" t="0" r="r" b="b"/>
                <a:pathLst>
                  <a:path w="299" h="191">
                    <a:moveTo>
                      <a:pt x="201" y="176"/>
                    </a:moveTo>
                    <a:lnTo>
                      <a:pt x="299" y="11"/>
                    </a:lnTo>
                    <a:lnTo>
                      <a:pt x="216" y="0"/>
                    </a:lnTo>
                    <a:lnTo>
                      <a:pt x="0" y="171"/>
                    </a:lnTo>
                    <a:lnTo>
                      <a:pt x="160" y="98"/>
                    </a:lnTo>
                    <a:lnTo>
                      <a:pt x="164" y="90"/>
                    </a:lnTo>
                    <a:lnTo>
                      <a:pt x="170" y="79"/>
                    </a:lnTo>
                    <a:lnTo>
                      <a:pt x="173" y="69"/>
                    </a:lnTo>
                    <a:lnTo>
                      <a:pt x="179" y="57"/>
                    </a:lnTo>
                    <a:lnTo>
                      <a:pt x="184" y="47"/>
                    </a:lnTo>
                    <a:lnTo>
                      <a:pt x="191" y="37"/>
                    </a:lnTo>
                    <a:lnTo>
                      <a:pt x="200" y="29"/>
                    </a:lnTo>
                    <a:lnTo>
                      <a:pt x="211" y="21"/>
                    </a:lnTo>
                    <a:lnTo>
                      <a:pt x="220" y="18"/>
                    </a:lnTo>
                    <a:lnTo>
                      <a:pt x="229" y="19"/>
                    </a:lnTo>
                    <a:lnTo>
                      <a:pt x="238" y="25"/>
                    </a:lnTo>
                    <a:lnTo>
                      <a:pt x="248" y="32"/>
                    </a:lnTo>
                    <a:lnTo>
                      <a:pt x="186" y="181"/>
                    </a:lnTo>
                    <a:lnTo>
                      <a:pt x="190" y="183"/>
                    </a:lnTo>
                    <a:lnTo>
                      <a:pt x="195" y="189"/>
                    </a:lnTo>
                    <a:lnTo>
                      <a:pt x="196" y="191"/>
                    </a:lnTo>
                    <a:lnTo>
                      <a:pt x="197" y="190"/>
                    </a:lnTo>
                    <a:lnTo>
                      <a:pt x="198" y="187"/>
                    </a:lnTo>
                    <a:lnTo>
                      <a:pt x="201" y="176"/>
                    </a:lnTo>
                    <a:close/>
                  </a:path>
                </a:pathLst>
              </a:custGeom>
              <a:solidFill>
                <a:srgbClr val="FFFFFF"/>
              </a:solidFill>
              <a:ln w="9525">
                <a:noFill/>
                <a:round/>
                <a:headEnd/>
                <a:tailEnd/>
              </a:ln>
            </p:spPr>
            <p:txBody>
              <a:bodyPr/>
              <a:lstStyle/>
              <a:p>
                <a:endParaRPr lang="tr-TR"/>
              </a:p>
            </p:txBody>
          </p:sp>
          <p:sp>
            <p:nvSpPr>
              <p:cNvPr id="43312" name="Freeform 304"/>
              <p:cNvSpPr>
                <a:spLocks/>
              </p:cNvSpPr>
              <p:nvPr/>
            </p:nvSpPr>
            <p:spPr bwMode="auto">
              <a:xfrm>
                <a:off x="3633" y="938"/>
                <a:ext cx="20" cy="27"/>
              </a:xfrm>
              <a:custGeom>
                <a:avLst/>
                <a:gdLst/>
                <a:ahLst/>
                <a:cxnLst>
                  <a:cxn ang="0">
                    <a:pos x="0" y="187"/>
                  </a:cxn>
                  <a:cxn ang="0">
                    <a:pos x="139" y="6"/>
                  </a:cxn>
                  <a:cxn ang="0">
                    <a:pos x="135" y="2"/>
                  </a:cxn>
                  <a:cxn ang="0">
                    <a:pos x="130" y="0"/>
                  </a:cxn>
                  <a:cxn ang="0">
                    <a:pos x="123" y="2"/>
                  </a:cxn>
                  <a:cxn ang="0">
                    <a:pos x="116" y="4"/>
                  </a:cxn>
                  <a:cxn ang="0">
                    <a:pos x="107" y="8"/>
                  </a:cxn>
                  <a:cxn ang="0">
                    <a:pos x="101" y="12"/>
                  </a:cxn>
                  <a:cxn ang="0">
                    <a:pos x="93" y="14"/>
                  </a:cxn>
                  <a:cxn ang="0">
                    <a:pos x="88" y="12"/>
                  </a:cxn>
                  <a:cxn ang="0">
                    <a:pos x="83" y="15"/>
                  </a:cxn>
                  <a:cxn ang="0">
                    <a:pos x="83" y="19"/>
                  </a:cxn>
                  <a:cxn ang="0">
                    <a:pos x="86" y="25"/>
                  </a:cxn>
                  <a:cxn ang="0">
                    <a:pos x="92" y="27"/>
                  </a:cxn>
                  <a:cxn ang="0">
                    <a:pos x="0" y="187"/>
                  </a:cxn>
                </a:cxnLst>
                <a:rect l="0" t="0" r="r" b="b"/>
                <a:pathLst>
                  <a:path w="139" h="187">
                    <a:moveTo>
                      <a:pt x="0" y="187"/>
                    </a:moveTo>
                    <a:lnTo>
                      <a:pt x="139" y="6"/>
                    </a:lnTo>
                    <a:lnTo>
                      <a:pt x="135" y="2"/>
                    </a:lnTo>
                    <a:lnTo>
                      <a:pt x="130" y="0"/>
                    </a:lnTo>
                    <a:lnTo>
                      <a:pt x="123" y="2"/>
                    </a:lnTo>
                    <a:lnTo>
                      <a:pt x="116" y="4"/>
                    </a:lnTo>
                    <a:lnTo>
                      <a:pt x="107" y="8"/>
                    </a:lnTo>
                    <a:lnTo>
                      <a:pt x="101" y="12"/>
                    </a:lnTo>
                    <a:lnTo>
                      <a:pt x="93" y="14"/>
                    </a:lnTo>
                    <a:lnTo>
                      <a:pt x="88" y="12"/>
                    </a:lnTo>
                    <a:lnTo>
                      <a:pt x="83" y="15"/>
                    </a:lnTo>
                    <a:lnTo>
                      <a:pt x="83" y="19"/>
                    </a:lnTo>
                    <a:lnTo>
                      <a:pt x="86" y="25"/>
                    </a:lnTo>
                    <a:lnTo>
                      <a:pt x="92" y="27"/>
                    </a:lnTo>
                    <a:lnTo>
                      <a:pt x="0" y="187"/>
                    </a:lnTo>
                    <a:close/>
                  </a:path>
                </a:pathLst>
              </a:custGeom>
              <a:solidFill>
                <a:srgbClr val="FFFFFF"/>
              </a:solidFill>
              <a:ln w="9525">
                <a:noFill/>
                <a:round/>
                <a:headEnd/>
                <a:tailEnd/>
              </a:ln>
            </p:spPr>
            <p:txBody>
              <a:bodyPr/>
              <a:lstStyle/>
              <a:p>
                <a:endParaRPr lang="tr-TR"/>
              </a:p>
            </p:txBody>
          </p:sp>
          <p:sp>
            <p:nvSpPr>
              <p:cNvPr id="43313" name="Freeform 305"/>
              <p:cNvSpPr>
                <a:spLocks/>
              </p:cNvSpPr>
              <p:nvPr/>
            </p:nvSpPr>
            <p:spPr bwMode="auto">
              <a:xfrm>
                <a:off x="3648" y="944"/>
                <a:ext cx="10" cy="15"/>
              </a:xfrm>
              <a:custGeom>
                <a:avLst/>
                <a:gdLst/>
                <a:ahLst/>
                <a:cxnLst>
                  <a:cxn ang="0">
                    <a:pos x="10" y="102"/>
                  </a:cxn>
                  <a:cxn ang="0">
                    <a:pos x="72" y="0"/>
                  </a:cxn>
                  <a:cxn ang="0">
                    <a:pos x="0" y="107"/>
                  </a:cxn>
                  <a:cxn ang="0">
                    <a:pos x="2" y="107"/>
                  </a:cxn>
                  <a:cxn ang="0">
                    <a:pos x="5" y="105"/>
                  </a:cxn>
                  <a:cxn ang="0">
                    <a:pos x="8" y="104"/>
                  </a:cxn>
                  <a:cxn ang="0">
                    <a:pos x="10" y="102"/>
                  </a:cxn>
                </a:cxnLst>
                <a:rect l="0" t="0" r="r" b="b"/>
                <a:pathLst>
                  <a:path w="72" h="107">
                    <a:moveTo>
                      <a:pt x="10" y="102"/>
                    </a:moveTo>
                    <a:lnTo>
                      <a:pt x="72" y="0"/>
                    </a:lnTo>
                    <a:lnTo>
                      <a:pt x="0" y="107"/>
                    </a:lnTo>
                    <a:lnTo>
                      <a:pt x="2" y="107"/>
                    </a:lnTo>
                    <a:lnTo>
                      <a:pt x="5" y="105"/>
                    </a:lnTo>
                    <a:lnTo>
                      <a:pt x="8" y="104"/>
                    </a:lnTo>
                    <a:lnTo>
                      <a:pt x="10" y="102"/>
                    </a:lnTo>
                    <a:close/>
                  </a:path>
                </a:pathLst>
              </a:custGeom>
              <a:solidFill>
                <a:srgbClr val="FFFFFF"/>
              </a:solidFill>
              <a:ln w="9525">
                <a:noFill/>
                <a:round/>
                <a:headEnd/>
                <a:tailEnd/>
              </a:ln>
            </p:spPr>
            <p:txBody>
              <a:bodyPr/>
              <a:lstStyle/>
              <a:p>
                <a:endParaRPr lang="tr-TR"/>
              </a:p>
            </p:txBody>
          </p:sp>
          <p:sp>
            <p:nvSpPr>
              <p:cNvPr id="43314" name="Freeform 306"/>
              <p:cNvSpPr>
                <a:spLocks/>
              </p:cNvSpPr>
              <p:nvPr/>
            </p:nvSpPr>
            <p:spPr bwMode="auto">
              <a:xfrm>
                <a:off x="3702" y="925"/>
                <a:ext cx="29" cy="22"/>
              </a:xfrm>
              <a:custGeom>
                <a:avLst/>
                <a:gdLst/>
                <a:ahLst/>
                <a:cxnLst>
                  <a:cxn ang="0">
                    <a:pos x="23" y="154"/>
                  </a:cxn>
                  <a:cxn ang="0">
                    <a:pos x="24" y="154"/>
                  </a:cxn>
                  <a:cxn ang="0">
                    <a:pos x="28" y="152"/>
                  </a:cxn>
                  <a:cxn ang="0">
                    <a:pos x="32" y="151"/>
                  </a:cxn>
                  <a:cxn ang="0">
                    <a:pos x="38" y="149"/>
                  </a:cxn>
                  <a:cxn ang="0">
                    <a:pos x="64" y="117"/>
                  </a:cxn>
                  <a:cxn ang="0">
                    <a:pos x="156" y="98"/>
                  </a:cxn>
                  <a:cxn ang="0">
                    <a:pos x="209" y="0"/>
                  </a:cxn>
                  <a:cxn ang="0">
                    <a:pos x="198" y="0"/>
                  </a:cxn>
                  <a:cxn ang="0">
                    <a:pos x="187" y="3"/>
                  </a:cxn>
                  <a:cxn ang="0">
                    <a:pos x="176" y="12"/>
                  </a:cxn>
                  <a:cxn ang="0">
                    <a:pos x="165" y="20"/>
                  </a:cxn>
                  <a:cxn ang="0">
                    <a:pos x="152" y="32"/>
                  </a:cxn>
                  <a:cxn ang="0">
                    <a:pos x="140" y="44"/>
                  </a:cxn>
                  <a:cxn ang="0">
                    <a:pos x="127" y="54"/>
                  </a:cxn>
                  <a:cxn ang="0">
                    <a:pos x="115" y="61"/>
                  </a:cxn>
                  <a:cxn ang="0">
                    <a:pos x="105" y="74"/>
                  </a:cxn>
                  <a:cxn ang="0">
                    <a:pos x="97" y="83"/>
                  </a:cxn>
                  <a:cxn ang="0">
                    <a:pos x="86" y="90"/>
                  </a:cxn>
                  <a:cxn ang="0">
                    <a:pos x="75" y="93"/>
                  </a:cxn>
                  <a:cxn ang="0">
                    <a:pos x="63" y="97"/>
                  </a:cxn>
                  <a:cxn ang="0">
                    <a:pos x="51" y="98"/>
                  </a:cxn>
                  <a:cxn ang="0">
                    <a:pos x="39" y="98"/>
                  </a:cxn>
                  <a:cxn ang="0">
                    <a:pos x="28" y="98"/>
                  </a:cxn>
                  <a:cxn ang="0">
                    <a:pos x="2" y="138"/>
                  </a:cxn>
                  <a:cxn ang="0">
                    <a:pos x="0" y="147"/>
                  </a:cxn>
                  <a:cxn ang="0">
                    <a:pos x="4" y="154"/>
                  </a:cxn>
                  <a:cxn ang="0">
                    <a:pos x="12" y="159"/>
                  </a:cxn>
                  <a:cxn ang="0">
                    <a:pos x="23" y="154"/>
                  </a:cxn>
                </a:cxnLst>
                <a:rect l="0" t="0" r="r" b="b"/>
                <a:pathLst>
                  <a:path w="209" h="159">
                    <a:moveTo>
                      <a:pt x="23" y="154"/>
                    </a:moveTo>
                    <a:lnTo>
                      <a:pt x="24" y="154"/>
                    </a:lnTo>
                    <a:lnTo>
                      <a:pt x="28" y="152"/>
                    </a:lnTo>
                    <a:lnTo>
                      <a:pt x="32" y="151"/>
                    </a:lnTo>
                    <a:lnTo>
                      <a:pt x="38" y="149"/>
                    </a:lnTo>
                    <a:lnTo>
                      <a:pt x="64" y="117"/>
                    </a:lnTo>
                    <a:lnTo>
                      <a:pt x="156" y="98"/>
                    </a:lnTo>
                    <a:lnTo>
                      <a:pt x="209" y="0"/>
                    </a:lnTo>
                    <a:lnTo>
                      <a:pt x="198" y="0"/>
                    </a:lnTo>
                    <a:lnTo>
                      <a:pt x="187" y="3"/>
                    </a:lnTo>
                    <a:lnTo>
                      <a:pt x="176" y="12"/>
                    </a:lnTo>
                    <a:lnTo>
                      <a:pt x="165" y="20"/>
                    </a:lnTo>
                    <a:lnTo>
                      <a:pt x="152" y="32"/>
                    </a:lnTo>
                    <a:lnTo>
                      <a:pt x="140" y="44"/>
                    </a:lnTo>
                    <a:lnTo>
                      <a:pt x="127" y="54"/>
                    </a:lnTo>
                    <a:lnTo>
                      <a:pt x="115" y="61"/>
                    </a:lnTo>
                    <a:lnTo>
                      <a:pt x="105" y="74"/>
                    </a:lnTo>
                    <a:lnTo>
                      <a:pt x="97" y="83"/>
                    </a:lnTo>
                    <a:lnTo>
                      <a:pt x="86" y="90"/>
                    </a:lnTo>
                    <a:lnTo>
                      <a:pt x="75" y="93"/>
                    </a:lnTo>
                    <a:lnTo>
                      <a:pt x="63" y="97"/>
                    </a:lnTo>
                    <a:lnTo>
                      <a:pt x="51" y="98"/>
                    </a:lnTo>
                    <a:lnTo>
                      <a:pt x="39" y="98"/>
                    </a:lnTo>
                    <a:lnTo>
                      <a:pt x="28" y="98"/>
                    </a:lnTo>
                    <a:lnTo>
                      <a:pt x="2" y="138"/>
                    </a:lnTo>
                    <a:lnTo>
                      <a:pt x="0" y="147"/>
                    </a:lnTo>
                    <a:lnTo>
                      <a:pt x="4" y="154"/>
                    </a:lnTo>
                    <a:lnTo>
                      <a:pt x="12" y="159"/>
                    </a:lnTo>
                    <a:lnTo>
                      <a:pt x="23" y="154"/>
                    </a:lnTo>
                    <a:close/>
                  </a:path>
                </a:pathLst>
              </a:custGeom>
              <a:solidFill>
                <a:srgbClr val="FFFFFF"/>
              </a:solidFill>
              <a:ln w="9525">
                <a:noFill/>
                <a:round/>
                <a:headEnd/>
                <a:tailEnd/>
              </a:ln>
            </p:spPr>
            <p:txBody>
              <a:bodyPr/>
              <a:lstStyle/>
              <a:p>
                <a:endParaRPr lang="tr-TR"/>
              </a:p>
            </p:txBody>
          </p:sp>
          <p:sp>
            <p:nvSpPr>
              <p:cNvPr id="43315" name="Freeform 307"/>
              <p:cNvSpPr>
                <a:spLocks/>
              </p:cNvSpPr>
              <p:nvPr/>
            </p:nvSpPr>
            <p:spPr bwMode="auto">
              <a:xfrm>
                <a:off x="3784" y="922"/>
                <a:ext cx="6" cy="5"/>
              </a:xfrm>
              <a:custGeom>
                <a:avLst/>
                <a:gdLst/>
                <a:ahLst/>
                <a:cxnLst>
                  <a:cxn ang="0">
                    <a:pos x="10" y="37"/>
                  </a:cxn>
                  <a:cxn ang="0">
                    <a:pos x="15" y="34"/>
                  </a:cxn>
                  <a:cxn ang="0">
                    <a:pos x="23" y="30"/>
                  </a:cxn>
                  <a:cxn ang="0">
                    <a:pos x="30" y="25"/>
                  </a:cxn>
                  <a:cxn ang="0">
                    <a:pos x="36" y="21"/>
                  </a:cxn>
                  <a:cxn ang="0">
                    <a:pos x="36" y="19"/>
                  </a:cxn>
                  <a:cxn ang="0">
                    <a:pos x="36" y="14"/>
                  </a:cxn>
                  <a:cxn ang="0">
                    <a:pos x="37" y="7"/>
                  </a:cxn>
                  <a:cxn ang="0">
                    <a:pos x="42" y="0"/>
                  </a:cxn>
                  <a:cxn ang="0">
                    <a:pos x="0" y="32"/>
                  </a:cxn>
                  <a:cxn ang="0">
                    <a:pos x="2" y="34"/>
                  </a:cxn>
                  <a:cxn ang="0">
                    <a:pos x="5" y="35"/>
                  </a:cxn>
                  <a:cxn ang="0">
                    <a:pos x="8" y="37"/>
                  </a:cxn>
                  <a:cxn ang="0">
                    <a:pos x="10" y="37"/>
                  </a:cxn>
                </a:cxnLst>
                <a:rect l="0" t="0" r="r" b="b"/>
                <a:pathLst>
                  <a:path w="42" h="37">
                    <a:moveTo>
                      <a:pt x="10" y="37"/>
                    </a:moveTo>
                    <a:lnTo>
                      <a:pt x="15" y="34"/>
                    </a:lnTo>
                    <a:lnTo>
                      <a:pt x="23" y="30"/>
                    </a:lnTo>
                    <a:lnTo>
                      <a:pt x="30" y="25"/>
                    </a:lnTo>
                    <a:lnTo>
                      <a:pt x="36" y="21"/>
                    </a:lnTo>
                    <a:lnTo>
                      <a:pt x="36" y="19"/>
                    </a:lnTo>
                    <a:lnTo>
                      <a:pt x="36" y="14"/>
                    </a:lnTo>
                    <a:lnTo>
                      <a:pt x="37" y="7"/>
                    </a:lnTo>
                    <a:lnTo>
                      <a:pt x="42" y="0"/>
                    </a:lnTo>
                    <a:lnTo>
                      <a:pt x="0" y="32"/>
                    </a:lnTo>
                    <a:lnTo>
                      <a:pt x="2" y="34"/>
                    </a:lnTo>
                    <a:lnTo>
                      <a:pt x="5" y="35"/>
                    </a:lnTo>
                    <a:lnTo>
                      <a:pt x="8" y="37"/>
                    </a:lnTo>
                    <a:lnTo>
                      <a:pt x="10" y="37"/>
                    </a:lnTo>
                    <a:close/>
                  </a:path>
                </a:pathLst>
              </a:custGeom>
              <a:solidFill>
                <a:srgbClr val="FFFFFF"/>
              </a:solidFill>
              <a:ln w="9525">
                <a:noFill/>
                <a:round/>
                <a:headEnd/>
                <a:tailEnd/>
              </a:ln>
            </p:spPr>
            <p:txBody>
              <a:bodyPr/>
              <a:lstStyle/>
              <a:p>
                <a:endParaRPr lang="tr-TR"/>
              </a:p>
            </p:txBody>
          </p:sp>
          <p:sp>
            <p:nvSpPr>
              <p:cNvPr id="43316" name="Freeform 308"/>
              <p:cNvSpPr>
                <a:spLocks/>
              </p:cNvSpPr>
              <p:nvPr/>
            </p:nvSpPr>
            <p:spPr bwMode="auto">
              <a:xfrm>
                <a:off x="3445" y="997"/>
                <a:ext cx="4" cy="10"/>
              </a:xfrm>
              <a:custGeom>
                <a:avLst/>
                <a:gdLst/>
                <a:ahLst/>
                <a:cxnLst>
                  <a:cxn ang="0">
                    <a:pos x="10" y="72"/>
                  </a:cxn>
                  <a:cxn ang="0">
                    <a:pos x="14" y="70"/>
                  </a:cxn>
                  <a:cxn ang="0">
                    <a:pos x="19" y="66"/>
                  </a:cxn>
                  <a:cxn ang="0">
                    <a:pos x="25" y="65"/>
                  </a:cxn>
                  <a:cxn ang="0">
                    <a:pos x="30" y="61"/>
                  </a:cxn>
                  <a:cxn ang="0">
                    <a:pos x="21" y="0"/>
                  </a:cxn>
                  <a:cxn ang="0">
                    <a:pos x="13" y="8"/>
                  </a:cxn>
                  <a:cxn ang="0">
                    <a:pos x="9" y="14"/>
                  </a:cxn>
                  <a:cxn ang="0">
                    <a:pos x="5" y="22"/>
                  </a:cxn>
                  <a:cxn ang="0">
                    <a:pos x="4" y="29"/>
                  </a:cxn>
                  <a:cxn ang="0">
                    <a:pos x="2" y="39"/>
                  </a:cxn>
                  <a:cxn ang="0">
                    <a:pos x="2" y="48"/>
                  </a:cxn>
                  <a:cxn ang="0">
                    <a:pos x="1" y="58"/>
                  </a:cxn>
                  <a:cxn ang="0">
                    <a:pos x="0" y="66"/>
                  </a:cxn>
                  <a:cxn ang="0">
                    <a:pos x="1" y="68"/>
                  </a:cxn>
                  <a:cxn ang="0">
                    <a:pos x="4" y="70"/>
                  </a:cxn>
                  <a:cxn ang="0">
                    <a:pos x="8" y="72"/>
                  </a:cxn>
                  <a:cxn ang="0">
                    <a:pos x="10" y="72"/>
                  </a:cxn>
                </a:cxnLst>
                <a:rect l="0" t="0" r="r" b="b"/>
                <a:pathLst>
                  <a:path w="30" h="72">
                    <a:moveTo>
                      <a:pt x="10" y="72"/>
                    </a:moveTo>
                    <a:lnTo>
                      <a:pt x="14" y="70"/>
                    </a:lnTo>
                    <a:lnTo>
                      <a:pt x="19" y="66"/>
                    </a:lnTo>
                    <a:lnTo>
                      <a:pt x="25" y="65"/>
                    </a:lnTo>
                    <a:lnTo>
                      <a:pt x="30" y="61"/>
                    </a:lnTo>
                    <a:lnTo>
                      <a:pt x="21" y="0"/>
                    </a:lnTo>
                    <a:lnTo>
                      <a:pt x="13" y="8"/>
                    </a:lnTo>
                    <a:lnTo>
                      <a:pt x="9" y="14"/>
                    </a:lnTo>
                    <a:lnTo>
                      <a:pt x="5" y="22"/>
                    </a:lnTo>
                    <a:lnTo>
                      <a:pt x="4" y="29"/>
                    </a:lnTo>
                    <a:lnTo>
                      <a:pt x="2" y="39"/>
                    </a:lnTo>
                    <a:lnTo>
                      <a:pt x="2" y="48"/>
                    </a:lnTo>
                    <a:lnTo>
                      <a:pt x="1" y="58"/>
                    </a:lnTo>
                    <a:lnTo>
                      <a:pt x="0" y="66"/>
                    </a:lnTo>
                    <a:lnTo>
                      <a:pt x="1" y="68"/>
                    </a:lnTo>
                    <a:lnTo>
                      <a:pt x="4" y="70"/>
                    </a:lnTo>
                    <a:lnTo>
                      <a:pt x="8" y="72"/>
                    </a:lnTo>
                    <a:lnTo>
                      <a:pt x="10" y="72"/>
                    </a:lnTo>
                    <a:close/>
                  </a:path>
                </a:pathLst>
              </a:custGeom>
              <a:solidFill>
                <a:srgbClr val="FFFFFF"/>
              </a:solidFill>
              <a:ln w="9525">
                <a:noFill/>
                <a:round/>
                <a:headEnd/>
                <a:tailEnd/>
              </a:ln>
            </p:spPr>
            <p:txBody>
              <a:bodyPr/>
              <a:lstStyle/>
              <a:p>
                <a:endParaRPr lang="tr-TR"/>
              </a:p>
            </p:txBody>
          </p:sp>
          <p:sp>
            <p:nvSpPr>
              <p:cNvPr id="43317" name="Freeform 309"/>
              <p:cNvSpPr>
                <a:spLocks/>
              </p:cNvSpPr>
              <p:nvPr/>
            </p:nvSpPr>
            <p:spPr bwMode="auto">
              <a:xfrm>
                <a:off x="3469" y="982"/>
                <a:ext cx="16" cy="19"/>
              </a:xfrm>
              <a:custGeom>
                <a:avLst/>
                <a:gdLst/>
                <a:ahLst/>
                <a:cxnLst>
                  <a:cxn ang="0">
                    <a:pos x="5" y="129"/>
                  </a:cxn>
                  <a:cxn ang="0">
                    <a:pos x="109" y="52"/>
                  </a:cxn>
                  <a:cxn ang="0">
                    <a:pos x="109" y="0"/>
                  </a:cxn>
                  <a:cxn ang="0">
                    <a:pos x="90" y="8"/>
                  </a:cxn>
                  <a:cxn ang="0">
                    <a:pos x="74" y="19"/>
                  </a:cxn>
                  <a:cxn ang="0">
                    <a:pos x="57" y="35"/>
                  </a:cxn>
                  <a:cxn ang="0">
                    <a:pos x="44" y="53"/>
                  </a:cxn>
                  <a:cxn ang="0">
                    <a:pos x="30" y="73"/>
                  </a:cxn>
                  <a:cxn ang="0">
                    <a:pos x="18" y="94"/>
                  </a:cxn>
                  <a:cxn ang="0">
                    <a:pos x="7" y="116"/>
                  </a:cxn>
                  <a:cxn ang="0">
                    <a:pos x="0" y="134"/>
                  </a:cxn>
                  <a:cxn ang="0">
                    <a:pos x="2" y="132"/>
                  </a:cxn>
                  <a:cxn ang="0">
                    <a:pos x="5" y="129"/>
                  </a:cxn>
                </a:cxnLst>
                <a:rect l="0" t="0" r="r" b="b"/>
                <a:pathLst>
                  <a:path w="109" h="134">
                    <a:moveTo>
                      <a:pt x="5" y="129"/>
                    </a:moveTo>
                    <a:lnTo>
                      <a:pt x="109" y="52"/>
                    </a:lnTo>
                    <a:lnTo>
                      <a:pt x="109" y="0"/>
                    </a:lnTo>
                    <a:lnTo>
                      <a:pt x="90" y="8"/>
                    </a:lnTo>
                    <a:lnTo>
                      <a:pt x="74" y="19"/>
                    </a:lnTo>
                    <a:lnTo>
                      <a:pt x="57" y="35"/>
                    </a:lnTo>
                    <a:lnTo>
                      <a:pt x="44" y="53"/>
                    </a:lnTo>
                    <a:lnTo>
                      <a:pt x="30" y="73"/>
                    </a:lnTo>
                    <a:lnTo>
                      <a:pt x="18" y="94"/>
                    </a:lnTo>
                    <a:lnTo>
                      <a:pt x="7" y="116"/>
                    </a:lnTo>
                    <a:lnTo>
                      <a:pt x="0" y="134"/>
                    </a:lnTo>
                    <a:lnTo>
                      <a:pt x="2" y="132"/>
                    </a:lnTo>
                    <a:lnTo>
                      <a:pt x="5" y="129"/>
                    </a:lnTo>
                    <a:close/>
                  </a:path>
                </a:pathLst>
              </a:custGeom>
              <a:solidFill>
                <a:srgbClr val="FFFFFF"/>
              </a:solidFill>
              <a:ln w="9525">
                <a:noFill/>
                <a:round/>
                <a:headEnd/>
                <a:tailEnd/>
              </a:ln>
            </p:spPr>
            <p:txBody>
              <a:bodyPr/>
              <a:lstStyle/>
              <a:p>
                <a:endParaRPr lang="tr-TR"/>
              </a:p>
            </p:txBody>
          </p:sp>
          <p:sp>
            <p:nvSpPr>
              <p:cNvPr id="43318" name="Freeform 310"/>
              <p:cNvSpPr>
                <a:spLocks/>
              </p:cNvSpPr>
              <p:nvPr/>
            </p:nvSpPr>
            <p:spPr bwMode="auto">
              <a:xfrm>
                <a:off x="3687" y="944"/>
                <a:ext cx="3" cy="4"/>
              </a:xfrm>
              <a:custGeom>
                <a:avLst/>
                <a:gdLst/>
                <a:ahLst/>
                <a:cxnLst>
                  <a:cxn ang="0">
                    <a:pos x="16" y="25"/>
                  </a:cxn>
                  <a:cxn ang="0">
                    <a:pos x="16" y="21"/>
                  </a:cxn>
                  <a:cxn ang="0">
                    <a:pos x="18" y="15"/>
                  </a:cxn>
                  <a:cxn ang="0">
                    <a:pos x="19" y="9"/>
                  </a:cxn>
                  <a:cxn ang="0">
                    <a:pos x="20" y="4"/>
                  </a:cxn>
                  <a:cxn ang="0">
                    <a:pos x="15" y="0"/>
                  </a:cxn>
                  <a:cxn ang="0">
                    <a:pos x="8" y="3"/>
                  </a:cxn>
                  <a:cxn ang="0">
                    <a:pos x="2" y="12"/>
                  </a:cxn>
                  <a:cxn ang="0">
                    <a:pos x="0" y="20"/>
                  </a:cxn>
                  <a:cxn ang="0">
                    <a:pos x="0" y="25"/>
                  </a:cxn>
                  <a:cxn ang="0">
                    <a:pos x="3" y="27"/>
                  </a:cxn>
                  <a:cxn ang="0">
                    <a:pos x="8" y="28"/>
                  </a:cxn>
                  <a:cxn ang="0">
                    <a:pos x="16" y="25"/>
                  </a:cxn>
                </a:cxnLst>
                <a:rect l="0" t="0" r="r" b="b"/>
                <a:pathLst>
                  <a:path w="20" h="28">
                    <a:moveTo>
                      <a:pt x="16" y="25"/>
                    </a:moveTo>
                    <a:lnTo>
                      <a:pt x="16" y="21"/>
                    </a:lnTo>
                    <a:lnTo>
                      <a:pt x="18" y="15"/>
                    </a:lnTo>
                    <a:lnTo>
                      <a:pt x="19" y="9"/>
                    </a:lnTo>
                    <a:lnTo>
                      <a:pt x="20" y="4"/>
                    </a:lnTo>
                    <a:lnTo>
                      <a:pt x="15" y="0"/>
                    </a:lnTo>
                    <a:lnTo>
                      <a:pt x="8" y="3"/>
                    </a:lnTo>
                    <a:lnTo>
                      <a:pt x="2" y="12"/>
                    </a:lnTo>
                    <a:lnTo>
                      <a:pt x="0" y="20"/>
                    </a:lnTo>
                    <a:lnTo>
                      <a:pt x="0" y="25"/>
                    </a:lnTo>
                    <a:lnTo>
                      <a:pt x="3" y="27"/>
                    </a:lnTo>
                    <a:lnTo>
                      <a:pt x="8" y="28"/>
                    </a:lnTo>
                    <a:lnTo>
                      <a:pt x="16" y="25"/>
                    </a:lnTo>
                    <a:close/>
                  </a:path>
                </a:pathLst>
              </a:custGeom>
              <a:solidFill>
                <a:srgbClr val="FFFFFF"/>
              </a:solidFill>
              <a:ln w="9525">
                <a:noFill/>
                <a:round/>
                <a:headEnd/>
                <a:tailEnd/>
              </a:ln>
            </p:spPr>
            <p:txBody>
              <a:bodyPr/>
              <a:lstStyle/>
              <a:p>
                <a:endParaRPr lang="tr-TR"/>
              </a:p>
            </p:txBody>
          </p:sp>
          <p:sp>
            <p:nvSpPr>
              <p:cNvPr id="43319" name="Freeform 311"/>
              <p:cNvSpPr>
                <a:spLocks/>
              </p:cNvSpPr>
              <p:nvPr/>
            </p:nvSpPr>
            <p:spPr bwMode="auto">
              <a:xfrm>
                <a:off x="3771" y="905"/>
                <a:ext cx="19" cy="23"/>
              </a:xfrm>
              <a:custGeom>
                <a:avLst/>
                <a:gdLst/>
                <a:ahLst/>
                <a:cxnLst>
                  <a:cxn ang="0">
                    <a:pos x="0" y="160"/>
                  </a:cxn>
                  <a:cxn ang="0">
                    <a:pos x="20" y="143"/>
                  </a:cxn>
                  <a:cxn ang="0">
                    <a:pos x="41" y="126"/>
                  </a:cxn>
                  <a:cxn ang="0">
                    <a:pos x="59" y="110"/>
                  </a:cxn>
                  <a:cxn ang="0">
                    <a:pos x="78" y="90"/>
                  </a:cxn>
                  <a:cxn ang="0">
                    <a:pos x="93" y="72"/>
                  </a:cxn>
                  <a:cxn ang="0">
                    <a:pos x="108" y="50"/>
                  </a:cxn>
                  <a:cxn ang="0">
                    <a:pos x="120" y="27"/>
                  </a:cxn>
                  <a:cxn ang="0">
                    <a:pos x="130" y="0"/>
                  </a:cxn>
                  <a:cxn ang="0">
                    <a:pos x="15" y="57"/>
                  </a:cxn>
                  <a:cxn ang="0">
                    <a:pos x="15" y="63"/>
                  </a:cxn>
                  <a:cxn ang="0">
                    <a:pos x="19" y="68"/>
                  </a:cxn>
                  <a:cxn ang="0">
                    <a:pos x="24" y="76"/>
                  </a:cxn>
                  <a:cxn ang="0">
                    <a:pos x="32" y="83"/>
                  </a:cxn>
                  <a:cxn ang="0">
                    <a:pos x="0" y="160"/>
                  </a:cxn>
                </a:cxnLst>
                <a:rect l="0" t="0" r="r" b="b"/>
                <a:pathLst>
                  <a:path w="130" h="160">
                    <a:moveTo>
                      <a:pt x="0" y="160"/>
                    </a:moveTo>
                    <a:lnTo>
                      <a:pt x="20" y="143"/>
                    </a:lnTo>
                    <a:lnTo>
                      <a:pt x="41" y="126"/>
                    </a:lnTo>
                    <a:lnTo>
                      <a:pt x="59" y="110"/>
                    </a:lnTo>
                    <a:lnTo>
                      <a:pt x="78" y="90"/>
                    </a:lnTo>
                    <a:lnTo>
                      <a:pt x="93" y="72"/>
                    </a:lnTo>
                    <a:lnTo>
                      <a:pt x="108" y="50"/>
                    </a:lnTo>
                    <a:lnTo>
                      <a:pt x="120" y="27"/>
                    </a:lnTo>
                    <a:lnTo>
                      <a:pt x="130" y="0"/>
                    </a:lnTo>
                    <a:lnTo>
                      <a:pt x="15" y="57"/>
                    </a:lnTo>
                    <a:lnTo>
                      <a:pt x="15" y="63"/>
                    </a:lnTo>
                    <a:lnTo>
                      <a:pt x="19" y="68"/>
                    </a:lnTo>
                    <a:lnTo>
                      <a:pt x="24" y="76"/>
                    </a:lnTo>
                    <a:lnTo>
                      <a:pt x="32" y="83"/>
                    </a:lnTo>
                    <a:lnTo>
                      <a:pt x="0" y="160"/>
                    </a:lnTo>
                    <a:close/>
                  </a:path>
                </a:pathLst>
              </a:custGeom>
              <a:solidFill>
                <a:srgbClr val="FFFFFF"/>
              </a:solidFill>
              <a:ln w="9525">
                <a:noFill/>
                <a:round/>
                <a:headEnd/>
                <a:tailEnd/>
              </a:ln>
            </p:spPr>
            <p:txBody>
              <a:bodyPr/>
              <a:lstStyle/>
              <a:p>
                <a:endParaRPr lang="tr-TR"/>
              </a:p>
            </p:txBody>
          </p:sp>
          <p:sp>
            <p:nvSpPr>
              <p:cNvPr id="43320" name="Freeform 312"/>
              <p:cNvSpPr>
                <a:spLocks/>
              </p:cNvSpPr>
              <p:nvPr/>
            </p:nvSpPr>
            <p:spPr bwMode="auto">
              <a:xfrm>
                <a:off x="3523" y="980"/>
                <a:ext cx="5" cy="4"/>
              </a:xfrm>
              <a:custGeom>
                <a:avLst/>
                <a:gdLst/>
                <a:ahLst/>
                <a:cxnLst>
                  <a:cxn ang="0">
                    <a:pos x="36" y="31"/>
                  </a:cxn>
                  <a:cxn ang="0">
                    <a:pos x="36" y="30"/>
                  </a:cxn>
                  <a:cxn ang="0">
                    <a:pos x="36" y="26"/>
                  </a:cxn>
                  <a:cxn ang="0">
                    <a:pos x="36" y="23"/>
                  </a:cxn>
                  <a:cxn ang="0">
                    <a:pos x="36" y="21"/>
                  </a:cxn>
                  <a:cxn ang="0">
                    <a:pos x="32" y="18"/>
                  </a:cxn>
                  <a:cxn ang="0">
                    <a:pos x="29" y="12"/>
                  </a:cxn>
                  <a:cxn ang="0">
                    <a:pos x="23" y="8"/>
                  </a:cxn>
                  <a:cxn ang="0">
                    <a:pos x="16" y="0"/>
                  </a:cxn>
                  <a:cxn ang="0">
                    <a:pos x="10" y="4"/>
                  </a:cxn>
                  <a:cxn ang="0">
                    <a:pos x="6" y="9"/>
                  </a:cxn>
                  <a:cxn ang="0">
                    <a:pos x="1" y="17"/>
                  </a:cxn>
                  <a:cxn ang="0">
                    <a:pos x="0" y="21"/>
                  </a:cxn>
                  <a:cxn ang="0">
                    <a:pos x="1" y="26"/>
                  </a:cxn>
                  <a:cxn ang="0">
                    <a:pos x="7" y="27"/>
                  </a:cxn>
                  <a:cxn ang="0">
                    <a:pos x="14" y="30"/>
                  </a:cxn>
                  <a:cxn ang="0">
                    <a:pos x="25" y="31"/>
                  </a:cxn>
                  <a:cxn ang="0">
                    <a:pos x="26" y="31"/>
                  </a:cxn>
                  <a:cxn ang="0">
                    <a:pos x="31" y="31"/>
                  </a:cxn>
                  <a:cxn ang="0">
                    <a:pos x="34" y="31"/>
                  </a:cxn>
                  <a:cxn ang="0">
                    <a:pos x="36" y="31"/>
                  </a:cxn>
                </a:cxnLst>
                <a:rect l="0" t="0" r="r" b="b"/>
                <a:pathLst>
                  <a:path w="36" h="31">
                    <a:moveTo>
                      <a:pt x="36" y="31"/>
                    </a:moveTo>
                    <a:lnTo>
                      <a:pt x="36" y="30"/>
                    </a:lnTo>
                    <a:lnTo>
                      <a:pt x="36" y="26"/>
                    </a:lnTo>
                    <a:lnTo>
                      <a:pt x="36" y="23"/>
                    </a:lnTo>
                    <a:lnTo>
                      <a:pt x="36" y="21"/>
                    </a:lnTo>
                    <a:lnTo>
                      <a:pt x="32" y="18"/>
                    </a:lnTo>
                    <a:lnTo>
                      <a:pt x="29" y="12"/>
                    </a:lnTo>
                    <a:lnTo>
                      <a:pt x="23" y="8"/>
                    </a:lnTo>
                    <a:lnTo>
                      <a:pt x="16" y="0"/>
                    </a:lnTo>
                    <a:lnTo>
                      <a:pt x="10" y="4"/>
                    </a:lnTo>
                    <a:lnTo>
                      <a:pt x="6" y="9"/>
                    </a:lnTo>
                    <a:lnTo>
                      <a:pt x="1" y="17"/>
                    </a:lnTo>
                    <a:lnTo>
                      <a:pt x="0" y="21"/>
                    </a:lnTo>
                    <a:lnTo>
                      <a:pt x="1" y="26"/>
                    </a:lnTo>
                    <a:lnTo>
                      <a:pt x="7" y="27"/>
                    </a:lnTo>
                    <a:lnTo>
                      <a:pt x="14" y="30"/>
                    </a:lnTo>
                    <a:lnTo>
                      <a:pt x="25" y="31"/>
                    </a:lnTo>
                    <a:lnTo>
                      <a:pt x="26" y="31"/>
                    </a:lnTo>
                    <a:lnTo>
                      <a:pt x="31" y="31"/>
                    </a:lnTo>
                    <a:lnTo>
                      <a:pt x="34" y="31"/>
                    </a:lnTo>
                    <a:lnTo>
                      <a:pt x="36" y="31"/>
                    </a:lnTo>
                    <a:close/>
                  </a:path>
                </a:pathLst>
              </a:custGeom>
              <a:solidFill>
                <a:srgbClr val="FFFFFF"/>
              </a:solidFill>
              <a:ln w="9525">
                <a:noFill/>
                <a:round/>
                <a:headEnd/>
                <a:tailEnd/>
              </a:ln>
            </p:spPr>
            <p:txBody>
              <a:bodyPr/>
              <a:lstStyle/>
              <a:p>
                <a:endParaRPr lang="tr-TR"/>
              </a:p>
            </p:txBody>
          </p:sp>
          <p:sp>
            <p:nvSpPr>
              <p:cNvPr id="43321" name="Freeform 313"/>
              <p:cNvSpPr>
                <a:spLocks/>
              </p:cNvSpPr>
              <p:nvPr/>
            </p:nvSpPr>
            <p:spPr bwMode="auto">
              <a:xfrm>
                <a:off x="3568" y="958"/>
                <a:ext cx="6" cy="17"/>
              </a:xfrm>
              <a:custGeom>
                <a:avLst/>
                <a:gdLst/>
                <a:ahLst/>
                <a:cxnLst>
                  <a:cxn ang="0">
                    <a:pos x="0" y="119"/>
                  </a:cxn>
                  <a:cxn ang="0">
                    <a:pos x="9" y="116"/>
                  </a:cxn>
                  <a:cxn ang="0">
                    <a:pos x="16" y="114"/>
                  </a:cxn>
                  <a:cxn ang="0">
                    <a:pos x="23" y="111"/>
                  </a:cxn>
                  <a:cxn ang="0">
                    <a:pos x="30" y="103"/>
                  </a:cxn>
                  <a:cxn ang="0">
                    <a:pos x="40" y="0"/>
                  </a:cxn>
                  <a:cxn ang="0">
                    <a:pos x="37" y="5"/>
                  </a:cxn>
                  <a:cxn ang="0">
                    <a:pos x="30" y="5"/>
                  </a:cxn>
                  <a:cxn ang="0">
                    <a:pos x="31" y="22"/>
                  </a:cxn>
                  <a:cxn ang="0">
                    <a:pos x="31" y="36"/>
                  </a:cxn>
                  <a:cxn ang="0">
                    <a:pos x="29" y="49"/>
                  </a:cxn>
                  <a:cxn ang="0">
                    <a:pos x="26" y="62"/>
                  </a:cxn>
                  <a:cxn ang="0">
                    <a:pos x="19" y="75"/>
                  </a:cxn>
                  <a:cxn ang="0">
                    <a:pos x="14" y="88"/>
                  </a:cxn>
                  <a:cxn ang="0">
                    <a:pos x="6" y="101"/>
                  </a:cxn>
                  <a:cxn ang="0">
                    <a:pos x="0" y="114"/>
                  </a:cxn>
                  <a:cxn ang="0">
                    <a:pos x="0" y="116"/>
                  </a:cxn>
                  <a:cxn ang="0">
                    <a:pos x="0" y="119"/>
                  </a:cxn>
                </a:cxnLst>
                <a:rect l="0" t="0" r="r" b="b"/>
                <a:pathLst>
                  <a:path w="40" h="119">
                    <a:moveTo>
                      <a:pt x="0" y="119"/>
                    </a:moveTo>
                    <a:lnTo>
                      <a:pt x="9" y="116"/>
                    </a:lnTo>
                    <a:lnTo>
                      <a:pt x="16" y="114"/>
                    </a:lnTo>
                    <a:lnTo>
                      <a:pt x="23" y="111"/>
                    </a:lnTo>
                    <a:lnTo>
                      <a:pt x="30" y="103"/>
                    </a:lnTo>
                    <a:lnTo>
                      <a:pt x="40" y="0"/>
                    </a:lnTo>
                    <a:lnTo>
                      <a:pt x="37" y="5"/>
                    </a:lnTo>
                    <a:lnTo>
                      <a:pt x="30" y="5"/>
                    </a:lnTo>
                    <a:lnTo>
                      <a:pt x="31" y="22"/>
                    </a:lnTo>
                    <a:lnTo>
                      <a:pt x="31" y="36"/>
                    </a:lnTo>
                    <a:lnTo>
                      <a:pt x="29" y="49"/>
                    </a:lnTo>
                    <a:lnTo>
                      <a:pt x="26" y="62"/>
                    </a:lnTo>
                    <a:lnTo>
                      <a:pt x="19" y="75"/>
                    </a:lnTo>
                    <a:lnTo>
                      <a:pt x="14" y="88"/>
                    </a:lnTo>
                    <a:lnTo>
                      <a:pt x="6" y="101"/>
                    </a:lnTo>
                    <a:lnTo>
                      <a:pt x="0" y="114"/>
                    </a:lnTo>
                    <a:lnTo>
                      <a:pt x="0" y="116"/>
                    </a:lnTo>
                    <a:lnTo>
                      <a:pt x="0" y="119"/>
                    </a:lnTo>
                    <a:close/>
                  </a:path>
                </a:pathLst>
              </a:custGeom>
              <a:solidFill>
                <a:srgbClr val="FFFFFF"/>
              </a:solidFill>
              <a:ln w="9525">
                <a:noFill/>
                <a:round/>
                <a:headEnd/>
                <a:tailEnd/>
              </a:ln>
            </p:spPr>
            <p:txBody>
              <a:bodyPr/>
              <a:lstStyle/>
              <a:p>
                <a:endParaRPr lang="tr-TR"/>
              </a:p>
            </p:txBody>
          </p:sp>
          <p:sp>
            <p:nvSpPr>
              <p:cNvPr id="43322" name="Freeform 314"/>
              <p:cNvSpPr>
                <a:spLocks/>
              </p:cNvSpPr>
              <p:nvPr/>
            </p:nvSpPr>
            <p:spPr bwMode="auto">
              <a:xfrm>
                <a:off x="3795" y="902"/>
                <a:ext cx="17" cy="19"/>
              </a:xfrm>
              <a:custGeom>
                <a:avLst/>
                <a:gdLst/>
                <a:ahLst/>
                <a:cxnLst>
                  <a:cxn ang="0">
                    <a:pos x="16" y="129"/>
                  </a:cxn>
                  <a:cxn ang="0">
                    <a:pos x="27" y="125"/>
                  </a:cxn>
                  <a:cxn ang="0">
                    <a:pos x="39" y="120"/>
                  </a:cxn>
                  <a:cxn ang="0">
                    <a:pos x="50" y="116"/>
                  </a:cxn>
                  <a:cxn ang="0">
                    <a:pos x="62" y="109"/>
                  </a:cxn>
                  <a:cxn ang="0">
                    <a:pos x="74" y="103"/>
                  </a:cxn>
                  <a:cxn ang="0">
                    <a:pos x="87" y="95"/>
                  </a:cxn>
                  <a:cxn ang="0">
                    <a:pos x="100" y="87"/>
                  </a:cxn>
                  <a:cxn ang="0">
                    <a:pos x="114" y="77"/>
                  </a:cxn>
                  <a:cxn ang="0">
                    <a:pos x="117" y="74"/>
                  </a:cxn>
                  <a:cxn ang="0">
                    <a:pos x="118" y="69"/>
                  </a:cxn>
                  <a:cxn ang="0">
                    <a:pos x="118" y="62"/>
                  </a:cxn>
                  <a:cxn ang="0">
                    <a:pos x="119" y="51"/>
                  </a:cxn>
                  <a:cxn ang="0">
                    <a:pos x="109" y="40"/>
                  </a:cxn>
                  <a:cxn ang="0">
                    <a:pos x="100" y="30"/>
                  </a:cxn>
                  <a:cxn ang="0">
                    <a:pos x="95" y="24"/>
                  </a:cxn>
                  <a:cxn ang="0">
                    <a:pos x="91" y="18"/>
                  </a:cxn>
                  <a:cxn ang="0">
                    <a:pos x="86" y="10"/>
                  </a:cxn>
                  <a:cxn ang="0">
                    <a:pos x="83" y="0"/>
                  </a:cxn>
                  <a:cxn ang="0">
                    <a:pos x="32" y="40"/>
                  </a:cxn>
                  <a:cxn ang="0">
                    <a:pos x="0" y="108"/>
                  </a:cxn>
                  <a:cxn ang="0">
                    <a:pos x="0" y="116"/>
                  </a:cxn>
                  <a:cxn ang="0">
                    <a:pos x="3" y="123"/>
                  </a:cxn>
                  <a:cxn ang="0">
                    <a:pos x="9" y="130"/>
                  </a:cxn>
                  <a:cxn ang="0">
                    <a:pos x="16" y="129"/>
                  </a:cxn>
                </a:cxnLst>
                <a:rect l="0" t="0" r="r" b="b"/>
                <a:pathLst>
                  <a:path w="119" h="130">
                    <a:moveTo>
                      <a:pt x="16" y="129"/>
                    </a:moveTo>
                    <a:lnTo>
                      <a:pt x="27" y="125"/>
                    </a:lnTo>
                    <a:lnTo>
                      <a:pt x="39" y="120"/>
                    </a:lnTo>
                    <a:lnTo>
                      <a:pt x="50" y="116"/>
                    </a:lnTo>
                    <a:lnTo>
                      <a:pt x="62" y="109"/>
                    </a:lnTo>
                    <a:lnTo>
                      <a:pt x="74" y="103"/>
                    </a:lnTo>
                    <a:lnTo>
                      <a:pt x="87" y="95"/>
                    </a:lnTo>
                    <a:lnTo>
                      <a:pt x="100" y="87"/>
                    </a:lnTo>
                    <a:lnTo>
                      <a:pt x="114" y="77"/>
                    </a:lnTo>
                    <a:lnTo>
                      <a:pt x="117" y="74"/>
                    </a:lnTo>
                    <a:lnTo>
                      <a:pt x="118" y="69"/>
                    </a:lnTo>
                    <a:lnTo>
                      <a:pt x="118" y="62"/>
                    </a:lnTo>
                    <a:lnTo>
                      <a:pt x="119" y="51"/>
                    </a:lnTo>
                    <a:lnTo>
                      <a:pt x="109" y="40"/>
                    </a:lnTo>
                    <a:lnTo>
                      <a:pt x="100" y="30"/>
                    </a:lnTo>
                    <a:lnTo>
                      <a:pt x="95" y="24"/>
                    </a:lnTo>
                    <a:lnTo>
                      <a:pt x="91" y="18"/>
                    </a:lnTo>
                    <a:lnTo>
                      <a:pt x="86" y="10"/>
                    </a:lnTo>
                    <a:lnTo>
                      <a:pt x="83" y="0"/>
                    </a:lnTo>
                    <a:lnTo>
                      <a:pt x="32" y="40"/>
                    </a:lnTo>
                    <a:lnTo>
                      <a:pt x="0" y="108"/>
                    </a:lnTo>
                    <a:lnTo>
                      <a:pt x="0" y="116"/>
                    </a:lnTo>
                    <a:lnTo>
                      <a:pt x="3" y="123"/>
                    </a:lnTo>
                    <a:lnTo>
                      <a:pt x="9" y="130"/>
                    </a:lnTo>
                    <a:lnTo>
                      <a:pt x="16" y="129"/>
                    </a:lnTo>
                    <a:close/>
                  </a:path>
                </a:pathLst>
              </a:custGeom>
              <a:solidFill>
                <a:srgbClr val="FFFFFF"/>
              </a:solidFill>
              <a:ln w="9525">
                <a:noFill/>
                <a:round/>
                <a:headEnd/>
                <a:tailEnd/>
              </a:ln>
            </p:spPr>
            <p:txBody>
              <a:bodyPr/>
              <a:lstStyle/>
              <a:p>
                <a:endParaRPr lang="tr-TR"/>
              </a:p>
            </p:txBody>
          </p:sp>
          <p:sp>
            <p:nvSpPr>
              <p:cNvPr id="43323" name="Freeform 315"/>
              <p:cNvSpPr>
                <a:spLocks/>
              </p:cNvSpPr>
              <p:nvPr/>
            </p:nvSpPr>
            <p:spPr bwMode="auto">
              <a:xfrm>
                <a:off x="3423" y="975"/>
                <a:ext cx="22" cy="30"/>
              </a:xfrm>
              <a:custGeom>
                <a:avLst/>
                <a:gdLst/>
                <a:ahLst/>
                <a:cxnLst>
                  <a:cxn ang="0">
                    <a:pos x="83" y="211"/>
                  </a:cxn>
                  <a:cxn ang="0">
                    <a:pos x="86" y="209"/>
                  </a:cxn>
                  <a:cxn ang="0">
                    <a:pos x="90" y="207"/>
                  </a:cxn>
                  <a:cxn ang="0">
                    <a:pos x="94" y="203"/>
                  </a:cxn>
                  <a:cxn ang="0">
                    <a:pos x="98" y="196"/>
                  </a:cxn>
                  <a:cxn ang="0">
                    <a:pos x="155" y="52"/>
                  </a:cxn>
                  <a:cxn ang="0">
                    <a:pos x="36" y="0"/>
                  </a:cxn>
                  <a:cxn ang="0">
                    <a:pos x="0" y="46"/>
                  </a:cxn>
                  <a:cxn ang="0">
                    <a:pos x="1" y="56"/>
                  </a:cxn>
                  <a:cxn ang="0">
                    <a:pos x="6" y="65"/>
                  </a:cxn>
                  <a:cxn ang="0">
                    <a:pos x="11" y="74"/>
                  </a:cxn>
                  <a:cxn ang="0">
                    <a:pos x="20" y="81"/>
                  </a:cxn>
                  <a:cxn ang="0">
                    <a:pos x="28" y="90"/>
                  </a:cxn>
                  <a:cxn ang="0">
                    <a:pos x="36" y="99"/>
                  </a:cxn>
                  <a:cxn ang="0">
                    <a:pos x="44" y="109"/>
                  </a:cxn>
                  <a:cxn ang="0">
                    <a:pos x="51" y="118"/>
                  </a:cxn>
                  <a:cxn ang="0">
                    <a:pos x="57" y="116"/>
                  </a:cxn>
                  <a:cxn ang="0">
                    <a:pos x="63" y="110"/>
                  </a:cxn>
                  <a:cxn ang="0">
                    <a:pos x="68" y="103"/>
                  </a:cxn>
                  <a:cxn ang="0">
                    <a:pos x="73" y="94"/>
                  </a:cxn>
                  <a:cxn ang="0">
                    <a:pos x="78" y="86"/>
                  </a:cxn>
                  <a:cxn ang="0">
                    <a:pos x="82" y="77"/>
                  </a:cxn>
                  <a:cxn ang="0">
                    <a:pos x="86" y="69"/>
                  </a:cxn>
                  <a:cxn ang="0">
                    <a:pos x="93" y="62"/>
                  </a:cxn>
                  <a:cxn ang="0">
                    <a:pos x="102" y="62"/>
                  </a:cxn>
                  <a:cxn ang="0">
                    <a:pos x="110" y="62"/>
                  </a:cxn>
                  <a:cxn ang="0">
                    <a:pos x="119" y="62"/>
                  </a:cxn>
                  <a:cxn ang="0">
                    <a:pos x="129" y="62"/>
                  </a:cxn>
                  <a:cxn ang="0">
                    <a:pos x="133" y="81"/>
                  </a:cxn>
                  <a:cxn ang="0">
                    <a:pos x="131" y="100"/>
                  </a:cxn>
                  <a:cxn ang="0">
                    <a:pos x="122" y="119"/>
                  </a:cxn>
                  <a:cxn ang="0">
                    <a:pos x="111" y="137"/>
                  </a:cxn>
                  <a:cxn ang="0">
                    <a:pos x="98" y="155"/>
                  </a:cxn>
                  <a:cxn ang="0">
                    <a:pos x="86" y="174"/>
                  </a:cxn>
                  <a:cxn ang="0">
                    <a:pos x="77" y="192"/>
                  </a:cxn>
                  <a:cxn ang="0">
                    <a:pos x="72" y="211"/>
                  </a:cxn>
                  <a:cxn ang="0">
                    <a:pos x="73" y="211"/>
                  </a:cxn>
                  <a:cxn ang="0">
                    <a:pos x="78" y="211"/>
                  </a:cxn>
                  <a:cxn ang="0">
                    <a:pos x="81" y="211"/>
                  </a:cxn>
                  <a:cxn ang="0">
                    <a:pos x="83" y="211"/>
                  </a:cxn>
                </a:cxnLst>
                <a:rect l="0" t="0" r="r" b="b"/>
                <a:pathLst>
                  <a:path w="155" h="211">
                    <a:moveTo>
                      <a:pt x="83" y="211"/>
                    </a:moveTo>
                    <a:lnTo>
                      <a:pt x="86" y="209"/>
                    </a:lnTo>
                    <a:lnTo>
                      <a:pt x="90" y="207"/>
                    </a:lnTo>
                    <a:lnTo>
                      <a:pt x="94" y="203"/>
                    </a:lnTo>
                    <a:lnTo>
                      <a:pt x="98" y="196"/>
                    </a:lnTo>
                    <a:lnTo>
                      <a:pt x="155" y="52"/>
                    </a:lnTo>
                    <a:lnTo>
                      <a:pt x="36" y="0"/>
                    </a:lnTo>
                    <a:lnTo>
                      <a:pt x="0" y="46"/>
                    </a:lnTo>
                    <a:lnTo>
                      <a:pt x="1" y="56"/>
                    </a:lnTo>
                    <a:lnTo>
                      <a:pt x="6" y="65"/>
                    </a:lnTo>
                    <a:lnTo>
                      <a:pt x="11" y="74"/>
                    </a:lnTo>
                    <a:lnTo>
                      <a:pt x="20" y="81"/>
                    </a:lnTo>
                    <a:lnTo>
                      <a:pt x="28" y="90"/>
                    </a:lnTo>
                    <a:lnTo>
                      <a:pt x="36" y="99"/>
                    </a:lnTo>
                    <a:lnTo>
                      <a:pt x="44" y="109"/>
                    </a:lnTo>
                    <a:lnTo>
                      <a:pt x="51" y="118"/>
                    </a:lnTo>
                    <a:lnTo>
                      <a:pt x="57" y="116"/>
                    </a:lnTo>
                    <a:lnTo>
                      <a:pt x="63" y="110"/>
                    </a:lnTo>
                    <a:lnTo>
                      <a:pt x="68" y="103"/>
                    </a:lnTo>
                    <a:lnTo>
                      <a:pt x="73" y="94"/>
                    </a:lnTo>
                    <a:lnTo>
                      <a:pt x="78" y="86"/>
                    </a:lnTo>
                    <a:lnTo>
                      <a:pt x="82" y="77"/>
                    </a:lnTo>
                    <a:lnTo>
                      <a:pt x="86" y="69"/>
                    </a:lnTo>
                    <a:lnTo>
                      <a:pt x="93" y="62"/>
                    </a:lnTo>
                    <a:lnTo>
                      <a:pt x="102" y="62"/>
                    </a:lnTo>
                    <a:lnTo>
                      <a:pt x="110" y="62"/>
                    </a:lnTo>
                    <a:lnTo>
                      <a:pt x="119" y="62"/>
                    </a:lnTo>
                    <a:lnTo>
                      <a:pt x="129" y="62"/>
                    </a:lnTo>
                    <a:lnTo>
                      <a:pt x="133" y="81"/>
                    </a:lnTo>
                    <a:lnTo>
                      <a:pt x="131" y="100"/>
                    </a:lnTo>
                    <a:lnTo>
                      <a:pt x="122" y="119"/>
                    </a:lnTo>
                    <a:lnTo>
                      <a:pt x="111" y="137"/>
                    </a:lnTo>
                    <a:lnTo>
                      <a:pt x="98" y="155"/>
                    </a:lnTo>
                    <a:lnTo>
                      <a:pt x="86" y="174"/>
                    </a:lnTo>
                    <a:lnTo>
                      <a:pt x="77" y="192"/>
                    </a:lnTo>
                    <a:lnTo>
                      <a:pt x="72" y="211"/>
                    </a:lnTo>
                    <a:lnTo>
                      <a:pt x="73" y="211"/>
                    </a:lnTo>
                    <a:lnTo>
                      <a:pt x="78" y="211"/>
                    </a:lnTo>
                    <a:lnTo>
                      <a:pt x="81" y="211"/>
                    </a:lnTo>
                    <a:lnTo>
                      <a:pt x="83" y="211"/>
                    </a:lnTo>
                    <a:close/>
                  </a:path>
                </a:pathLst>
              </a:custGeom>
              <a:solidFill>
                <a:srgbClr val="FFFFFF"/>
              </a:solidFill>
              <a:ln w="9525">
                <a:noFill/>
                <a:round/>
                <a:headEnd/>
                <a:tailEnd/>
              </a:ln>
            </p:spPr>
            <p:txBody>
              <a:bodyPr/>
              <a:lstStyle/>
              <a:p>
                <a:endParaRPr lang="tr-TR"/>
              </a:p>
            </p:txBody>
          </p:sp>
          <p:sp>
            <p:nvSpPr>
              <p:cNvPr id="43324" name="Freeform 316"/>
              <p:cNvSpPr>
                <a:spLocks/>
              </p:cNvSpPr>
              <p:nvPr/>
            </p:nvSpPr>
            <p:spPr bwMode="auto">
              <a:xfrm>
                <a:off x="3454" y="971"/>
                <a:ext cx="14" cy="22"/>
              </a:xfrm>
              <a:custGeom>
                <a:avLst/>
                <a:gdLst/>
                <a:ahLst/>
                <a:cxnLst>
                  <a:cxn ang="0">
                    <a:pos x="57" y="155"/>
                  </a:cxn>
                  <a:cxn ang="0">
                    <a:pos x="98" y="0"/>
                  </a:cxn>
                  <a:cxn ang="0">
                    <a:pos x="0" y="51"/>
                  </a:cxn>
                  <a:cxn ang="0">
                    <a:pos x="57" y="155"/>
                  </a:cxn>
                </a:cxnLst>
                <a:rect l="0" t="0" r="r" b="b"/>
                <a:pathLst>
                  <a:path w="98" h="155">
                    <a:moveTo>
                      <a:pt x="57" y="155"/>
                    </a:moveTo>
                    <a:lnTo>
                      <a:pt x="98" y="0"/>
                    </a:lnTo>
                    <a:lnTo>
                      <a:pt x="0" y="51"/>
                    </a:lnTo>
                    <a:lnTo>
                      <a:pt x="57" y="155"/>
                    </a:lnTo>
                    <a:close/>
                  </a:path>
                </a:pathLst>
              </a:custGeom>
              <a:solidFill>
                <a:srgbClr val="FFFFFF"/>
              </a:solidFill>
              <a:ln w="9525">
                <a:noFill/>
                <a:round/>
                <a:headEnd/>
                <a:tailEnd/>
              </a:ln>
            </p:spPr>
            <p:txBody>
              <a:bodyPr/>
              <a:lstStyle/>
              <a:p>
                <a:endParaRPr lang="tr-TR"/>
              </a:p>
            </p:txBody>
          </p:sp>
          <p:sp>
            <p:nvSpPr>
              <p:cNvPr id="43325" name="Freeform 317"/>
              <p:cNvSpPr>
                <a:spLocks/>
              </p:cNvSpPr>
              <p:nvPr/>
            </p:nvSpPr>
            <p:spPr bwMode="auto">
              <a:xfrm>
                <a:off x="3583" y="918"/>
                <a:ext cx="39" cy="45"/>
              </a:xfrm>
              <a:custGeom>
                <a:avLst/>
                <a:gdLst/>
                <a:ahLst/>
                <a:cxnLst>
                  <a:cxn ang="0">
                    <a:pos x="32" y="309"/>
                  </a:cxn>
                  <a:cxn ang="0">
                    <a:pos x="83" y="258"/>
                  </a:cxn>
                  <a:cxn ang="0">
                    <a:pos x="273" y="0"/>
                  </a:cxn>
                  <a:cxn ang="0">
                    <a:pos x="149" y="62"/>
                  </a:cxn>
                  <a:cxn ang="0">
                    <a:pos x="47" y="226"/>
                  </a:cxn>
                  <a:cxn ang="0">
                    <a:pos x="37" y="232"/>
                  </a:cxn>
                  <a:cxn ang="0">
                    <a:pos x="28" y="238"/>
                  </a:cxn>
                  <a:cxn ang="0">
                    <a:pos x="21" y="246"/>
                  </a:cxn>
                  <a:cxn ang="0">
                    <a:pos x="15" y="253"/>
                  </a:cxn>
                  <a:cxn ang="0">
                    <a:pos x="9" y="261"/>
                  </a:cxn>
                  <a:cxn ang="0">
                    <a:pos x="6" y="270"/>
                  </a:cxn>
                  <a:cxn ang="0">
                    <a:pos x="1" y="280"/>
                  </a:cxn>
                  <a:cxn ang="0">
                    <a:pos x="0" y="288"/>
                  </a:cxn>
                  <a:cxn ang="0">
                    <a:pos x="21" y="315"/>
                  </a:cxn>
                  <a:cxn ang="0">
                    <a:pos x="22" y="315"/>
                  </a:cxn>
                  <a:cxn ang="0">
                    <a:pos x="26" y="312"/>
                  </a:cxn>
                  <a:cxn ang="0">
                    <a:pos x="30" y="311"/>
                  </a:cxn>
                  <a:cxn ang="0">
                    <a:pos x="32" y="309"/>
                  </a:cxn>
                </a:cxnLst>
                <a:rect l="0" t="0" r="r" b="b"/>
                <a:pathLst>
                  <a:path w="273" h="315">
                    <a:moveTo>
                      <a:pt x="32" y="309"/>
                    </a:moveTo>
                    <a:lnTo>
                      <a:pt x="83" y="258"/>
                    </a:lnTo>
                    <a:lnTo>
                      <a:pt x="273" y="0"/>
                    </a:lnTo>
                    <a:lnTo>
                      <a:pt x="149" y="62"/>
                    </a:lnTo>
                    <a:lnTo>
                      <a:pt x="47" y="226"/>
                    </a:lnTo>
                    <a:lnTo>
                      <a:pt x="37" y="232"/>
                    </a:lnTo>
                    <a:lnTo>
                      <a:pt x="28" y="238"/>
                    </a:lnTo>
                    <a:lnTo>
                      <a:pt x="21" y="246"/>
                    </a:lnTo>
                    <a:lnTo>
                      <a:pt x="15" y="253"/>
                    </a:lnTo>
                    <a:lnTo>
                      <a:pt x="9" y="261"/>
                    </a:lnTo>
                    <a:lnTo>
                      <a:pt x="6" y="270"/>
                    </a:lnTo>
                    <a:lnTo>
                      <a:pt x="1" y="280"/>
                    </a:lnTo>
                    <a:lnTo>
                      <a:pt x="0" y="288"/>
                    </a:lnTo>
                    <a:lnTo>
                      <a:pt x="21" y="315"/>
                    </a:lnTo>
                    <a:lnTo>
                      <a:pt x="22" y="315"/>
                    </a:lnTo>
                    <a:lnTo>
                      <a:pt x="26" y="312"/>
                    </a:lnTo>
                    <a:lnTo>
                      <a:pt x="30" y="311"/>
                    </a:lnTo>
                    <a:lnTo>
                      <a:pt x="32" y="309"/>
                    </a:lnTo>
                    <a:close/>
                  </a:path>
                </a:pathLst>
              </a:custGeom>
              <a:solidFill>
                <a:srgbClr val="FFFFFF"/>
              </a:solidFill>
              <a:ln w="9525">
                <a:noFill/>
                <a:round/>
                <a:headEnd/>
                <a:tailEnd/>
              </a:ln>
            </p:spPr>
            <p:txBody>
              <a:bodyPr/>
              <a:lstStyle/>
              <a:p>
                <a:endParaRPr lang="tr-TR"/>
              </a:p>
            </p:txBody>
          </p:sp>
          <p:sp>
            <p:nvSpPr>
              <p:cNvPr id="43326" name="Freeform 318"/>
              <p:cNvSpPr>
                <a:spLocks/>
              </p:cNvSpPr>
              <p:nvPr/>
            </p:nvSpPr>
            <p:spPr bwMode="auto">
              <a:xfrm>
                <a:off x="3391" y="982"/>
                <a:ext cx="14" cy="24"/>
              </a:xfrm>
              <a:custGeom>
                <a:avLst/>
                <a:gdLst/>
                <a:ahLst/>
                <a:cxnLst>
                  <a:cxn ang="0">
                    <a:pos x="0" y="165"/>
                  </a:cxn>
                  <a:cxn ang="0">
                    <a:pos x="40" y="134"/>
                  </a:cxn>
                  <a:cxn ang="0">
                    <a:pos x="102" y="16"/>
                  </a:cxn>
                  <a:cxn ang="0">
                    <a:pos x="97" y="15"/>
                  </a:cxn>
                  <a:cxn ang="0">
                    <a:pos x="97" y="12"/>
                  </a:cxn>
                  <a:cxn ang="0">
                    <a:pos x="96" y="9"/>
                  </a:cxn>
                  <a:cxn ang="0">
                    <a:pos x="92" y="0"/>
                  </a:cxn>
                  <a:cxn ang="0">
                    <a:pos x="84" y="5"/>
                  </a:cxn>
                  <a:cxn ang="0">
                    <a:pos x="75" y="7"/>
                  </a:cxn>
                  <a:cxn ang="0">
                    <a:pos x="66" y="9"/>
                  </a:cxn>
                  <a:cxn ang="0">
                    <a:pos x="59" y="10"/>
                  </a:cxn>
                  <a:cxn ang="0">
                    <a:pos x="49" y="12"/>
                  </a:cxn>
                  <a:cxn ang="0">
                    <a:pos x="40" y="14"/>
                  </a:cxn>
                  <a:cxn ang="0">
                    <a:pos x="32" y="15"/>
                  </a:cxn>
                  <a:cxn ang="0">
                    <a:pos x="25" y="16"/>
                  </a:cxn>
                  <a:cxn ang="0">
                    <a:pos x="0" y="170"/>
                  </a:cxn>
                  <a:cxn ang="0">
                    <a:pos x="0" y="168"/>
                  </a:cxn>
                  <a:cxn ang="0">
                    <a:pos x="0" y="165"/>
                  </a:cxn>
                </a:cxnLst>
                <a:rect l="0" t="0" r="r" b="b"/>
                <a:pathLst>
                  <a:path w="102" h="170">
                    <a:moveTo>
                      <a:pt x="0" y="165"/>
                    </a:moveTo>
                    <a:lnTo>
                      <a:pt x="40" y="134"/>
                    </a:lnTo>
                    <a:lnTo>
                      <a:pt x="102" y="16"/>
                    </a:lnTo>
                    <a:lnTo>
                      <a:pt x="97" y="15"/>
                    </a:lnTo>
                    <a:lnTo>
                      <a:pt x="97" y="12"/>
                    </a:lnTo>
                    <a:lnTo>
                      <a:pt x="96" y="9"/>
                    </a:lnTo>
                    <a:lnTo>
                      <a:pt x="92" y="0"/>
                    </a:lnTo>
                    <a:lnTo>
                      <a:pt x="84" y="5"/>
                    </a:lnTo>
                    <a:lnTo>
                      <a:pt x="75" y="7"/>
                    </a:lnTo>
                    <a:lnTo>
                      <a:pt x="66" y="9"/>
                    </a:lnTo>
                    <a:lnTo>
                      <a:pt x="59" y="10"/>
                    </a:lnTo>
                    <a:lnTo>
                      <a:pt x="49" y="12"/>
                    </a:lnTo>
                    <a:lnTo>
                      <a:pt x="40" y="14"/>
                    </a:lnTo>
                    <a:lnTo>
                      <a:pt x="32" y="15"/>
                    </a:lnTo>
                    <a:lnTo>
                      <a:pt x="25" y="16"/>
                    </a:lnTo>
                    <a:lnTo>
                      <a:pt x="0" y="170"/>
                    </a:lnTo>
                    <a:lnTo>
                      <a:pt x="0" y="168"/>
                    </a:lnTo>
                    <a:lnTo>
                      <a:pt x="0" y="165"/>
                    </a:lnTo>
                    <a:close/>
                  </a:path>
                </a:pathLst>
              </a:custGeom>
              <a:solidFill>
                <a:srgbClr val="FFFFFF"/>
              </a:solidFill>
              <a:ln w="9525">
                <a:noFill/>
                <a:round/>
                <a:headEnd/>
                <a:tailEnd/>
              </a:ln>
            </p:spPr>
            <p:txBody>
              <a:bodyPr/>
              <a:lstStyle/>
              <a:p>
                <a:endParaRPr lang="tr-TR"/>
              </a:p>
            </p:txBody>
          </p:sp>
          <p:sp>
            <p:nvSpPr>
              <p:cNvPr id="43327" name="Freeform 319"/>
              <p:cNvSpPr>
                <a:spLocks/>
              </p:cNvSpPr>
              <p:nvPr/>
            </p:nvSpPr>
            <p:spPr bwMode="auto">
              <a:xfrm>
                <a:off x="3541" y="923"/>
                <a:ext cx="31" cy="46"/>
              </a:xfrm>
              <a:custGeom>
                <a:avLst/>
                <a:gdLst/>
                <a:ahLst/>
                <a:cxnLst>
                  <a:cxn ang="0">
                    <a:pos x="6" y="320"/>
                  </a:cxn>
                  <a:cxn ang="0">
                    <a:pos x="113" y="268"/>
                  </a:cxn>
                  <a:cxn ang="0">
                    <a:pos x="113" y="262"/>
                  </a:cxn>
                  <a:cxn ang="0">
                    <a:pos x="109" y="256"/>
                  </a:cxn>
                  <a:cxn ang="0">
                    <a:pos x="103" y="251"/>
                  </a:cxn>
                  <a:cxn ang="0">
                    <a:pos x="98" y="247"/>
                  </a:cxn>
                  <a:cxn ang="0">
                    <a:pos x="217" y="56"/>
                  </a:cxn>
                  <a:cxn ang="0">
                    <a:pos x="215" y="52"/>
                  </a:cxn>
                  <a:cxn ang="0">
                    <a:pos x="214" y="46"/>
                  </a:cxn>
                  <a:cxn ang="0">
                    <a:pos x="210" y="39"/>
                  </a:cxn>
                  <a:cxn ang="0">
                    <a:pos x="207" y="31"/>
                  </a:cxn>
                  <a:cxn ang="0">
                    <a:pos x="209" y="26"/>
                  </a:cxn>
                  <a:cxn ang="0">
                    <a:pos x="215" y="16"/>
                  </a:cxn>
                  <a:cxn ang="0">
                    <a:pos x="217" y="8"/>
                  </a:cxn>
                  <a:cxn ang="0">
                    <a:pos x="211" y="0"/>
                  </a:cxn>
                  <a:cxn ang="0">
                    <a:pos x="155" y="51"/>
                  </a:cxn>
                  <a:cxn ang="0">
                    <a:pos x="153" y="58"/>
                  </a:cxn>
                  <a:cxn ang="0">
                    <a:pos x="150" y="60"/>
                  </a:cxn>
                  <a:cxn ang="0">
                    <a:pos x="149" y="62"/>
                  </a:cxn>
                  <a:cxn ang="0">
                    <a:pos x="155" y="67"/>
                  </a:cxn>
                  <a:cxn ang="0">
                    <a:pos x="152" y="84"/>
                  </a:cxn>
                  <a:cxn ang="0">
                    <a:pos x="145" y="97"/>
                  </a:cxn>
                  <a:cxn ang="0">
                    <a:pos x="134" y="109"/>
                  </a:cxn>
                  <a:cxn ang="0">
                    <a:pos x="121" y="119"/>
                  </a:cxn>
                  <a:cxn ang="0">
                    <a:pos x="105" y="128"/>
                  </a:cxn>
                  <a:cxn ang="0">
                    <a:pos x="88" y="135"/>
                  </a:cxn>
                  <a:cxn ang="0">
                    <a:pos x="72" y="142"/>
                  </a:cxn>
                  <a:cxn ang="0">
                    <a:pos x="57" y="149"/>
                  </a:cxn>
                  <a:cxn ang="0">
                    <a:pos x="63" y="152"/>
                  </a:cxn>
                  <a:cxn ang="0">
                    <a:pos x="71" y="151"/>
                  </a:cxn>
                  <a:cxn ang="0">
                    <a:pos x="78" y="149"/>
                  </a:cxn>
                  <a:cxn ang="0">
                    <a:pos x="88" y="145"/>
                  </a:cxn>
                  <a:cxn ang="0">
                    <a:pos x="90" y="146"/>
                  </a:cxn>
                  <a:cxn ang="0">
                    <a:pos x="94" y="146"/>
                  </a:cxn>
                  <a:cxn ang="0">
                    <a:pos x="98" y="147"/>
                  </a:cxn>
                  <a:cxn ang="0">
                    <a:pos x="104" y="149"/>
                  </a:cxn>
                  <a:cxn ang="0">
                    <a:pos x="106" y="157"/>
                  </a:cxn>
                  <a:cxn ang="0">
                    <a:pos x="108" y="163"/>
                  </a:cxn>
                  <a:cxn ang="0">
                    <a:pos x="109" y="170"/>
                  </a:cxn>
                  <a:cxn ang="0">
                    <a:pos x="111" y="176"/>
                  </a:cxn>
                  <a:cxn ang="0">
                    <a:pos x="111" y="183"/>
                  </a:cxn>
                  <a:cxn ang="0">
                    <a:pos x="111" y="189"/>
                  </a:cxn>
                  <a:cxn ang="0">
                    <a:pos x="110" y="196"/>
                  </a:cxn>
                  <a:cxn ang="0">
                    <a:pos x="109" y="201"/>
                  </a:cxn>
                  <a:cxn ang="0">
                    <a:pos x="0" y="324"/>
                  </a:cxn>
                  <a:cxn ang="0">
                    <a:pos x="2" y="322"/>
                  </a:cxn>
                  <a:cxn ang="0">
                    <a:pos x="6" y="320"/>
                  </a:cxn>
                </a:cxnLst>
                <a:rect l="0" t="0" r="r" b="b"/>
                <a:pathLst>
                  <a:path w="217" h="324">
                    <a:moveTo>
                      <a:pt x="6" y="320"/>
                    </a:moveTo>
                    <a:lnTo>
                      <a:pt x="113" y="268"/>
                    </a:lnTo>
                    <a:lnTo>
                      <a:pt x="113" y="262"/>
                    </a:lnTo>
                    <a:lnTo>
                      <a:pt x="109" y="256"/>
                    </a:lnTo>
                    <a:lnTo>
                      <a:pt x="103" y="251"/>
                    </a:lnTo>
                    <a:lnTo>
                      <a:pt x="98" y="247"/>
                    </a:lnTo>
                    <a:lnTo>
                      <a:pt x="217" y="56"/>
                    </a:lnTo>
                    <a:lnTo>
                      <a:pt x="215" y="52"/>
                    </a:lnTo>
                    <a:lnTo>
                      <a:pt x="214" y="46"/>
                    </a:lnTo>
                    <a:lnTo>
                      <a:pt x="210" y="39"/>
                    </a:lnTo>
                    <a:lnTo>
                      <a:pt x="207" y="31"/>
                    </a:lnTo>
                    <a:lnTo>
                      <a:pt x="209" y="26"/>
                    </a:lnTo>
                    <a:lnTo>
                      <a:pt x="215" y="16"/>
                    </a:lnTo>
                    <a:lnTo>
                      <a:pt x="217" y="8"/>
                    </a:lnTo>
                    <a:lnTo>
                      <a:pt x="211" y="0"/>
                    </a:lnTo>
                    <a:lnTo>
                      <a:pt x="155" y="51"/>
                    </a:lnTo>
                    <a:lnTo>
                      <a:pt x="153" y="58"/>
                    </a:lnTo>
                    <a:lnTo>
                      <a:pt x="150" y="60"/>
                    </a:lnTo>
                    <a:lnTo>
                      <a:pt x="149" y="62"/>
                    </a:lnTo>
                    <a:lnTo>
                      <a:pt x="155" y="67"/>
                    </a:lnTo>
                    <a:lnTo>
                      <a:pt x="152" y="84"/>
                    </a:lnTo>
                    <a:lnTo>
                      <a:pt x="145" y="97"/>
                    </a:lnTo>
                    <a:lnTo>
                      <a:pt x="134" y="109"/>
                    </a:lnTo>
                    <a:lnTo>
                      <a:pt x="121" y="119"/>
                    </a:lnTo>
                    <a:lnTo>
                      <a:pt x="105" y="128"/>
                    </a:lnTo>
                    <a:lnTo>
                      <a:pt x="88" y="135"/>
                    </a:lnTo>
                    <a:lnTo>
                      <a:pt x="72" y="142"/>
                    </a:lnTo>
                    <a:lnTo>
                      <a:pt x="57" y="149"/>
                    </a:lnTo>
                    <a:lnTo>
                      <a:pt x="63" y="152"/>
                    </a:lnTo>
                    <a:lnTo>
                      <a:pt x="71" y="151"/>
                    </a:lnTo>
                    <a:lnTo>
                      <a:pt x="78" y="149"/>
                    </a:lnTo>
                    <a:lnTo>
                      <a:pt x="88" y="145"/>
                    </a:lnTo>
                    <a:lnTo>
                      <a:pt x="90" y="146"/>
                    </a:lnTo>
                    <a:lnTo>
                      <a:pt x="94" y="146"/>
                    </a:lnTo>
                    <a:lnTo>
                      <a:pt x="98" y="147"/>
                    </a:lnTo>
                    <a:lnTo>
                      <a:pt x="104" y="149"/>
                    </a:lnTo>
                    <a:lnTo>
                      <a:pt x="106" y="157"/>
                    </a:lnTo>
                    <a:lnTo>
                      <a:pt x="108" y="163"/>
                    </a:lnTo>
                    <a:lnTo>
                      <a:pt x="109" y="170"/>
                    </a:lnTo>
                    <a:lnTo>
                      <a:pt x="111" y="176"/>
                    </a:lnTo>
                    <a:lnTo>
                      <a:pt x="111" y="183"/>
                    </a:lnTo>
                    <a:lnTo>
                      <a:pt x="111" y="189"/>
                    </a:lnTo>
                    <a:lnTo>
                      <a:pt x="110" y="196"/>
                    </a:lnTo>
                    <a:lnTo>
                      <a:pt x="109" y="201"/>
                    </a:lnTo>
                    <a:lnTo>
                      <a:pt x="0" y="324"/>
                    </a:lnTo>
                    <a:lnTo>
                      <a:pt x="2" y="322"/>
                    </a:lnTo>
                    <a:lnTo>
                      <a:pt x="6" y="320"/>
                    </a:lnTo>
                    <a:close/>
                  </a:path>
                </a:pathLst>
              </a:custGeom>
              <a:solidFill>
                <a:srgbClr val="FFFFFF"/>
              </a:solidFill>
              <a:ln w="9525">
                <a:noFill/>
                <a:round/>
                <a:headEnd/>
                <a:tailEnd/>
              </a:ln>
            </p:spPr>
            <p:txBody>
              <a:bodyPr/>
              <a:lstStyle/>
              <a:p>
                <a:endParaRPr lang="tr-TR"/>
              </a:p>
            </p:txBody>
          </p:sp>
          <p:sp>
            <p:nvSpPr>
              <p:cNvPr id="43328" name="Freeform 320"/>
              <p:cNvSpPr>
                <a:spLocks/>
              </p:cNvSpPr>
              <p:nvPr/>
            </p:nvSpPr>
            <p:spPr bwMode="auto">
              <a:xfrm>
                <a:off x="3737" y="912"/>
                <a:ext cx="14" cy="10"/>
              </a:xfrm>
              <a:custGeom>
                <a:avLst/>
                <a:gdLst/>
                <a:ahLst/>
                <a:cxnLst>
                  <a:cxn ang="0">
                    <a:pos x="9" y="67"/>
                  </a:cxn>
                  <a:cxn ang="0">
                    <a:pos x="102" y="0"/>
                  </a:cxn>
                  <a:cxn ang="0">
                    <a:pos x="0" y="36"/>
                  </a:cxn>
                  <a:cxn ang="0">
                    <a:pos x="0" y="42"/>
                  </a:cxn>
                  <a:cxn ang="0">
                    <a:pos x="0" y="50"/>
                  </a:cxn>
                  <a:cxn ang="0">
                    <a:pos x="1" y="58"/>
                  </a:cxn>
                  <a:cxn ang="0">
                    <a:pos x="4" y="67"/>
                  </a:cxn>
                  <a:cxn ang="0">
                    <a:pos x="6" y="67"/>
                  </a:cxn>
                  <a:cxn ang="0">
                    <a:pos x="9" y="67"/>
                  </a:cxn>
                </a:cxnLst>
                <a:rect l="0" t="0" r="r" b="b"/>
                <a:pathLst>
                  <a:path w="102" h="67">
                    <a:moveTo>
                      <a:pt x="9" y="67"/>
                    </a:moveTo>
                    <a:lnTo>
                      <a:pt x="102" y="0"/>
                    </a:lnTo>
                    <a:lnTo>
                      <a:pt x="0" y="36"/>
                    </a:lnTo>
                    <a:lnTo>
                      <a:pt x="0" y="42"/>
                    </a:lnTo>
                    <a:lnTo>
                      <a:pt x="0" y="50"/>
                    </a:lnTo>
                    <a:lnTo>
                      <a:pt x="1" y="58"/>
                    </a:lnTo>
                    <a:lnTo>
                      <a:pt x="4" y="67"/>
                    </a:lnTo>
                    <a:lnTo>
                      <a:pt x="6" y="67"/>
                    </a:lnTo>
                    <a:lnTo>
                      <a:pt x="9" y="67"/>
                    </a:lnTo>
                    <a:close/>
                  </a:path>
                </a:pathLst>
              </a:custGeom>
              <a:solidFill>
                <a:srgbClr val="FFFFFF"/>
              </a:solidFill>
              <a:ln w="9525">
                <a:noFill/>
                <a:round/>
                <a:headEnd/>
                <a:tailEnd/>
              </a:ln>
            </p:spPr>
            <p:txBody>
              <a:bodyPr/>
              <a:lstStyle/>
              <a:p>
                <a:endParaRPr lang="tr-TR"/>
              </a:p>
            </p:txBody>
          </p:sp>
          <p:sp>
            <p:nvSpPr>
              <p:cNvPr id="43329" name="Freeform 321"/>
              <p:cNvSpPr>
                <a:spLocks/>
              </p:cNvSpPr>
              <p:nvPr/>
            </p:nvSpPr>
            <p:spPr bwMode="auto">
              <a:xfrm>
                <a:off x="3826" y="896"/>
                <a:ext cx="3" cy="4"/>
              </a:xfrm>
              <a:custGeom>
                <a:avLst/>
                <a:gdLst/>
                <a:ahLst/>
                <a:cxnLst>
                  <a:cxn ang="0">
                    <a:pos x="11" y="21"/>
                  </a:cxn>
                  <a:cxn ang="0">
                    <a:pos x="13" y="20"/>
                  </a:cxn>
                  <a:cxn ang="0">
                    <a:pos x="15" y="15"/>
                  </a:cxn>
                  <a:cxn ang="0">
                    <a:pos x="16" y="9"/>
                  </a:cxn>
                  <a:cxn ang="0">
                    <a:pos x="20" y="0"/>
                  </a:cxn>
                  <a:cxn ang="0">
                    <a:pos x="13" y="3"/>
                  </a:cxn>
                  <a:cxn ang="0">
                    <a:pos x="9" y="5"/>
                  </a:cxn>
                  <a:cxn ang="0">
                    <a:pos x="6" y="9"/>
                  </a:cxn>
                  <a:cxn ang="0">
                    <a:pos x="6" y="12"/>
                  </a:cxn>
                  <a:cxn ang="0">
                    <a:pos x="4" y="23"/>
                  </a:cxn>
                  <a:cxn ang="0">
                    <a:pos x="0" y="31"/>
                  </a:cxn>
                  <a:cxn ang="0">
                    <a:pos x="1" y="30"/>
                  </a:cxn>
                  <a:cxn ang="0">
                    <a:pos x="5" y="26"/>
                  </a:cxn>
                  <a:cxn ang="0">
                    <a:pos x="8" y="23"/>
                  </a:cxn>
                  <a:cxn ang="0">
                    <a:pos x="11" y="21"/>
                  </a:cxn>
                </a:cxnLst>
                <a:rect l="0" t="0" r="r" b="b"/>
                <a:pathLst>
                  <a:path w="20" h="31">
                    <a:moveTo>
                      <a:pt x="11" y="21"/>
                    </a:moveTo>
                    <a:lnTo>
                      <a:pt x="13" y="20"/>
                    </a:lnTo>
                    <a:lnTo>
                      <a:pt x="15" y="15"/>
                    </a:lnTo>
                    <a:lnTo>
                      <a:pt x="16" y="9"/>
                    </a:lnTo>
                    <a:lnTo>
                      <a:pt x="20" y="0"/>
                    </a:lnTo>
                    <a:lnTo>
                      <a:pt x="13" y="3"/>
                    </a:lnTo>
                    <a:lnTo>
                      <a:pt x="9" y="5"/>
                    </a:lnTo>
                    <a:lnTo>
                      <a:pt x="6" y="9"/>
                    </a:lnTo>
                    <a:lnTo>
                      <a:pt x="6" y="12"/>
                    </a:lnTo>
                    <a:lnTo>
                      <a:pt x="4" y="23"/>
                    </a:lnTo>
                    <a:lnTo>
                      <a:pt x="0" y="31"/>
                    </a:lnTo>
                    <a:lnTo>
                      <a:pt x="1" y="30"/>
                    </a:lnTo>
                    <a:lnTo>
                      <a:pt x="5" y="26"/>
                    </a:lnTo>
                    <a:lnTo>
                      <a:pt x="8" y="23"/>
                    </a:lnTo>
                    <a:lnTo>
                      <a:pt x="11" y="21"/>
                    </a:lnTo>
                    <a:close/>
                  </a:path>
                </a:pathLst>
              </a:custGeom>
              <a:solidFill>
                <a:srgbClr val="FFFFFF"/>
              </a:solidFill>
              <a:ln w="9525">
                <a:noFill/>
                <a:round/>
                <a:headEnd/>
                <a:tailEnd/>
              </a:ln>
            </p:spPr>
            <p:txBody>
              <a:bodyPr/>
              <a:lstStyle/>
              <a:p>
                <a:endParaRPr lang="tr-TR"/>
              </a:p>
            </p:txBody>
          </p:sp>
          <p:sp>
            <p:nvSpPr>
              <p:cNvPr id="43330" name="Freeform 322"/>
              <p:cNvSpPr>
                <a:spLocks/>
              </p:cNvSpPr>
              <p:nvPr/>
            </p:nvSpPr>
            <p:spPr bwMode="auto">
              <a:xfrm>
                <a:off x="3695" y="913"/>
                <a:ext cx="16" cy="18"/>
              </a:xfrm>
              <a:custGeom>
                <a:avLst/>
                <a:gdLst/>
                <a:ahLst/>
                <a:cxnLst>
                  <a:cxn ang="0">
                    <a:pos x="3" y="125"/>
                  </a:cxn>
                  <a:cxn ang="0">
                    <a:pos x="39" y="110"/>
                  </a:cxn>
                  <a:cxn ang="0">
                    <a:pos x="49" y="107"/>
                  </a:cxn>
                  <a:cxn ang="0">
                    <a:pos x="57" y="100"/>
                  </a:cxn>
                  <a:cxn ang="0">
                    <a:pos x="62" y="93"/>
                  </a:cxn>
                  <a:cxn ang="0">
                    <a:pos x="66" y="83"/>
                  </a:cxn>
                  <a:cxn ang="0">
                    <a:pos x="69" y="74"/>
                  </a:cxn>
                  <a:cxn ang="0">
                    <a:pos x="71" y="63"/>
                  </a:cxn>
                  <a:cxn ang="0">
                    <a:pos x="72" y="54"/>
                  </a:cxn>
                  <a:cxn ang="0">
                    <a:pos x="75" y="43"/>
                  </a:cxn>
                  <a:cxn ang="0">
                    <a:pos x="111" y="2"/>
                  </a:cxn>
                  <a:cxn ang="0">
                    <a:pos x="106" y="0"/>
                  </a:cxn>
                  <a:cxn ang="0">
                    <a:pos x="99" y="0"/>
                  </a:cxn>
                  <a:cxn ang="0">
                    <a:pos x="89" y="2"/>
                  </a:cxn>
                  <a:cxn ang="0">
                    <a:pos x="79" y="5"/>
                  </a:cxn>
                  <a:cxn ang="0">
                    <a:pos x="69" y="9"/>
                  </a:cxn>
                  <a:cxn ang="0">
                    <a:pos x="59" y="12"/>
                  </a:cxn>
                  <a:cxn ang="0">
                    <a:pos x="52" y="16"/>
                  </a:cxn>
                  <a:cxn ang="0">
                    <a:pos x="49" y="18"/>
                  </a:cxn>
                  <a:cxn ang="0">
                    <a:pos x="38" y="34"/>
                  </a:cxn>
                  <a:cxn ang="0">
                    <a:pos x="28" y="48"/>
                  </a:cxn>
                  <a:cxn ang="0">
                    <a:pos x="20" y="63"/>
                  </a:cxn>
                  <a:cxn ang="0">
                    <a:pos x="12" y="77"/>
                  </a:cxn>
                  <a:cxn ang="0">
                    <a:pos x="4" y="90"/>
                  </a:cxn>
                  <a:cxn ang="0">
                    <a:pos x="1" y="103"/>
                  </a:cxn>
                  <a:cxn ang="0">
                    <a:pos x="0" y="115"/>
                  </a:cxn>
                  <a:cxn ang="0">
                    <a:pos x="3" y="125"/>
                  </a:cxn>
                </a:cxnLst>
                <a:rect l="0" t="0" r="r" b="b"/>
                <a:pathLst>
                  <a:path w="111" h="125">
                    <a:moveTo>
                      <a:pt x="3" y="125"/>
                    </a:moveTo>
                    <a:lnTo>
                      <a:pt x="39" y="110"/>
                    </a:lnTo>
                    <a:lnTo>
                      <a:pt x="49" y="107"/>
                    </a:lnTo>
                    <a:lnTo>
                      <a:pt x="57" y="100"/>
                    </a:lnTo>
                    <a:lnTo>
                      <a:pt x="62" y="93"/>
                    </a:lnTo>
                    <a:lnTo>
                      <a:pt x="66" y="83"/>
                    </a:lnTo>
                    <a:lnTo>
                      <a:pt x="69" y="74"/>
                    </a:lnTo>
                    <a:lnTo>
                      <a:pt x="71" y="63"/>
                    </a:lnTo>
                    <a:lnTo>
                      <a:pt x="72" y="54"/>
                    </a:lnTo>
                    <a:lnTo>
                      <a:pt x="75" y="43"/>
                    </a:lnTo>
                    <a:lnTo>
                      <a:pt x="111" y="2"/>
                    </a:lnTo>
                    <a:lnTo>
                      <a:pt x="106" y="0"/>
                    </a:lnTo>
                    <a:lnTo>
                      <a:pt x="99" y="0"/>
                    </a:lnTo>
                    <a:lnTo>
                      <a:pt x="89" y="2"/>
                    </a:lnTo>
                    <a:lnTo>
                      <a:pt x="79" y="5"/>
                    </a:lnTo>
                    <a:lnTo>
                      <a:pt x="69" y="9"/>
                    </a:lnTo>
                    <a:lnTo>
                      <a:pt x="59" y="12"/>
                    </a:lnTo>
                    <a:lnTo>
                      <a:pt x="52" y="16"/>
                    </a:lnTo>
                    <a:lnTo>
                      <a:pt x="49" y="18"/>
                    </a:lnTo>
                    <a:lnTo>
                      <a:pt x="38" y="34"/>
                    </a:lnTo>
                    <a:lnTo>
                      <a:pt x="28" y="48"/>
                    </a:lnTo>
                    <a:lnTo>
                      <a:pt x="20" y="63"/>
                    </a:lnTo>
                    <a:lnTo>
                      <a:pt x="12" y="77"/>
                    </a:lnTo>
                    <a:lnTo>
                      <a:pt x="4" y="90"/>
                    </a:lnTo>
                    <a:lnTo>
                      <a:pt x="1" y="103"/>
                    </a:lnTo>
                    <a:lnTo>
                      <a:pt x="0" y="115"/>
                    </a:lnTo>
                    <a:lnTo>
                      <a:pt x="3" y="125"/>
                    </a:lnTo>
                    <a:close/>
                  </a:path>
                </a:pathLst>
              </a:custGeom>
              <a:solidFill>
                <a:srgbClr val="FFFFFF"/>
              </a:solidFill>
              <a:ln w="9525">
                <a:noFill/>
                <a:round/>
                <a:headEnd/>
                <a:tailEnd/>
              </a:ln>
            </p:spPr>
            <p:txBody>
              <a:bodyPr/>
              <a:lstStyle/>
              <a:p>
                <a:endParaRPr lang="tr-TR"/>
              </a:p>
            </p:txBody>
          </p:sp>
          <p:sp>
            <p:nvSpPr>
              <p:cNvPr id="43331" name="Freeform 323"/>
              <p:cNvSpPr>
                <a:spLocks/>
              </p:cNvSpPr>
              <p:nvPr/>
            </p:nvSpPr>
            <p:spPr bwMode="auto">
              <a:xfrm>
                <a:off x="3765" y="908"/>
                <a:ext cx="3" cy="5"/>
              </a:xfrm>
              <a:custGeom>
                <a:avLst/>
                <a:gdLst/>
                <a:ahLst/>
                <a:cxnLst>
                  <a:cxn ang="0">
                    <a:pos x="25" y="34"/>
                  </a:cxn>
                  <a:cxn ang="0">
                    <a:pos x="26" y="30"/>
                  </a:cxn>
                  <a:cxn ang="0">
                    <a:pos x="26" y="21"/>
                  </a:cxn>
                  <a:cxn ang="0">
                    <a:pos x="25" y="12"/>
                  </a:cxn>
                  <a:cxn ang="0">
                    <a:pos x="25" y="2"/>
                  </a:cxn>
                  <a:cxn ang="0">
                    <a:pos x="17" y="0"/>
                  </a:cxn>
                  <a:cxn ang="0">
                    <a:pos x="12" y="8"/>
                  </a:cxn>
                  <a:cxn ang="0">
                    <a:pos x="8" y="14"/>
                  </a:cxn>
                  <a:cxn ang="0">
                    <a:pos x="5" y="21"/>
                  </a:cxn>
                  <a:cxn ang="0">
                    <a:pos x="2" y="26"/>
                  </a:cxn>
                  <a:cxn ang="0">
                    <a:pos x="0" y="29"/>
                  </a:cxn>
                  <a:cxn ang="0">
                    <a:pos x="3" y="31"/>
                  </a:cxn>
                  <a:cxn ang="0">
                    <a:pos x="9" y="34"/>
                  </a:cxn>
                  <a:cxn ang="0">
                    <a:pos x="16" y="36"/>
                  </a:cxn>
                  <a:cxn ang="0">
                    <a:pos x="25" y="34"/>
                  </a:cxn>
                </a:cxnLst>
                <a:rect l="0" t="0" r="r" b="b"/>
                <a:pathLst>
                  <a:path w="26" h="36">
                    <a:moveTo>
                      <a:pt x="25" y="34"/>
                    </a:moveTo>
                    <a:lnTo>
                      <a:pt x="26" y="30"/>
                    </a:lnTo>
                    <a:lnTo>
                      <a:pt x="26" y="21"/>
                    </a:lnTo>
                    <a:lnTo>
                      <a:pt x="25" y="12"/>
                    </a:lnTo>
                    <a:lnTo>
                      <a:pt x="25" y="2"/>
                    </a:lnTo>
                    <a:lnTo>
                      <a:pt x="17" y="0"/>
                    </a:lnTo>
                    <a:lnTo>
                      <a:pt x="12" y="8"/>
                    </a:lnTo>
                    <a:lnTo>
                      <a:pt x="8" y="14"/>
                    </a:lnTo>
                    <a:lnTo>
                      <a:pt x="5" y="21"/>
                    </a:lnTo>
                    <a:lnTo>
                      <a:pt x="2" y="26"/>
                    </a:lnTo>
                    <a:lnTo>
                      <a:pt x="0" y="29"/>
                    </a:lnTo>
                    <a:lnTo>
                      <a:pt x="3" y="31"/>
                    </a:lnTo>
                    <a:lnTo>
                      <a:pt x="9" y="34"/>
                    </a:lnTo>
                    <a:lnTo>
                      <a:pt x="16" y="36"/>
                    </a:lnTo>
                    <a:lnTo>
                      <a:pt x="25" y="34"/>
                    </a:lnTo>
                    <a:close/>
                  </a:path>
                </a:pathLst>
              </a:custGeom>
              <a:solidFill>
                <a:srgbClr val="FFFFFF"/>
              </a:solidFill>
              <a:ln w="9525">
                <a:noFill/>
                <a:round/>
                <a:headEnd/>
                <a:tailEnd/>
              </a:ln>
            </p:spPr>
            <p:txBody>
              <a:bodyPr/>
              <a:lstStyle/>
              <a:p>
                <a:endParaRPr lang="tr-TR"/>
              </a:p>
            </p:txBody>
          </p:sp>
          <p:sp>
            <p:nvSpPr>
              <p:cNvPr id="43332" name="Freeform 324"/>
              <p:cNvSpPr>
                <a:spLocks/>
              </p:cNvSpPr>
              <p:nvPr/>
            </p:nvSpPr>
            <p:spPr bwMode="auto">
              <a:xfrm>
                <a:off x="3472" y="940"/>
                <a:ext cx="23" cy="40"/>
              </a:xfrm>
              <a:custGeom>
                <a:avLst/>
                <a:gdLst/>
                <a:ahLst/>
                <a:cxnLst>
                  <a:cxn ang="0">
                    <a:pos x="0" y="278"/>
                  </a:cxn>
                  <a:cxn ang="0">
                    <a:pos x="68" y="205"/>
                  </a:cxn>
                  <a:cxn ang="0">
                    <a:pos x="62" y="144"/>
                  </a:cxn>
                  <a:cxn ang="0">
                    <a:pos x="67" y="133"/>
                  </a:cxn>
                  <a:cxn ang="0">
                    <a:pos x="74" y="121"/>
                  </a:cxn>
                  <a:cxn ang="0">
                    <a:pos x="78" y="117"/>
                  </a:cxn>
                  <a:cxn ang="0">
                    <a:pos x="84" y="113"/>
                  </a:cxn>
                  <a:cxn ang="0">
                    <a:pos x="90" y="108"/>
                  </a:cxn>
                  <a:cxn ang="0">
                    <a:pos x="98" y="103"/>
                  </a:cxn>
                  <a:cxn ang="0">
                    <a:pos x="103" y="104"/>
                  </a:cxn>
                  <a:cxn ang="0">
                    <a:pos x="109" y="105"/>
                  </a:cxn>
                  <a:cxn ang="0">
                    <a:pos x="118" y="105"/>
                  </a:cxn>
                  <a:cxn ang="0">
                    <a:pos x="129" y="103"/>
                  </a:cxn>
                  <a:cxn ang="0">
                    <a:pos x="136" y="93"/>
                  </a:cxn>
                  <a:cxn ang="0">
                    <a:pos x="144" y="82"/>
                  </a:cxn>
                  <a:cxn ang="0">
                    <a:pos x="149" y="70"/>
                  </a:cxn>
                  <a:cxn ang="0">
                    <a:pos x="154" y="57"/>
                  </a:cxn>
                  <a:cxn ang="0">
                    <a:pos x="156" y="44"/>
                  </a:cxn>
                  <a:cxn ang="0">
                    <a:pos x="158" y="30"/>
                  </a:cxn>
                  <a:cxn ang="0">
                    <a:pos x="159" y="16"/>
                  </a:cxn>
                  <a:cxn ang="0">
                    <a:pos x="160" y="0"/>
                  </a:cxn>
                  <a:cxn ang="0">
                    <a:pos x="47" y="124"/>
                  </a:cxn>
                  <a:cxn ang="0">
                    <a:pos x="0" y="278"/>
                  </a:cxn>
                </a:cxnLst>
                <a:rect l="0" t="0" r="r" b="b"/>
                <a:pathLst>
                  <a:path w="160" h="278">
                    <a:moveTo>
                      <a:pt x="0" y="278"/>
                    </a:moveTo>
                    <a:lnTo>
                      <a:pt x="68" y="205"/>
                    </a:lnTo>
                    <a:lnTo>
                      <a:pt x="62" y="144"/>
                    </a:lnTo>
                    <a:lnTo>
                      <a:pt x="67" y="133"/>
                    </a:lnTo>
                    <a:lnTo>
                      <a:pt x="74" y="121"/>
                    </a:lnTo>
                    <a:lnTo>
                      <a:pt x="78" y="117"/>
                    </a:lnTo>
                    <a:lnTo>
                      <a:pt x="84" y="113"/>
                    </a:lnTo>
                    <a:lnTo>
                      <a:pt x="90" y="108"/>
                    </a:lnTo>
                    <a:lnTo>
                      <a:pt x="98" y="103"/>
                    </a:lnTo>
                    <a:lnTo>
                      <a:pt x="103" y="104"/>
                    </a:lnTo>
                    <a:lnTo>
                      <a:pt x="109" y="105"/>
                    </a:lnTo>
                    <a:lnTo>
                      <a:pt x="118" y="105"/>
                    </a:lnTo>
                    <a:lnTo>
                      <a:pt x="129" y="103"/>
                    </a:lnTo>
                    <a:lnTo>
                      <a:pt x="136" y="93"/>
                    </a:lnTo>
                    <a:lnTo>
                      <a:pt x="144" y="82"/>
                    </a:lnTo>
                    <a:lnTo>
                      <a:pt x="149" y="70"/>
                    </a:lnTo>
                    <a:lnTo>
                      <a:pt x="154" y="57"/>
                    </a:lnTo>
                    <a:lnTo>
                      <a:pt x="156" y="44"/>
                    </a:lnTo>
                    <a:lnTo>
                      <a:pt x="158" y="30"/>
                    </a:lnTo>
                    <a:lnTo>
                      <a:pt x="159" y="16"/>
                    </a:lnTo>
                    <a:lnTo>
                      <a:pt x="160" y="0"/>
                    </a:lnTo>
                    <a:lnTo>
                      <a:pt x="47" y="124"/>
                    </a:lnTo>
                    <a:lnTo>
                      <a:pt x="0" y="278"/>
                    </a:lnTo>
                    <a:close/>
                  </a:path>
                </a:pathLst>
              </a:custGeom>
              <a:solidFill>
                <a:srgbClr val="FFFFFF"/>
              </a:solidFill>
              <a:ln w="9525">
                <a:noFill/>
                <a:round/>
                <a:headEnd/>
                <a:tailEnd/>
              </a:ln>
            </p:spPr>
            <p:txBody>
              <a:bodyPr/>
              <a:lstStyle/>
              <a:p>
                <a:endParaRPr lang="tr-TR"/>
              </a:p>
            </p:txBody>
          </p:sp>
          <p:sp>
            <p:nvSpPr>
              <p:cNvPr id="43333" name="Freeform 325"/>
              <p:cNvSpPr>
                <a:spLocks/>
              </p:cNvSpPr>
              <p:nvPr/>
            </p:nvSpPr>
            <p:spPr bwMode="auto">
              <a:xfrm>
                <a:off x="3496" y="972"/>
                <a:ext cx="3" cy="3"/>
              </a:xfrm>
              <a:custGeom>
                <a:avLst/>
                <a:gdLst/>
                <a:ahLst/>
                <a:cxnLst>
                  <a:cxn ang="0">
                    <a:pos x="12" y="19"/>
                  </a:cxn>
                  <a:cxn ang="0">
                    <a:pos x="13" y="19"/>
                  </a:cxn>
                  <a:cxn ang="0">
                    <a:pos x="16" y="16"/>
                  </a:cxn>
                  <a:cxn ang="0">
                    <a:pos x="20" y="11"/>
                  </a:cxn>
                  <a:cxn ang="0">
                    <a:pos x="22" y="3"/>
                  </a:cxn>
                  <a:cxn ang="0">
                    <a:pos x="13" y="0"/>
                  </a:cxn>
                  <a:cxn ang="0">
                    <a:pos x="10" y="0"/>
                  </a:cxn>
                  <a:cxn ang="0">
                    <a:pos x="7" y="2"/>
                  </a:cxn>
                  <a:cxn ang="0">
                    <a:pos x="1" y="3"/>
                  </a:cxn>
                  <a:cxn ang="0">
                    <a:pos x="0" y="11"/>
                  </a:cxn>
                  <a:cxn ang="0">
                    <a:pos x="2" y="17"/>
                  </a:cxn>
                  <a:cxn ang="0">
                    <a:pos x="7" y="23"/>
                  </a:cxn>
                  <a:cxn ang="0">
                    <a:pos x="12" y="19"/>
                  </a:cxn>
                </a:cxnLst>
                <a:rect l="0" t="0" r="r" b="b"/>
                <a:pathLst>
                  <a:path w="22" h="23">
                    <a:moveTo>
                      <a:pt x="12" y="19"/>
                    </a:moveTo>
                    <a:lnTo>
                      <a:pt x="13" y="19"/>
                    </a:lnTo>
                    <a:lnTo>
                      <a:pt x="16" y="16"/>
                    </a:lnTo>
                    <a:lnTo>
                      <a:pt x="20" y="11"/>
                    </a:lnTo>
                    <a:lnTo>
                      <a:pt x="22" y="3"/>
                    </a:lnTo>
                    <a:lnTo>
                      <a:pt x="13" y="0"/>
                    </a:lnTo>
                    <a:lnTo>
                      <a:pt x="10" y="0"/>
                    </a:lnTo>
                    <a:lnTo>
                      <a:pt x="7" y="2"/>
                    </a:lnTo>
                    <a:lnTo>
                      <a:pt x="1" y="3"/>
                    </a:lnTo>
                    <a:lnTo>
                      <a:pt x="0" y="11"/>
                    </a:lnTo>
                    <a:lnTo>
                      <a:pt x="2" y="17"/>
                    </a:lnTo>
                    <a:lnTo>
                      <a:pt x="7" y="23"/>
                    </a:lnTo>
                    <a:lnTo>
                      <a:pt x="12" y="19"/>
                    </a:lnTo>
                    <a:close/>
                  </a:path>
                </a:pathLst>
              </a:custGeom>
              <a:solidFill>
                <a:srgbClr val="FFFFFF"/>
              </a:solidFill>
              <a:ln w="9525">
                <a:noFill/>
                <a:round/>
                <a:headEnd/>
                <a:tailEnd/>
              </a:ln>
            </p:spPr>
            <p:txBody>
              <a:bodyPr/>
              <a:lstStyle/>
              <a:p>
                <a:endParaRPr lang="tr-TR"/>
              </a:p>
            </p:txBody>
          </p:sp>
          <p:sp>
            <p:nvSpPr>
              <p:cNvPr id="43334" name="Freeform 326"/>
              <p:cNvSpPr>
                <a:spLocks/>
              </p:cNvSpPr>
              <p:nvPr/>
            </p:nvSpPr>
            <p:spPr bwMode="auto">
              <a:xfrm>
                <a:off x="3678" y="910"/>
                <a:ext cx="12" cy="21"/>
              </a:xfrm>
              <a:custGeom>
                <a:avLst/>
                <a:gdLst/>
                <a:ahLst/>
                <a:cxnLst>
                  <a:cxn ang="0">
                    <a:pos x="31" y="145"/>
                  </a:cxn>
                  <a:cxn ang="0">
                    <a:pos x="83" y="88"/>
                  </a:cxn>
                  <a:cxn ang="0">
                    <a:pos x="74" y="84"/>
                  </a:cxn>
                  <a:cxn ang="0">
                    <a:pos x="65" y="81"/>
                  </a:cxn>
                  <a:cxn ang="0">
                    <a:pos x="61" y="80"/>
                  </a:cxn>
                  <a:cxn ang="0">
                    <a:pos x="59" y="78"/>
                  </a:cxn>
                  <a:cxn ang="0">
                    <a:pos x="57" y="74"/>
                  </a:cxn>
                  <a:cxn ang="0">
                    <a:pos x="57" y="68"/>
                  </a:cxn>
                  <a:cxn ang="0">
                    <a:pos x="87" y="1"/>
                  </a:cxn>
                  <a:cxn ang="0">
                    <a:pos x="77" y="0"/>
                  </a:cxn>
                  <a:cxn ang="0">
                    <a:pos x="69" y="1"/>
                  </a:cxn>
                  <a:cxn ang="0">
                    <a:pos x="58" y="7"/>
                  </a:cxn>
                  <a:cxn ang="0">
                    <a:pos x="48" y="12"/>
                  </a:cxn>
                  <a:cxn ang="0">
                    <a:pos x="36" y="21"/>
                  </a:cxn>
                  <a:cxn ang="0">
                    <a:pos x="25" y="29"/>
                  </a:cxn>
                  <a:cxn ang="0">
                    <a:pos x="14" y="37"/>
                  </a:cxn>
                  <a:cxn ang="0">
                    <a:pos x="6" y="43"/>
                  </a:cxn>
                  <a:cxn ang="0">
                    <a:pos x="4" y="46"/>
                  </a:cxn>
                  <a:cxn ang="0">
                    <a:pos x="4" y="53"/>
                  </a:cxn>
                  <a:cxn ang="0">
                    <a:pos x="2" y="60"/>
                  </a:cxn>
                  <a:cxn ang="0">
                    <a:pos x="0" y="68"/>
                  </a:cxn>
                  <a:cxn ang="0">
                    <a:pos x="3" y="78"/>
                  </a:cxn>
                  <a:cxn ang="0">
                    <a:pos x="8" y="87"/>
                  </a:cxn>
                  <a:cxn ang="0">
                    <a:pos x="12" y="97"/>
                  </a:cxn>
                  <a:cxn ang="0">
                    <a:pos x="18" y="106"/>
                  </a:cxn>
                  <a:cxn ang="0">
                    <a:pos x="21" y="117"/>
                  </a:cxn>
                  <a:cxn ang="0">
                    <a:pos x="25" y="127"/>
                  </a:cxn>
                  <a:cxn ang="0">
                    <a:pos x="26" y="139"/>
                  </a:cxn>
                  <a:cxn ang="0">
                    <a:pos x="26" y="150"/>
                  </a:cxn>
                  <a:cxn ang="0">
                    <a:pos x="28" y="148"/>
                  </a:cxn>
                  <a:cxn ang="0">
                    <a:pos x="31" y="145"/>
                  </a:cxn>
                </a:cxnLst>
                <a:rect l="0" t="0" r="r" b="b"/>
                <a:pathLst>
                  <a:path w="87" h="150">
                    <a:moveTo>
                      <a:pt x="31" y="145"/>
                    </a:moveTo>
                    <a:lnTo>
                      <a:pt x="83" y="88"/>
                    </a:lnTo>
                    <a:lnTo>
                      <a:pt x="74" y="84"/>
                    </a:lnTo>
                    <a:lnTo>
                      <a:pt x="65" y="81"/>
                    </a:lnTo>
                    <a:lnTo>
                      <a:pt x="61" y="80"/>
                    </a:lnTo>
                    <a:lnTo>
                      <a:pt x="59" y="78"/>
                    </a:lnTo>
                    <a:lnTo>
                      <a:pt x="57" y="74"/>
                    </a:lnTo>
                    <a:lnTo>
                      <a:pt x="57" y="68"/>
                    </a:lnTo>
                    <a:lnTo>
                      <a:pt x="87" y="1"/>
                    </a:lnTo>
                    <a:lnTo>
                      <a:pt x="77" y="0"/>
                    </a:lnTo>
                    <a:lnTo>
                      <a:pt x="69" y="1"/>
                    </a:lnTo>
                    <a:lnTo>
                      <a:pt x="58" y="7"/>
                    </a:lnTo>
                    <a:lnTo>
                      <a:pt x="48" y="12"/>
                    </a:lnTo>
                    <a:lnTo>
                      <a:pt x="36" y="21"/>
                    </a:lnTo>
                    <a:lnTo>
                      <a:pt x="25" y="29"/>
                    </a:lnTo>
                    <a:lnTo>
                      <a:pt x="14" y="37"/>
                    </a:lnTo>
                    <a:lnTo>
                      <a:pt x="6" y="43"/>
                    </a:lnTo>
                    <a:lnTo>
                      <a:pt x="4" y="46"/>
                    </a:lnTo>
                    <a:lnTo>
                      <a:pt x="4" y="53"/>
                    </a:lnTo>
                    <a:lnTo>
                      <a:pt x="2" y="60"/>
                    </a:lnTo>
                    <a:lnTo>
                      <a:pt x="0" y="68"/>
                    </a:lnTo>
                    <a:lnTo>
                      <a:pt x="3" y="78"/>
                    </a:lnTo>
                    <a:lnTo>
                      <a:pt x="8" y="87"/>
                    </a:lnTo>
                    <a:lnTo>
                      <a:pt x="12" y="97"/>
                    </a:lnTo>
                    <a:lnTo>
                      <a:pt x="18" y="106"/>
                    </a:lnTo>
                    <a:lnTo>
                      <a:pt x="21" y="117"/>
                    </a:lnTo>
                    <a:lnTo>
                      <a:pt x="25" y="127"/>
                    </a:lnTo>
                    <a:lnTo>
                      <a:pt x="26" y="139"/>
                    </a:lnTo>
                    <a:lnTo>
                      <a:pt x="26" y="150"/>
                    </a:lnTo>
                    <a:lnTo>
                      <a:pt x="28" y="148"/>
                    </a:lnTo>
                    <a:lnTo>
                      <a:pt x="31" y="145"/>
                    </a:lnTo>
                    <a:close/>
                  </a:path>
                </a:pathLst>
              </a:custGeom>
              <a:solidFill>
                <a:srgbClr val="FFFFFF"/>
              </a:solidFill>
              <a:ln w="9525">
                <a:noFill/>
                <a:round/>
                <a:headEnd/>
                <a:tailEnd/>
              </a:ln>
            </p:spPr>
            <p:txBody>
              <a:bodyPr/>
              <a:lstStyle/>
              <a:p>
                <a:endParaRPr lang="tr-TR"/>
              </a:p>
            </p:txBody>
          </p:sp>
          <p:sp>
            <p:nvSpPr>
              <p:cNvPr id="43335" name="Freeform 327"/>
              <p:cNvSpPr>
                <a:spLocks/>
              </p:cNvSpPr>
              <p:nvPr/>
            </p:nvSpPr>
            <p:spPr bwMode="auto">
              <a:xfrm>
                <a:off x="3725" y="916"/>
                <a:ext cx="4" cy="4"/>
              </a:xfrm>
              <a:custGeom>
                <a:avLst/>
                <a:gdLst/>
                <a:ahLst/>
                <a:cxnLst>
                  <a:cxn ang="0">
                    <a:pos x="10" y="25"/>
                  </a:cxn>
                  <a:cxn ang="0">
                    <a:pos x="16" y="25"/>
                  </a:cxn>
                  <a:cxn ang="0">
                    <a:pos x="22" y="24"/>
                  </a:cxn>
                  <a:cxn ang="0">
                    <a:pos x="26" y="19"/>
                  </a:cxn>
                  <a:cxn ang="0">
                    <a:pos x="30" y="10"/>
                  </a:cxn>
                  <a:cxn ang="0">
                    <a:pos x="24" y="6"/>
                  </a:cxn>
                  <a:cxn ang="0">
                    <a:pos x="21" y="3"/>
                  </a:cxn>
                  <a:cxn ang="0">
                    <a:pos x="17" y="1"/>
                  </a:cxn>
                  <a:cxn ang="0">
                    <a:pos x="15" y="0"/>
                  </a:cxn>
                  <a:cxn ang="0">
                    <a:pos x="9" y="4"/>
                  </a:cxn>
                  <a:cxn ang="0">
                    <a:pos x="5" y="8"/>
                  </a:cxn>
                  <a:cxn ang="0">
                    <a:pos x="2" y="16"/>
                  </a:cxn>
                  <a:cxn ang="0">
                    <a:pos x="0" y="25"/>
                  </a:cxn>
                  <a:cxn ang="0">
                    <a:pos x="2" y="27"/>
                  </a:cxn>
                  <a:cxn ang="0">
                    <a:pos x="4" y="29"/>
                  </a:cxn>
                  <a:cxn ang="0">
                    <a:pos x="6" y="30"/>
                  </a:cxn>
                  <a:cxn ang="0">
                    <a:pos x="10" y="25"/>
                  </a:cxn>
                </a:cxnLst>
                <a:rect l="0" t="0" r="r" b="b"/>
                <a:pathLst>
                  <a:path w="30" h="30">
                    <a:moveTo>
                      <a:pt x="10" y="25"/>
                    </a:moveTo>
                    <a:lnTo>
                      <a:pt x="16" y="25"/>
                    </a:lnTo>
                    <a:lnTo>
                      <a:pt x="22" y="24"/>
                    </a:lnTo>
                    <a:lnTo>
                      <a:pt x="26" y="19"/>
                    </a:lnTo>
                    <a:lnTo>
                      <a:pt x="30" y="10"/>
                    </a:lnTo>
                    <a:lnTo>
                      <a:pt x="24" y="6"/>
                    </a:lnTo>
                    <a:lnTo>
                      <a:pt x="21" y="3"/>
                    </a:lnTo>
                    <a:lnTo>
                      <a:pt x="17" y="1"/>
                    </a:lnTo>
                    <a:lnTo>
                      <a:pt x="15" y="0"/>
                    </a:lnTo>
                    <a:lnTo>
                      <a:pt x="9" y="4"/>
                    </a:lnTo>
                    <a:lnTo>
                      <a:pt x="5" y="8"/>
                    </a:lnTo>
                    <a:lnTo>
                      <a:pt x="2" y="16"/>
                    </a:lnTo>
                    <a:lnTo>
                      <a:pt x="0" y="25"/>
                    </a:lnTo>
                    <a:lnTo>
                      <a:pt x="2" y="27"/>
                    </a:lnTo>
                    <a:lnTo>
                      <a:pt x="4" y="29"/>
                    </a:lnTo>
                    <a:lnTo>
                      <a:pt x="6" y="30"/>
                    </a:lnTo>
                    <a:lnTo>
                      <a:pt x="10" y="25"/>
                    </a:lnTo>
                    <a:close/>
                  </a:path>
                </a:pathLst>
              </a:custGeom>
              <a:solidFill>
                <a:srgbClr val="FFFFFF"/>
              </a:solidFill>
              <a:ln w="9525">
                <a:noFill/>
                <a:round/>
                <a:headEnd/>
                <a:tailEnd/>
              </a:ln>
            </p:spPr>
            <p:txBody>
              <a:bodyPr/>
              <a:lstStyle/>
              <a:p>
                <a:endParaRPr lang="tr-TR"/>
              </a:p>
            </p:txBody>
          </p:sp>
          <p:sp>
            <p:nvSpPr>
              <p:cNvPr id="43336" name="Freeform 328"/>
              <p:cNvSpPr>
                <a:spLocks/>
              </p:cNvSpPr>
              <p:nvPr/>
            </p:nvSpPr>
            <p:spPr bwMode="auto">
              <a:xfrm>
                <a:off x="3851" y="874"/>
                <a:ext cx="24" cy="14"/>
              </a:xfrm>
              <a:custGeom>
                <a:avLst/>
                <a:gdLst/>
                <a:ahLst/>
                <a:cxnLst>
                  <a:cxn ang="0">
                    <a:pos x="62" y="93"/>
                  </a:cxn>
                  <a:cxn ang="0">
                    <a:pos x="165" y="1"/>
                  </a:cxn>
                  <a:cxn ang="0">
                    <a:pos x="158" y="1"/>
                  </a:cxn>
                  <a:cxn ang="0">
                    <a:pos x="150" y="0"/>
                  </a:cxn>
                  <a:cxn ang="0">
                    <a:pos x="140" y="1"/>
                  </a:cxn>
                  <a:cxn ang="0">
                    <a:pos x="130" y="1"/>
                  </a:cxn>
                  <a:cxn ang="0">
                    <a:pos x="120" y="4"/>
                  </a:cxn>
                  <a:cxn ang="0">
                    <a:pos x="110" y="7"/>
                  </a:cxn>
                  <a:cxn ang="0">
                    <a:pos x="100" y="12"/>
                  </a:cxn>
                  <a:cxn ang="0">
                    <a:pos x="92" y="16"/>
                  </a:cxn>
                  <a:cxn ang="0">
                    <a:pos x="52" y="11"/>
                  </a:cxn>
                  <a:cxn ang="0">
                    <a:pos x="5" y="42"/>
                  </a:cxn>
                  <a:cxn ang="0">
                    <a:pos x="4" y="49"/>
                  </a:cxn>
                  <a:cxn ang="0">
                    <a:pos x="3" y="55"/>
                  </a:cxn>
                  <a:cxn ang="0">
                    <a:pos x="1" y="63"/>
                  </a:cxn>
                  <a:cxn ang="0">
                    <a:pos x="1" y="69"/>
                  </a:cxn>
                  <a:cxn ang="0">
                    <a:pos x="0" y="77"/>
                  </a:cxn>
                  <a:cxn ang="0">
                    <a:pos x="0" y="85"/>
                  </a:cxn>
                  <a:cxn ang="0">
                    <a:pos x="1" y="92"/>
                  </a:cxn>
                  <a:cxn ang="0">
                    <a:pos x="5" y="99"/>
                  </a:cxn>
                  <a:cxn ang="0">
                    <a:pos x="62" y="93"/>
                  </a:cxn>
                </a:cxnLst>
                <a:rect l="0" t="0" r="r" b="b"/>
                <a:pathLst>
                  <a:path w="165" h="99">
                    <a:moveTo>
                      <a:pt x="62" y="93"/>
                    </a:moveTo>
                    <a:lnTo>
                      <a:pt x="165" y="1"/>
                    </a:lnTo>
                    <a:lnTo>
                      <a:pt x="158" y="1"/>
                    </a:lnTo>
                    <a:lnTo>
                      <a:pt x="150" y="0"/>
                    </a:lnTo>
                    <a:lnTo>
                      <a:pt x="140" y="1"/>
                    </a:lnTo>
                    <a:lnTo>
                      <a:pt x="130" y="1"/>
                    </a:lnTo>
                    <a:lnTo>
                      <a:pt x="120" y="4"/>
                    </a:lnTo>
                    <a:lnTo>
                      <a:pt x="110" y="7"/>
                    </a:lnTo>
                    <a:lnTo>
                      <a:pt x="100" y="12"/>
                    </a:lnTo>
                    <a:lnTo>
                      <a:pt x="92" y="16"/>
                    </a:lnTo>
                    <a:lnTo>
                      <a:pt x="52" y="11"/>
                    </a:lnTo>
                    <a:lnTo>
                      <a:pt x="5" y="42"/>
                    </a:lnTo>
                    <a:lnTo>
                      <a:pt x="4" y="49"/>
                    </a:lnTo>
                    <a:lnTo>
                      <a:pt x="3" y="55"/>
                    </a:lnTo>
                    <a:lnTo>
                      <a:pt x="1" y="63"/>
                    </a:lnTo>
                    <a:lnTo>
                      <a:pt x="1" y="69"/>
                    </a:lnTo>
                    <a:lnTo>
                      <a:pt x="0" y="77"/>
                    </a:lnTo>
                    <a:lnTo>
                      <a:pt x="0" y="85"/>
                    </a:lnTo>
                    <a:lnTo>
                      <a:pt x="1" y="92"/>
                    </a:lnTo>
                    <a:lnTo>
                      <a:pt x="5" y="99"/>
                    </a:lnTo>
                    <a:lnTo>
                      <a:pt x="62" y="93"/>
                    </a:lnTo>
                    <a:close/>
                  </a:path>
                </a:pathLst>
              </a:custGeom>
              <a:solidFill>
                <a:srgbClr val="FFFFFF"/>
              </a:solidFill>
              <a:ln w="9525">
                <a:noFill/>
                <a:round/>
                <a:headEnd/>
                <a:tailEnd/>
              </a:ln>
            </p:spPr>
            <p:txBody>
              <a:bodyPr/>
              <a:lstStyle/>
              <a:p>
                <a:endParaRPr lang="tr-TR"/>
              </a:p>
            </p:txBody>
          </p:sp>
          <p:sp>
            <p:nvSpPr>
              <p:cNvPr id="43337" name="Freeform 329"/>
              <p:cNvSpPr>
                <a:spLocks/>
              </p:cNvSpPr>
              <p:nvPr/>
            </p:nvSpPr>
            <p:spPr bwMode="auto">
              <a:xfrm>
                <a:off x="3634" y="878"/>
                <a:ext cx="34" cy="54"/>
              </a:xfrm>
              <a:custGeom>
                <a:avLst/>
                <a:gdLst/>
                <a:ahLst/>
                <a:cxnLst>
                  <a:cxn ang="0">
                    <a:pos x="216" y="369"/>
                  </a:cxn>
                  <a:cxn ang="0">
                    <a:pos x="220" y="360"/>
                  </a:cxn>
                  <a:cxn ang="0">
                    <a:pos x="226" y="350"/>
                  </a:cxn>
                  <a:cxn ang="0">
                    <a:pos x="228" y="346"/>
                  </a:cxn>
                  <a:cxn ang="0">
                    <a:pos x="231" y="340"/>
                  </a:cxn>
                  <a:cxn ang="0">
                    <a:pos x="233" y="335"/>
                  </a:cxn>
                  <a:cxn ang="0">
                    <a:pos x="237" y="328"/>
                  </a:cxn>
                  <a:cxn ang="0">
                    <a:pos x="93" y="328"/>
                  </a:cxn>
                  <a:cxn ang="0">
                    <a:pos x="84" y="325"/>
                  </a:cxn>
                  <a:cxn ang="0">
                    <a:pos x="79" y="319"/>
                  </a:cxn>
                  <a:cxn ang="0">
                    <a:pos x="72" y="314"/>
                  </a:cxn>
                  <a:cxn ang="0">
                    <a:pos x="69" y="307"/>
                  </a:cxn>
                  <a:cxn ang="0">
                    <a:pos x="65" y="301"/>
                  </a:cxn>
                  <a:cxn ang="0">
                    <a:pos x="63" y="293"/>
                  </a:cxn>
                  <a:cxn ang="0">
                    <a:pos x="61" y="286"/>
                  </a:cxn>
                  <a:cxn ang="0">
                    <a:pos x="61" y="277"/>
                  </a:cxn>
                  <a:cxn ang="0">
                    <a:pos x="77" y="242"/>
                  </a:cxn>
                  <a:cxn ang="0">
                    <a:pos x="96" y="206"/>
                  </a:cxn>
                  <a:cxn ang="0">
                    <a:pos x="115" y="172"/>
                  </a:cxn>
                  <a:cxn ang="0">
                    <a:pos x="134" y="138"/>
                  </a:cxn>
                  <a:cxn ang="0">
                    <a:pos x="152" y="105"/>
                  </a:cxn>
                  <a:cxn ang="0">
                    <a:pos x="167" y="71"/>
                  </a:cxn>
                  <a:cxn ang="0">
                    <a:pos x="178" y="37"/>
                  </a:cxn>
                  <a:cxn ang="0">
                    <a:pos x="185" y="4"/>
                  </a:cxn>
                  <a:cxn ang="0">
                    <a:pos x="181" y="2"/>
                  </a:cxn>
                  <a:cxn ang="0">
                    <a:pos x="174" y="0"/>
                  </a:cxn>
                  <a:cxn ang="0">
                    <a:pos x="163" y="4"/>
                  </a:cxn>
                  <a:cxn ang="0">
                    <a:pos x="155" y="9"/>
                  </a:cxn>
                  <a:cxn ang="0">
                    <a:pos x="150" y="45"/>
                  </a:cxn>
                  <a:cxn ang="0">
                    <a:pos x="0" y="307"/>
                  </a:cxn>
                  <a:cxn ang="0">
                    <a:pos x="67" y="313"/>
                  </a:cxn>
                  <a:cxn ang="0">
                    <a:pos x="72" y="369"/>
                  </a:cxn>
                  <a:cxn ang="0">
                    <a:pos x="83" y="373"/>
                  </a:cxn>
                  <a:cxn ang="0">
                    <a:pos x="95" y="373"/>
                  </a:cxn>
                  <a:cxn ang="0">
                    <a:pos x="108" y="372"/>
                  </a:cxn>
                  <a:cxn ang="0">
                    <a:pos x="121" y="368"/>
                  </a:cxn>
                  <a:cxn ang="0">
                    <a:pos x="134" y="365"/>
                  </a:cxn>
                  <a:cxn ang="0">
                    <a:pos x="147" y="362"/>
                  </a:cxn>
                  <a:cxn ang="0">
                    <a:pos x="162" y="359"/>
                  </a:cxn>
                  <a:cxn ang="0">
                    <a:pos x="176" y="354"/>
                  </a:cxn>
                  <a:cxn ang="0">
                    <a:pos x="183" y="355"/>
                  </a:cxn>
                  <a:cxn ang="0">
                    <a:pos x="193" y="356"/>
                  </a:cxn>
                  <a:cxn ang="0">
                    <a:pos x="202" y="362"/>
                  </a:cxn>
                  <a:cxn ang="0">
                    <a:pos x="212" y="369"/>
                  </a:cxn>
                  <a:cxn ang="0">
                    <a:pos x="214" y="369"/>
                  </a:cxn>
                  <a:cxn ang="0">
                    <a:pos x="216" y="369"/>
                  </a:cxn>
                </a:cxnLst>
                <a:rect l="0" t="0" r="r" b="b"/>
                <a:pathLst>
                  <a:path w="237" h="373">
                    <a:moveTo>
                      <a:pt x="216" y="369"/>
                    </a:moveTo>
                    <a:lnTo>
                      <a:pt x="220" y="360"/>
                    </a:lnTo>
                    <a:lnTo>
                      <a:pt x="226" y="350"/>
                    </a:lnTo>
                    <a:lnTo>
                      <a:pt x="228" y="346"/>
                    </a:lnTo>
                    <a:lnTo>
                      <a:pt x="231" y="340"/>
                    </a:lnTo>
                    <a:lnTo>
                      <a:pt x="233" y="335"/>
                    </a:lnTo>
                    <a:lnTo>
                      <a:pt x="237" y="328"/>
                    </a:lnTo>
                    <a:lnTo>
                      <a:pt x="93" y="328"/>
                    </a:lnTo>
                    <a:lnTo>
                      <a:pt x="84" y="325"/>
                    </a:lnTo>
                    <a:lnTo>
                      <a:pt x="79" y="319"/>
                    </a:lnTo>
                    <a:lnTo>
                      <a:pt x="72" y="314"/>
                    </a:lnTo>
                    <a:lnTo>
                      <a:pt x="69" y="307"/>
                    </a:lnTo>
                    <a:lnTo>
                      <a:pt x="65" y="301"/>
                    </a:lnTo>
                    <a:lnTo>
                      <a:pt x="63" y="293"/>
                    </a:lnTo>
                    <a:lnTo>
                      <a:pt x="61" y="286"/>
                    </a:lnTo>
                    <a:lnTo>
                      <a:pt x="61" y="277"/>
                    </a:lnTo>
                    <a:lnTo>
                      <a:pt x="77" y="242"/>
                    </a:lnTo>
                    <a:lnTo>
                      <a:pt x="96" y="206"/>
                    </a:lnTo>
                    <a:lnTo>
                      <a:pt x="115" y="172"/>
                    </a:lnTo>
                    <a:lnTo>
                      <a:pt x="134" y="138"/>
                    </a:lnTo>
                    <a:lnTo>
                      <a:pt x="152" y="105"/>
                    </a:lnTo>
                    <a:lnTo>
                      <a:pt x="167" y="71"/>
                    </a:lnTo>
                    <a:lnTo>
                      <a:pt x="178" y="37"/>
                    </a:lnTo>
                    <a:lnTo>
                      <a:pt x="185" y="4"/>
                    </a:lnTo>
                    <a:lnTo>
                      <a:pt x="181" y="2"/>
                    </a:lnTo>
                    <a:lnTo>
                      <a:pt x="174" y="0"/>
                    </a:lnTo>
                    <a:lnTo>
                      <a:pt x="163" y="4"/>
                    </a:lnTo>
                    <a:lnTo>
                      <a:pt x="155" y="9"/>
                    </a:lnTo>
                    <a:lnTo>
                      <a:pt x="150" y="45"/>
                    </a:lnTo>
                    <a:lnTo>
                      <a:pt x="0" y="307"/>
                    </a:lnTo>
                    <a:lnTo>
                      <a:pt x="67" y="313"/>
                    </a:lnTo>
                    <a:lnTo>
                      <a:pt x="72" y="369"/>
                    </a:lnTo>
                    <a:lnTo>
                      <a:pt x="83" y="373"/>
                    </a:lnTo>
                    <a:lnTo>
                      <a:pt x="95" y="373"/>
                    </a:lnTo>
                    <a:lnTo>
                      <a:pt x="108" y="372"/>
                    </a:lnTo>
                    <a:lnTo>
                      <a:pt x="121" y="368"/>
                    </a:lnTo>
                    <a:lnTo>
                      <a:pt x="134" y="365"/>
                    </a:lnTo>
                    <a:lnTo>
                      <a:pt x="147" y="362"/>
                    </a:lnTo>
                    <a:lnTo>
                      <a:pt x="162" y="359"/>
                    </a:lnTo>
                    <a:lnTo>
                      <a:pt x="176" y="354"/>
                    </a:lnTo>
                    <a:lnTo>
                      <a:pt x="183" y="355"/>
                    </a:lnTo>
                    <a:lnTo>
                      <a:pt x="193" y="356"/>
                    </a:lnTo>
                    <a:lnTo>
                      <a:pt x="202" y="362"/>
                    </a:lnTo>
                    <a:lnTo>
                      <a:pt x="212" y="369"/>
                    </a:lnTo>
                    <a:lnTo>
                      <a:pt x="214" y="369"/>
                    </a:lnTo>
                    <a:lnTo>
                      <a:pt x="216" y="369"/>
                    </a:lnTo>
                    <a:close/>
                  </a:path>
                </a:pathLst>
              </a:custGeom>
              <a:solidFill>
                <a:srgbClr val="FFFFFF"/>
              </a:solidFill>
              <a:ln w="9525">
                <a:noFill/>
                <a:round/>
                <a:headEnd/>
                <a:tailEnd/>
              </a:ln>
            </p:spPr>
            <p:txBody>
              <a:bodyPr/>
              <a:lstStyle/>
              <a:p>
                <a:endParaRPr lang="tr-TR"/>
              </a:p>
            </p:txBody>
          </p:sp>
          <p:sp>
            <p:nvSpPr>
              <p:cNvPr id="43338" name="Freeform 330"/>
              <p:cNvSpPr>
                <a:spLocks/>
              </p:cNvSpPr>
              <p:nvPr/>
            </p:nvSpPr>
            <p:spPr bwMode="auto">
              <a:xfrm>
                <a:off x="3566" y="934"/>
                <a:ext cx="14" cy="16"/>
              </a:xfrm>
              <a:custGeom>
                <a:avLst/>
                <a:gdLst/>
                <a:ahLst/>
                <a:cxnLst>
                  <a:cxn ang="0">
                    <a:pos x="92" y="109"/>
                  </a:cxn>
                  <a:cxn ang="0">
                    <a:pos x="86" y="103"/>
                  </a:cxn>
                  <a:cxn ang="0">
                    <a:pos x="83" y="95"/>
                  </a:cxn>
                  <a:cxn ang="0">
                    <a:pos x="78" y="87"/>
                  </a:cxn>
                  <a:cxn ang="0">
                    <a:pos x="76" y="80"/>
                  </a:cxn>
                  <a:cxn ang="0">
                    <a:pos x="73" y="72"/>
                  </a:cxn>
                  <a:cxn ang="0">
                    <a:pos x="72" y="62"/>
                  </a:cxn>
                  <a:cxn ang="0">
                    <a:pos x="72" y="54"/>
                  </a:cxn>
                  <a:cxn ang="0">
                    <a:pos x="72" y="42"/>
                  </a:cxn>
                  <a:cxn ang="0">
                    <a:pos x="92" y="0"/>
                  </a:cxn>
                  <a:cxn ang="0">
                    <a:pos x="0" y="109"/>
                  </a:cxn>
                  <a:cxn ang="0">
                    <a:pos x="62" y="109"/>
                  </a:cxn>
                  <a:cxn ang="0">
                    <a:pos x="69" y="108"/>
                  </a:cxn>
                  <a:cxn ang="0">
                    <a:pos x="75" y="108"/>
                  </a:cxn>
                  <a:cxn ang="0">
                    <a:pos x="82" y="111"/>
                  </a:cxn>
                  <a:cxn ang="0">
                    <a:pos x="92" y="113"/>
                  </a:cxn>
                  <a:cxn ang="0">
                    <a:pos x="92" y="111"/>
                  </a:cxn>
                  <a:cxn ang="0">
                    <a:pos x="92" y="109"/>
                  </a:cxn>
                </a:cxnLst>
                <a:rect l="0" t="0" r="r" b="b"/>
                <a:pathLst>
                  <a:path w="92" h="113">
                    <a:moveTo>
                      <a:pt x="92" y="109"/>
                    </a:moveTo>
                    <a:lnTo>
                      <a:pt x="86" y="103"/>
                    </a:lnTo>
                    <a:lnTo>
                      <a:pt x="83" y="95"/>
                    </a:lnTo>
                    <a:lnTo>
                      <a:pt x="78" y="87"/>
                    </a:lnTo>
                    <a:lnTo>
                      <a:pt x="76" y="80"/>
                    </a:lnTo>
                    <a:lnTo>
                      <a:pt x="73" y="72"/>
                    </a:lnTo>
                    <a:lnTo>
                      <a:pt x="72" y="62"/>
                    </a:lnTo>
                    <a:lnTo>
                      <a:pt x="72" y="54"/>
                    </a:lnTo>
                    <a:lnTo>
                      <a:pt x="72" y="42"/>
                    </a:lnTo>
                    <a:lnTo>
                      <a:pt x="92" y="0"/>
                    </a:lnTo>
                    <a:lnTo>
                      <a:pt x="0" y="109"/>
                    </a:lnTo>
                    <a:lnTo>
                      <a:pt x="62" y="109"/>
                    </a:lnTo>
                    <a:lnTo>
                      <a:pt x="69" y="108"/>
                    </a:lnTo>
                    <a:lnTo>
                      <a:pt x="75" y="108"/>
                    </a:lnTo>
                    <a:lnTo>
                      <a:pt x="82" y="111"/>
                    </a:lnTo>
                    <a:lnTo>
                      <a:pt x="92" y="113"/>
                    </a:lnTo>
                    <a:lnTo>
                      <a:pt x="92" y="111"/>
                    </a:lnTo>
                    <a:lnTo>
                      <a:pt x="92" y="109"/>
                    </a:lnTo>
                    <a:close/>
                  </a:path>
                </a:pathLst>
              </a:custGeom>
              <a:solidFill>
                <a:srgbClr val="FFFFFF"/>
              </a:solidFill>
              <a:ln w="9525">
                <a:noFill/>
                <a:round/>
                <a:headEnd/>
                <a:tailEnd/>
              </a:ln>
            </p:spPr>
            <p:txBody>
              <a:bodyPr/>
              <a:lstStyle/>
              <a:p>
                <a:endParaRPr lang="tr-TR"/>
              </a:p>
            </p:txBody>
          </p:sp>
          <p:sp>
            <p:nvSpPr>
              <p:cNvPr id="43339" name="Freeform 331"/>
              <p:cNvSpPr>
                <a:spLocks/>
              </p:cNvSpPr>
              <p:nvPr/>
            </p:nvSpPr>
            <p:spPr bwMode="auto">
              <a:xfrm>
                <a:off x="3731" y="866"/>
                <a:ext cx="40" cy="47"/>
              </a:xfrm>
              <a:custGeom>
                <a:avLst/>
                <a:gdLst/>
                <a:ahLst/>
                <a:cxnLst>
                  <a:cxn ang="0">
                    <a:pos x="25" y="329"/>
                  </a:cxn>
                  <a:cxn ang="0">
                    <a:pos x="25" y="328"/>
                  </a:cxn>
                  <a:cxn ang="0">
                    <a:pos x="27" y="324"/>
                  </a:cxn>
                  <a:cxn ang="0">
                    <a:pos x="28" y="321"/>
                  </a:cxn>
                  <a:cxn ang="0">
                    <a:pos x="30" y="319"/>
                  </a:cxn>
                  <a:cxn ang="0">
                    <a:pos x="35" y="313"/>
                  </a:cxn>
                  <a:cxn ang="0">
                    <a:pos x="37" y="306"/>
                  </a:cxn>
                  <a:cxn ang="0">
                    <a:pos x="36" y="297"/>
                  </a:cxn>
                  <a:cxn ang="0">
                    <a:pos x="35" y="287"/>
                  </a:cxn>
                  <a:cxn ang="0">
                    <a:pos x="31" y="278"/>
                  </a:cxn>
                  <a:cxn ang="0">
                    <a:pos x="30" y="270"/>
                  </a:cxn>
                  <a:cxn ang="0">
                    <a:pos x="31" y="261"/>
                  </a:cxn>
                  <a:cxn ang="0">
                    <a:pos x="36" y="252"/>
                  </a:cxn>
                  <a:cxn ang="0">
                    <a:pos x="272" y="40"/>
                  </a:cxn>
                  <a:cxn ang="0">
                    <a:pos x="274" y="33"/>
                  </a:cxn>
                  <a:cxn ang="0">
                    <a:pos x="275" y="22"/>
                  </a:cxn>
                  <a:cxn ang="0">
                    <a:pos x="274" y="17"/>
                  </a:cxn>
                  <a:cxn ang="0">
                    <a:pos x="274" y="10"/>
                  </a:cxn>
                  <a:cxn ang="0">
                    <a:pos x="273" y="5"/>
                  </a:cxn>
                  <a:cxn ang="0">
                    <a:pos x="272" y="0"/>
                  </a:cxn>
                  <a:cxn ang="0">
                    <a:pos x="226" y="27"/>
                  </a:cxn>
                  <a:cxn ang="0">
                    <a:pos x="187" y="58"/>
                  </a:cxn>
                  <a:cxn ang="0">
                    <a:pos x="152" y="95"/>
                  </a:cxn>
                  <a:cxn ang="0">
                    <a:pos x="122" y="135"/>
                  </a:cxn>
                  <a:cxn ang="0">
                    <a:pos x="91" y="176"/>
                  </a:cxn>
                  <a:cxn ang="0">
                    <a:pos x="62" y="217"/>
                  </a:cxn>
                  <a:cxn ang="0">
                    <a:pos x="31" y="257"/>
                  </a:cxn>
                  <a:cxn ang="0">
                    <a:pos x="0" y="292"/>
                  </a:cxn>
                  <a:cxn ang="0">
                    <a:pos x="3" y="295"/>
                  </a:cxn>
                  <a:cxn ang="0">
                    <a:pos x="6" y="298"/>
                  </a:cxn>
                  <a:cxn ang="0">
                    <a:pos x="11" y="302"/>
                  </a:cxn>
                  <a:cxn ang="0">
                    <a:pos x="15" y="303"/>
                  </a:cxn>
                  <a:cxn ang="0">
                    <a:pos x="15" y="311"/>
                  </a:cxn>
                  <a:cxn ang="0">
                    <a:pos x="16" y="316"/>
                  </a:cxn>
                  <a:cxn ang="0">
                    <a:pos x="16" y="323"/>
                  </a:cxn>
                  <a:cxn ang="0">
                    <a:pos x="15" y="329"/>
                  </a:cxn>
                  <a:cxn ang="0">
                    <a:pos x="16" y="329"/>
                  </a:cxn>
                  <a:cxn ang="0">
                    <a:pos x="19" y="329"/>
                  </a:cxn>
                  <a:cxn ang="0">
                    <a:pos x="23" y="329"/>
                  </a:cxn>
                  <a:cxn ang="0">
                    <a:pos x="25" y="329"/>
                  </a:cxn>
                </a:cxnLst>
                <a:rect l="0" t="0" r="r" b="b"/>
                <a:pathLst>
                  <a:path w="275" h="329">
                    <a:moveTo>
                      <a:pt x="25" y="329"/>
                    </a:moveTo>
                    <a:lnTo>
                      <a:pt x="25" y="328"/>
                    </a:lnTo>
                    <a:lnTo>
                      <a:pt x="27" y="324"/>
                    </a:lnTo>
                    <a:lnTo>
                      <a:pt x="28" y="321"/>
                    </a:lnTo>
                    <a:lnTo>
                      <a:pt x="30" y="319"/>
                    </a:lnTo>
                    <a:lnTo>
                      <a:pt x="35" y="313"/>
                    </a:lnTo>
                    <a:lnTo>
                      <a:pt x="37" y="306"/>
                    </a:lnTo>
                    <a:lnTo>
                      <a:pt x="36" y="297"/>
                    </a:lnTo>
                    <a:lnTo>
                      <a:pt x="35" y="287"/>
                    </a:lnTo>
                    <a:lnTo>
                      <a:pt x="31" y="278"/>
                    </a:lnTo>
                    <a:lnTo>
                      <a:pt x="30" y="270"/>
                    </a:lnTo>
                    <a:lnTo>
                      <a:pt x="31" y="261"/>
                    </a:lnTo>
                    <a:lnTo>
                      <a:pt x="36" y="252"/>
                    </a:lnTo>
                    <a:lnTo>
                      <a:pt x="272" y="40"/>
                    </a:lnTo>
                    <a:lnTo>
                      <a:pt x="274" y="33"/>
                    </a:lnTo>
                    <a:lnTo>
                      <a:pt x="275" y="22"/>
                    </a:lnTo>
                    <a:lnTo>
                      <a:pt x="274" y="17"/>
                    </a:lnTo>
                    <a:lnTo>
                      <a:pt x="274" y="10"/>
                    </a:lnTo>
                    <a:lnTo>
                      <a:pt x="273" y="5"/>
                    </a:lnTo>
                    <a:lnTo>
                      <a:pt x="272" y="0"/>
                    </a:lnTo>
                    <a:lnTo>
                      <a:pt x="226" y="27"/>
                    </a:lnTo>
                    <a:lnTo>
                      <a:pt x="187" y="58"/>
                    </a:lnTo>
                    <a:lnTo>
                      <a:pt x="152" y="95"/>
                    </a:lnTo>
                    <a:lnTo>
                      <a:pt x="122" y="135"/>
                    </a:lnTo>
                    <a:lnTo>
                      <a:pt x="91" y="176"/>
                    </a:lnTo>
                    <a:lnTo>
                      <a:pt x="62" y="217"/>
                    </a:lnTo>
                    <a:lnTo>
                      <a:pt x="31" y="257"/>
                    </a:lnTo>
                    <a:lnTo>
                      <a:pt x="0" y="292"/>
                    </a:lnTo>
                    <a:lnTo>
                      <a:pt x="3" y="295"/>
                    </a:lnTo>
                    <a:lnTo>
                      <a:pt x="6" y="298"/>
                    </a:lnTo>
                    <a:lnTo>
                      <a:pt x="11" y="302"/>
                    </a:lnTo>
                    <a:lnTo>
                      <a:pt x="15" y="303"/>
                    </a:lnTo>
                    <a:lnTo>
                      <a:pt x="15" y="311"/>
                    </a:lnTo>
                    <a:lnTo>
                      <a:pt x="16" y="316"/>
                    </a:lnTo>
                    <a:lnTo>
                      <a:pt x="16" y="323"/>
                    </a:lnTo>
                    <a:lnTo>
                      <a:pt x="15" y="329"/>
                    </a:lnTo>
                    <a:lnTo>
                      <a:pt x="16" y="329"/>
                    </a:lnTo>
                    <a:lnTo>
                      <a:pt x="19" y="329"/>
                    </a:lnTo>
                    <a:lnTo>
                      <a:pt x="23" y="329"/>
                    </a:lnTo>
                    <a:lnTo>
                      <a:pt x="25" y="329"/>
                    </a:lnTo>
                    <a:close/>
                  </a:path>
                </a:pathLst>
              </a:custGeom>
              <a:solidFill>
                <a:srgbClr val="FFFFFF"/>
              </a:solidFill>
              <a:ln w="9525">
                <a:noFill/>
                <a:round/>
                <a:headEnd/>
                <a:tailEnd/>
              </a:ln>
            </p:spPr>
            <p:txBody>
              <a:bodyPr/>
              <a:lstStyle/>
              <a:p>
                <a:endParaRPr lang="tr-TR"/>
              </a:p>
            </p:txBody>
          </p:sp>
          <p:sp>
            <p:nvSpPr>
              <p:cNvPr id="43340" name="Freeform 332"/>
              <p:cNvSpPr>
                <a:spLocks/>
              </p:cNvSpPr>
              <p:nvPr/>
            </p:nvSpPr>
            <p:spPr bwMode="auto">
              <a:xfrm>
                <a:off x="3779" y="893"/>
                <a:ext cx="16" cy="9"/>
              </a:xfrm>
              <a:custGeom>
                <a:avLst/>
                <a:gdLst/>
                <a:ahLst/>
                <a:cxnLst>
                  <a:cxn ang="0">
                    <a:pos x="0" y="67"/>
                  </a:cxn>
                  <a:cxn ang="0">
                    <a:pos x="109" y="5"/>
                  </a:cxn>
                  <a:cxn ang="0">
                    <a:pos x="52" y="0"/>
                  </a:cxn>
                  <a:cxn ang="0">
                    <a:pos x="0" y="67"/>
                  </a:cxn>
                </a:cxnLst>
                <a:rect l="0" t="0" r="r" b="b"/>
                <a:pathLst>
                  <a:path w="109" h="67">
                    <a:moveTo>
                      <a:pt x="0" y="67"/>
                    </a:moveTo>
                    <a:lnTo>
                      <a:pt x="109" y="5"/>
                    </a:lnTo>
                    <a:lnTo>
                      <a:pt x="52" y="0"/>
                    </a:lnTo>
                    <a:lnTo>
                      <a:pt x="0" y="67"/>
                    </a:lnTo>
                    <a:close/>
                  </a:path>
                </a:pathLst>
              </a:custGeom>
              <a:solidFill>
                <a:srgbClr val="FFFFFF"/>
              </a:solidFill>
              <a:ln w="9525">
                <a:noFill/>
                <a:round/>
                <a:headEnd/>
                <a:tailEnd/>
              </a:ln>
            </p:spPr>
            <p:txBody>
              <a:bodyPr/>
              <a:lstStyle/>
              <a:p>
                <a:endParaRPr lang="tr-TR"/>
              </a:p>
            </p:txBody>
          </p:sp>
          <p:sp>
            <p:nvSpPr>
              <p:cNvPr id="43341" name="Freeform 333"/>
              <p:cNvSpPr>
                <a:spLocks/>
              </p:cNvSpPr>
              <p:nvPr/>
            </p:nvSpPr>
            <p:spPr bwMode="auto">
              <a:xfrm>
                <a:off x="3630" y="931"/>
                <a:ext cx="7" cy="5"/>
              </a:xfrm>
              <a:custGeom>
                <a:avLst/>
                <a:gdLst/>
                <a:ahLst/>
                <a:cxnLst>
                  <a:cxn ang="0">
                    <a:pos x="10" y="36"/>
                  </a:cxn>
                  <a:cxn ang="0">
                    <a:pos x="13" y="34"/>
                  </a:cxn>
                  <a:cxn ang="0">
                    <a:pos x="19" y="32"/>
                  </a:cxn>
                  <a:cxn ang="0">
                    <a:pos x="25" y="31"/>
                  </a:cxn>
                  <a:cxn ang="0">
                    <a:pos x="36" y="27"/>
                  </a:cxn>
                  <a:cxn ang="0">
                    <a:pos x="41" y="24"/>
                  </a:cxn>
                  <a:cxn ang="0">
                    <a:pos x="46" y="18"/>
                  </a:cxn>
                  <a:cxn ang="0">
                    <a:pos x="47" y="9"/>
                  </a:cxn>
                  <a:cxn ang="0">
                    <a:pos x="42" y="0"/>
                  </a:cxn>
                  <a:cxn ang="0">
                    <a:pos x="0" y="27"/>
                  </a:cxn>
                  <a:cxn ang="0">
                    <a:pos x="1" y="29"/>
                  </a:cxn>
                  <a:cxn ang="0">
                    <a:pos x="5" y="32"/>
                  </a:cxn>
                  <a:cxn ang="0">
                    <a:pos x="8" y="35"/>
                  </a:cxn>
                  <a:cxn ang="0">
                    <a:pos x="10" y="36"/>
                  </a:cxn>
                </a:cxnLst>
                <a:rect l="0" t="0" r="r" b="b"/>
                <a:pathLst>
                  <a:path w="47" h="36">
                    <a:moveTo>
                      <a:pt x="10" y="36"/>
                    </a:moveTo>
                    <a:lnTo>
                      <a:pt x="13" y="34"/>
                    </a:lnTo>
                    <a:lnTo>
                      <a:pt x="19" y="32"/>
                    </a:lnTo>
                    <a:lnTo>
                      <a:pt x="25" y="31"/>
                    </a:lnTo>
                    <a:lnTo>
                      <a:pt x="36" y="27"/>
                    </a:lnTo>
                    <a:lnTo>
                      <a:pt x="41" y="24"/>
                    </a:lnTo>
                    <a:lnTo>
                      <a:pt x="46" y="18"/>
                    </a:lnTo>
                    <a:lnTo>
                      <a:pt x="47" y="9"/>
                    </a:lnTo>
                    <a:lnTo>
                      <a:pt x="42" y="0"/>
                    </a:lnTo>
                    <a:lnTo>
                      <a:pt x="0" y="27"/>
                    </a:lnTo>
                    <a:lnTo>
                      <a:pt x="1" y="29"/>
                    </a:lnTo>
                    <a:lnTo>
                      <a:pt x="5" y="32"/>
                    </a:lnTo>
                    <a:lnTo>
                      <a:pt x="8" y="35"/>
                    </a:lnTo>
                    <a:lnTo>
                      <a:pt x="10" y="36"/>
                    </a:lnTo>
                    <a:close/>
                  </a:path>
                </a:pathLst>
              </a:custGeom>
              <a:solidFill>
                <a:srgbClr val="FFFFFF"/>
              </a:solidFill>
              <a:ln w="9525">
                <a:noFill/>
                <a:round/>
                <a:headEnd/>
                <a:tailEnd/>
              </a:ln>
            </p:spPr>
            <p:txBody>
              <a:bodyPr/>
              <a:lstStyle/>
              <a:p>
                <a:endParaRPr lang="tr-TR"/>
              </a:p>
            </p:txBody>
          </p:sp>
          <p:sp>
            <p:nvSpPr>
              <p:cNvPr id="43342" name="Freeform 334"/>
              <p:cNvSpPr>
                <a:spLocks/>
              </p:cNvSpPr>
              <p:nvPr/>
            </p:nvSpPr>
            <p:spPr bwMode="auto">
              <a:xfrm>
                <a:off x="3614" y="922"/>
                <a:ext cx="11" cy="12"/>
              </a:xfrm>
              <a:custGeom>
                <a:avLst/>
                <a:gdLst/>
                <a:ahLst/>
                <a:cxnLst>
                  <a:cxn ang="0">
                    <a:pos x="10" y="82"/>
                  </a:cxn>
                  <a:cxn ang="0">
                    <a:pos x="77" y="0"/>
                  </a:cxn>
                  <a:cxn ang="0">
                    <a:pos x="0" y="87"/>
                  </a:cxn>
                  <a:cxn ang="0">
                    <a:pos x="1" y="87"/>
                  </a:cxn>
                  <a:cxn ang="0">
                    <a:pos x="5" y="85"/>
                  </a:cxn>
                  <a:cxn ang="0">
                    <a:pos x="8" y="84"/>
                  </a:cxn>
                  <a:cxn ang="0">
                    <a:pos x="10" y="82"/>
                  </a:cxn>
                </a:cxnLst>
                <a:rect l="0" t="0" r="r" b="b"/>
                <a:pathLst>
                  <a:path w="77" h="87">
                    <a:moveTo>
                      <a:pt x="10" y="82"/>
                    </a:moveTo>
                    <a:lnTo>
                      <a:pt x="77" y="0"/>
                    </a:lnTo>
                    <a:lnTo>
                      <a:pt x="0" y="87"/>
                    </a:lnTo>
                    <a:lnTo>
                      <a:pt x="1" y="87"/>
                    </a:lnTo>
                    <a:lnTo>
                      <a:pt x="5" y="85"/>
                    </a:lnTo>
                    <a:lnTo>
                      <a:pt x="8" y="84"/>
                    </a:lnTo>
                    <a:lnTo>
                      <a:pt x="10" y="82"/>
                    </a:lnTo>
                    <a:close/>
                  </a:path>
                </a:pathLst>
              </a:custGeom>
              <a:solidFill>
                <a:srgbClr val="FFFFFF"/>
              </a:solidFill>
              <a:ln w="9525">
                <a:noFill/>
                <a:round/>
                <a:headEnd/>
                <a:tailEnd/>
              </a:ln>
            </p:spPr>
            <p:txBody>
              <a:bodyPr/>
              <a:lstStyle/>
              <a:p>
                <a:endParaRPr lang="tr-TR"/>
              </a:p>
            </p:txBody>
          </p:sp>
          <p:sp>
            <p:nvSpPr>
              <p:cNvPr id="43343" name="Freeform 335"/>
              <p:cNvSpPr>
                <a:spLocks/>
              </p:cNvSpPr>
              <p:nvPr/>
            </p:nvSpPr>
            <p:spPr bwMode="auto">
              <a:xfrm>
                <a:off x="3749" y="886"/>
                <a:ext cx="16" cy="15"/>
              </a:xfrm>
              <a:custGeom>
                <a:avLst/>
                <a:gdLst/>
                <a:ahLst/>
                <a:cxnLst>
                  <a:cxn ang="0">
                    <a:pos x="31" y="107"/>
                  </a:cxn>
                  <a:cxn ang="0">
                    <a:pos x="88" y="92"/>
                  </a:cxn>
                  <a:cxn ang="0">
                    <a:pos x="113" y="66"/>
                  </a:cxn>
                  <a:cxn ang="0">
                    <a:pos x="107" y="59"/>
                  </a:cxn>
                  <a:cxn ang="0">
                    <a:pos x="106" y="51"/>
                  </a:cxn>
                  <a:cxn ang="0">
                    <a:pos x="105" y="42"/>
                  </a:cxn>
                  <a:cxn ang="0">
                    <a:pos x="106" y="33"/>
                  </a:cxn>
                  <a:cxn ang="0">
                    <a:pos x="107" y="26"/>
                  </a:cxn>
                  <a:cxn ang="0">
                    <a:pos x="110" y="17"/>
                  </a:cxn>
                  <a:cxn ang="0">
                    <a:pos x="112" y="8"/>
                  </a:cxn>
                  <a:cxn ang="0">
                    <a:pos x="113" y="0"/>
                  </a:cxn>
                  <a:cxn ang="0">
                    <a:pos x="0" y="102"/>
                  </a:cxn>
                  <a:cxn ang="0">
                    <a:pos x="4" y="106"/>
                  </a:cxn>
                  <a:cxn ang="0">
                    <a:pos x="13" y="107"/>
                  </a:cxn>
                  <a:cxn ang="0">
                    <a:pos x="21" y="107"/>
                  </a:cxn>
                  <a:cxn ang="0">
                    <a:pos x="31" y="107"/>
                  </a:cxn>
                </a:cxnLst>
                <a:rect l="0" t="0" r="r" b="b"/>
                <a:pathLst>
                  <a:path w="113" h="107">
                    <a:moveTo>
                      <a:pt x="31" y="107"/>
                    </a:moveTo>
                    <a:lnTo>
                      <a:pt x="88" y="92"/>
                    </a:lnTo>
                    <a:lnTo>
                      <a:pt x="113" y="66"/>
                    </a:lnTo>
                    <a:lnTo>
                      <a:pt x="107" y="59"/>
                    </a:lnTo>
                    <a:lnTo>
                      <a:pt x="106" y="51"/>
                    </a:lnTo>
                    <a:lnTo>
                      <a:pt x="105" y="42"/>
                    </a:lnTo>
                    <a:lnTo>
                      <a:pt x="106" y="33"/>
                    </a:lnTo>
                    <a:lnTo>
                      <a:pt x="107" y="26"/>
                    </a:lnTo>
                    <a:lnTo>
                      <a:pt x="110" y="17"/>
                    </a:lnTo>
                    <a:lnTo>
                      <a:pt x="112" y="8"/>
                    </a:lnTo>
                    <a:lnTo>
                      <a:pt x="113" y="0"/>
                    </a:lnTo>
                    <a:lnTo>
                      <a:pt x="0" y="102"/>
                    </a:lnTo>
                    <a:lnTo>
                      <a:pt x="4" y="106"/>
                    </a:lnTo>
                    <a:lnTo>
                      <a:pt x="13" y="107"/>
                    </a:lnTo>
                    <a:lnTo>
                      <a:pt x="21" y="107"/>
                    </a:lnTo>
                    <a:lnTo>
                      <a:pt x="31" y="107"/>
                    </a:lnTo>
                    <a:close/>
                  </a:path>
                </a:pathLst>
              </a:custGeom>
              <a:solidFill>
                <a:srgbClr val="FFFFFF"/>
              </a:solidFill>
              <a:ln w="9525">
                <a:noFill/>
                <a:round/>
                <a:headEnd/>
                <a:tailEnd/>
              </a:ln>
            </p:spPr>
            <p:txBody>
              <a:bodyPr/>
              <a:lstStyle/>
              <a:p>
                <a:endParaRPr lang="tr-TR"/>
              </a:p>
            </p:txBody>
          </p:sp>
          <p:sp>
            <p:nvSpPr>
              <p:cNvPr id="43344" name="Freeform 336"/>
              <p:cNvSpPr>
                <a:spLocks/>
              </p:cNvSpPr>
              <p:nvPr/>
            </p:nvSpPr>
            <p:spPr bwMode="auto">
              <a:xfrm>
                <a:off x="3793" y="869"/>
                <a:ext cx="19" cy="20"/>
              </a:xfrm>
              <a:custGeom>
                <a:avLst/>
                <a:gdLst/>
                <a:ahLst/>
                <a:cxnLst>
                  <a:cxn ang="0">
                    <a:pos x="62" y="135"/>
                  </a:cxn>
                  <a:cxn ang="0">
                    <a:pos x="67" y="73"/>
                  </a:cxn>
                  <a:cxn ang="0">
                    <a:pos x="69" y="70"/>
                  </a:cxn>
                  <a:cxn ang="0">
                    <a:pos x="76" y="66"/>
                  </a:cxn>
                  <a:cxn ang="0">
                    <a:pos x="84" y="62"/>
                  </a:cxn>
                  <a:cxn ang="0">
                    <a:pos x="92" y="58"/>
                  </a:cxn>
                  <a:cxn ang="0">
                    <a:pos x="134" y="6"/>
                  </a:cxn>
                  <a:cxn ang="0">
                    <a:pos x="92" y="0"/>
                  </a:cxn>
                  <a:cxn ang="0">
                    <a:pos x="0" y="109"/>
                  </a:cxn>
                  <a:cxn ang="0">
                    <a:pos x="6" y="113"/>
                  </a:cxn>
                  <a:cxn ang="0">
                    <a:pos x="14" y="116"/>
                  </a:cxn>
                  <a:cxn ang="0">
                    <a:pos x="20" y="119"/>
                  </a:cxn>
                  <a:cxn ang="0">
                    <a:pos x="28" y="121"/>
                  </a:cxn>
                  <a:cxn ang="0">
                    <a:pos x="35" y="125"/>
                  </a:cxn>
                  <a:cxn ang="0">
                    <a:pos x="41" y="129"/>
                  </a:cxn>
                  <a:cxn ang="0">
                    <a:pos x="48" y="134"/>
                  </a:cxn>
                  <a:cxn ang="0">
                    <a:pos x="56" y="140"/>
                  </a:cxn>
                  <a:cxn ang="0">
                    <a:pos x="59" y="137"/>
                  </a:cxn>
                  <a:cxn ang="0">
                    <a:pos x="62" y="135"/>
                  </a:cxn>
                </a:cxnLst>
                <a:rect l="0" t="0" r="r" b="b"/>
                <a:pathLst>
                  <a:path w="134" h="140">
                    <a:moveTo>
                      <a:pt x="62" y="135"/>
                    </a:moveTo>
                    <a:lnTo>
                      <a:pt x="67" y="73"/>
                    </a:lnTo>
                    <a:lnTo>
                      <a:pt x="69" y="70"/>
                    </a:lnTo>
                    <a:lnTo>
                      <a:pt x="76" y="66"/>
                    </a:lnTo>
                    <a:lnTo>
                      <a:pt x="84" y="62"/>
                    </a:lnTo>
                    <a:lnTo>
                      <a:pt x="92" y="58"/>
                    </a:lnTo>
                    <a:lnTo>
                      <a:pt x="134" y="6"/>
                    </a:lnTo>
                    <a:lnTo>
                      <a:pt x="92" y="0"/>
                    </a:lnTo>
                    <a:lnTo>
                      <a:pt x="0" y="109"/>
                    </a:lnTo>
                    <a:lnTo>
                      <a:pt x="6" y="113"/>
                    </a:lnTo>
                    <a:lnTo>
                      <a:pt x="14" y="116"/>
                    </a:lnTo>
                    <a:lnTo>
                      <a:pt x="20" y="119"/>
                    </a:lnTo>
                    <a:lnTo>
                      <a:pt x="28" y="121"/>
                    </a:lnTo>
                    <a:lnTo>
                      <a:pt x="35" y="125"/>
                    </a:lnTo>
                    <a:lnTo>
                      <a:pt x="41" y="129"/>
                    </a:lnTo>
                    <a:lnTo>
                      <a:pt x="48" y="134"/>
                    </a:lnTo>
                    <a:lnTo>
                      <a:pt x="56" y="140"/>
                    </a:lnTo>
                    <a:lnTo>
                      <a:pt x="59" y="137"/>
                    </a:lnTo>
                    <a:lnTo>
                      <a:pt x="62" y="135"/>
                    </a:lnTo>
                    <a:close/>
                  </a:path>
                </a:pathLst>
              </a:custGeom>
              <a:solidFill>
                <a:srgbClr val="FFFFFF"/>
              </a:solidFill>
              <a:ln w="9525">
                <a:noFill/>
                <a:round/>
                <a:headEnd/>
                <a:tailEnd/>
              </a:ln>
            </p:spPr>
            <p:txBody>
              <a:bodyPr/>
              <a:lstStyle/>
              <a:p>
                <a:endParaRPr lang="tr-TR"/>
              </a:p>
            </p:txBody>
          </p:sp>
          <p:sp>
            <p:nvSpPr>
              <p:cNvPr id="43345" name="Freeform 337"/>
              <p:cNvSpPr>
                <a:spLocks/>
              </p:cNvSpPr>
              <p:nvPr/>
            </p:nvSpPr>
            <p:spPr bwMode="auto">
              <a:xfrm>
                <a:off x="3840" y="880"/>
                <a:ext cx="2" cy="1"/>
              </a:xfrm>
              <a:custGeom>
                <a:avLst/>
                <a:gdLst/>
                <a:ahLst/>
                <a:cxnLst>
                  <a:cxn ang="0">
                    <a:pos x="0" y="6"/>
                  </a:cxn>
                  <a:cxn ang="0">
                    <a:pos x="4" y="6"/>
                  </a:cxn>
                  <a:cxn ang="0">
                    <a:pos x="8" y="3"/>
                  </a:cxn>
                  <a:cxn ang="0">
                    <a:pos x="13" y="2"/>
                  </a:cxn>
                  <a:cxn ang="0">
                    <a:pos x="15" y="0"/>
                  </a:cxn>
                  <a:cxn ang="0">
                    <a:pos x="13" y="1"/>
                  </a:cxn>
                  <a:cxn ang="0">
                    <a:pos x="8" y="1"/>
                  </a:cxn>
                  <a:cxn ang="0">
                    <a:pos x="4" y="3"/>
                  </a:cxn>
                  <a:cxn ang="0">
                    <a:pos x="0" y="6"/>
                  </a:cxn>
                </a:cxnLst>
                <a:rect l="0" t="0" r="r" b="b"/>
                <a:pathLst>
                  <a:path w="15" h="6">
                    <a:moveTo>
                      <a:pt x="0" y="6"/>
                    </a:moveTo>
                    <a:lnTo>
                      <a:pt x="4" y="6"/>
                    </a:lnTo>
                    <a:lnTo>
                      <a:pt x="8" y="3"/>
                    </a:lnTo>
                    <a:lnTo>
                      <a:pt x="13" y="2"/>
                    </a:lnTo>
                    <a:lnTo>
                      <a:pt x="15" y="0"/>
                    </a:lnTo>
                    <a:lnTo>
                      <a:pt x="13" y="1"/>
                    </a:lnTo>
                    <a:lnTo>
                      <a:pt x="8" y="1"/>
                    </a:lnTo>
                    <a:lnTo>
                      <a:pt x="4" y="3"/>
                    </a:lnTo>
                    <a:lnTo>
                      <a:pt x="0" y="6"/>
                    </a:lnTo>
                    <a:close/>
                  </a:path>
                </a:pathLst>
              </a:custGeom>
              <a:solidFill>
                <a:srgbClr val="FFFFFF"/>
              </a:solidFill>
              <a:ln w="9525">
                <a:noFill/>
                <a:round/>
                <a:headEnd/>
                <a:tailEnd/>
              </a:ln>
            </p:spPr>
            <p:txBody>
              <a:bodyPr/>
              <a:lstStyle/>
              <a:p>
                <a:endParaRPr lang="tr-TR"/>
              </a:p>
            </p:txBody>
          </p:sp>
          <p:sp>
            <p:nvSpPr>
              <p:cNvPr id="43346" name="Freeform 338"/>
              <p:cNvSpPr>
                <a:spLocks/>
              </p:cNvSpPr>
              <p:nvPr/>
            </p:nvSpPr>
            <p:spPr bwMode="auto">
              <a:xfrm>
                <a:off x="3368" y="961"/>
                <a:ext cx="19" cy="30"/>
              </a:xfrm>
              <a:custGeom>
                <a:avLst/>
                <a:gdLst/>
                <a:ahLst/>
                <a:cxnLst>
                  <a:cxn ang="0">
                    <a:pos x="10" y="207"/>
                  </a:cxn>
                  <a:cxn ang="0">
                    <a:pos x="134" y="82"/>
                  </a:cxn>
                  <a:cxn ang="0">
                    <a:pos x="128" y="0"/>
                  </a:cxn>
                  <a:cxn ang="0">
                    <a:pos x="109" y="6"/>
                  </a:cxn>
                  <a:cxn ang="0">
                    <a:pos x="92" y="14"/>
                  </a:cxn>
                  <a:cxn ang="0">
                    <a:pos x="77" y="24"/>
                  </a:cxn>
                  <a:cxn ang="0">
                    <a:pos x="65" y="36"/>
                  </a:cxn>
                  <a:cxn ang="0">
                    <a:pos x="52" y="50"/>
                  </a:cxn>
                  <a:cxn ang="0">
                    <a:pos x="41" y="65"/>
                  </a:cxn>
                  <a:cxn ang="0">
                    <a:pos x="32" y="81"/>
                  </a:cxn>
                  <a:cxn ang="0">
                    <a:pos x="25" y="98"/>
                  </a:cxn>
                  <a:cxn ang="0">
                    <a:pos x="23" y="115"/>
                  </a:cxn>
                  <a:cxn ang="0">
                    <a:pos x="21" y="129"/>
                  </a:cxn>
                  <a:cxn ang="0">
                    <a:pos x="17" y="143"/>
                  </a:cxn>
                  <a:cxn ang="0">
                    <a:pos x="14" y="155"/>
                  </a:cxn>
                  <a:cxn ang="0">
                    <a:pos x="9" y="168"/>
                  </a:cxn>
                  <a:cxn ang="0">
                    <a:pos x="5" y="182"/>
                  </a:cxn>
                  <a:cxn ang="0">
                    <a:pos x="1" y="196"/>
                  </a:cxn>
                  <a:cxn ang="0">
                    <a:pos x="0" y="211"/>
                  </a:cxn>
                  <a:cxn ang="0">
                    <a:pos x="1" y="211"/>
                  </a:cxn>
                  <a:cxn ang="0">
                    <a:pos x="4" y="209"/>
                  </a:cxn>
                  <a:cxn ang="0">
                    <a:pos x="8" y="208"/>
                  </a:cxn>
                  <a:cxn ang="0">
                    <a:pos x="10" y="207"/>
                  </a:cxn>
                </a:cxnLst>
                <a:rect l="0" t="0" r="r" b="b"/>
                <a:pathLst>
                  <a:path w="134" h="211">
                    <a:moveTo>
                      <a:pt x="10" y="207"/>
                    </a:moveTo>
                    <a:lnTo>
                      <a:pt x="134" y="82"/>
                    </a:lnTo>
                    <a:lnTo>
                      <a:pt x="128" y="0"/>
                    </a:lnTo>
                    <a:lnTo>
                      <a:pt x="109" y="6"/>
                    </a:lnTo>
                    <a:lnTo>
                      <a:pt x="92" y="14"/>
                    </a:lnTo>
                    <a:lnTo>
                      <a:pt x="77" y="24"/>
                    </a:lnTo>
                    <a:lnTo>
                      <a:pt x="65" y="36"/>
                    </a:lnTo>
                    <a:lnTo>
                      <a:pt x="52" y="50"/>
                    </a:lnTo>
                    <a:lnTo>
                      <a:pt x="41" y="65"/>
                    </a:lnTo>
                    <a:lnTo>
                      <a:pt x="32" y="81"/>
                    </a:lnTo>
                    <a:lnTo>
                      <a:pt x="25" y="98"/>
                    </a:lnTo>
                    <a:lnTo>
                      <a:pt x="23" y="115"/>
                    </a:lnTo>
                    <a:lnTo>
                      <a:pt x="21" y="129"/>
                    </a:lnTo>
                    <a:lnTo>
                      <a:pt x="17" y="143"/>
                    </a:lnTo>
                    <a:lnTo>
                      <a:pt x="14" y="155"/>
                    </a:lnTo>
                    <a:lnTo>
                      <a:pt x="9" y="168"/>
                    </a:lnTo>
                    <a:lnTo>
                      <a:pt x="5" y="182"/>
                    </a:lnTo>
                    <a:lnTo>
                      <a:pt x="1" y="196"/>
                    </a:lnTo>
                    <a:lnTo>
                      <a:pt x="0" y="211"/>
                    </a:lnTo>
                    <a:lnTo>
                      <a:pt x="1" y="211"/>
                    </a:lnTo>
                    <a:lnTo>
                      <a:pt x="4" y="209"/>
                    </a:lnTo>
                    <a:lnTo>
                      <a:pt x="8" y="208"/>
                    </a:lnTo>
                    <a:lnTo>
                      <a:pt x="10" y="207"/>
                    </a:lnTo>
                    <a:close/>
                  </a:path>
                </a:pathLst>
              </a:custGeom>
              <a:solidFill>
                <a:srgbClr val="FFFFFF"/>
              </a:solidFill>
              <a:ln w="9525">
                <a:noFill/>
                <a:round/>
                <a:headEnd/>
                <a:tailEnd/>
              </a:ln>
            </p:spPr>
            <p:txBody>
              <a:bodyPr/>
              <a:lstStyle/>
              <a:p>
                <a:endParaRPr lang="tr-TR"/>
              </a:p>
            </p:txBody>
          </p:sp>
          <p:sp>
            <p:nvSpPr>
              <p:cNvPr id="43347" name="Freeform 339"/>
              <p:cNvSpPr>
                <a:spLocks/>
              </p:cNvSpPr>
              <p:nvPr/>
            </p:nvSpPr>
            <p:spPr bwMode="auto">
              <a:xfrm>
                <a:off x="3502" y="906"/>
                <a:ext cx="56" cy="52"/>
              </a:xfrm>
              <a:custGeom>
                <a:avLst/>
                <a:gdLst/>
                <a:ahLst/>
                <a:cxnLst>
                  <a:cxn ang="0">
                    <a:pos x="23" y="362"/>
                  </a:cxn>
                  <a:cxn ang="0">
                    <a:pos x="225" y="264"/>
                  </a:cxn>
                  <a:cxn ang="0">
                    <a:pos x="214" y="196"/>
                  </a:cxn>
                  <a:cxn ang="0">
                    <a:pos x="238" y="175"/>
                  </a:cxn>
                  <a:cxn ang="0">
                    <a:pos x="266" y="155"/>
                  </a:cxn>
                  <a:cxn ang="0">
                    <a:pos x="294" y="135"/>
                  </a:cxn>
                  <a:cxn ang="0">
                    <a:pos x="323" y="115"/>
                  </a:cxn>
                  <a:cxn ang="0">
                    <a:pos x="348" y="93"/>
                  </a:cxn>
                  <a:cxn ang="0">
                    <a:pos x="369" y="67"/>
                  </a:cxn>
                  <a:cxn ang="0">
                    <a:pos x="385" y="37"/>
                  </a:cxn>
                  <a:cxn ang="0">
                    <a:pos x="394" y="0"/>
                  </a:cxn>
                  <a:cxn ang="0">
                    <a:pos x="157" y="119"/>
                  </a:cxn>
                  <a:cxn ang="0">
                    <a:pos x="147" y="186"/>
                  </a:cxn>
                  <a:cxn ang="0">
                    <a:pos x="13" y="315"/>
                  </a:cxn>
                  <a:cxn ang="0">
                    <a:pos x="8" y="321"/>
                  </a:cxn>
                  <a:cxn ang="0">
                    <a:pos x="4" y="330"/>
                  </a:cxn>
                  <a:cxn ang="0">
                    <a:pos x="0" y="337"/>
                  </a:cxn>
                  <a:cxn ang="0">
                    <a:pos x="0" y="343"/>
                  </a:cxn>
                  <a:cxn ang="0">
                    <a:pos x="0" y="350"/>
                  </a:cxn>
                  <a:cxn ang="0">
                    <a:pos x="3" y="356"/>
                  </a:cxn>
                  <a:cxn ang="0">
                    <a:pos x="6" y="361"/>
                  </a:cxn>
                  <a:cxn ang="0">
                    <a:pos x="11" y="362"/>
                  </a:cxn>
                  <a:cxn ang="0">
                    <a:pos x="16" y="362"/>
                  </a:cxn>
                  <a:cxn ang="0">
                    <a:pos x="23" y="362"/>
                  </a:cxn>
                </a:cxnLst>
                <a:rect l="0" t="0" r="r" b="b"/>
                <a:pathLst>
                  <a:path w="394" h="362">
                    <a:moveTo>
                      <a:pt x="23" y="362"/>
                    </a:moveTo>
                    <a:lnTo>
                      <a:pt x="225" y="264"/>
                    </a:lnTo>
                    <a:lnTo>
                      <a:pt x="214" y="196"/>
                    </a:lnTo>
                    <a:lnTo>
                      <a:pt x="238" y="175"/>
                    </a:lnTo>
                    <a:lnTo>
                      <a:pt x="266" y="155"/>
                    </a:lnTo>
                    <a:lnTo>
                      <a:pt x="294" y="135"/>
                    </a:lnTo>
                    <a:lnTo>
                      <a:pt x="323" y="115"/>
                    </a:lnTo>
                    <a:lnTo>
                      <a:pt x="348" y="93"/>
                    </a:lnTo>
                    <a:lnTo>
                      <a:pt x="369" y="67"/>
                    </a:lnTo>
                    <a:lnTo>
                      <a:pt x="385" y="37"/>
                    </a:lnTo>
                    <a:lnTo>
                      <a:pt x="394" y="0"/>
                    </a:lnTo>
                    <a:lnTo>
                      <a:pt x="157" y="119"/>
                    </a:lnTo>
                    <a:lnTo>
                      <a:pt x="147" y="186"/>
                    </a:lnTo>
                    <a:lnTo>
                      <a:pt x="13" y="315"/>
                    </a:lnTo>
                    <a:lnTo>
                      <a:pt x="8" y="321"/>
                    </a:lnTo>
                    <a:lnTo>
                      <a:pt x="4" y="330"/>
                    </a:lnTo>
                    <a:lnTo>
                      <a:pt x="0" y="337"/>
                    </a:lnTo>
                    <a:lnTo>
                      <a:pt x="0" y="343"/>
                    </a:lnTo>
                    <a:lnTo>
                      <a:pt x="0" y="350"/>
                    </a:lnTo>
                    <a:lnTo>
                      <a:pt x="3" y="356"/>
                    </a:lnTo>
                    <a:lnTo>
                      <a:pt x="6" y="361"/>
                    </a:lnTo>
                    <a:lnTo>
                      <a:pt x="11" y="362"/>
                    </a:lnTo>
                    <a:lnTo>
                      <a:pt x="16" y="362"/>
                    </a:lnTo>
                    <a:lnTo>
                      <a:pt x="23" y="362"/>
                    </a:lnTo>
                    <a:close/>
                  </a:path>
                </a:pathLst>
              </a:custGeom>
              <a:solidFill>
                <a:srgbClr val="FFFFFF"/>
              </a:solidFill>
              <a:ln w="9525">
                <a:noFill/>
                <a:round/>
                <a:headEnd/>
                <a:tailEnd/>
              </a:ln>
            </p:spPr>
            <p:txBody>
              <a:bodyPr/>
              <a:lstStyle/>
              <a:p>
                <a:endParaRPr lang="tr-TR"/>
              </a:p>
            </p:txBody>
          </p:sp>
          <p:sp>
            <p:nvSpPr>
              <p:cNvPr id="43348" name="Freeform 340"/>
              <p:cNvSpPr>
                <a:spLocks/>
              </p:cNvSpPr>
              <p:nvPr/>
            </p:nvSpPr>
            <p:spPr bwMode="auto">
              <a:xfrm>
                <a:off x="3588" y="931"/>
                <a:ext cx="3" cy="6"/>
              </a:xfrm>
              <a:custGeom>
                <a:avLst/>
                <a:gdLst/>
                <a:ahLst/>
                <a:cxnLst>
                  <a:cxn ang="0">
                    <a:pos x="5" y="36"/>
                  </a:cxn>
                  <a:cxn ang="0">
                    <a:pos x="26" y="0"/>
                  </a:cxn>
                  <a:cxn ang="0">
                    <a:pos x="15" y="10"/>
                  </a:cxn>
                  <a:cxn ang="0">
                    <a:pos x="9" y="20"/>
                  </a:cxn>
                  <a:cxn ang="0">
                    <a:pos x="3" y="31"/>
                  </a:cxn>
                  <a:cxn ang="0">
                    <a:pos x="0" y="42"/>
                  </a:cxn>
                  <a:cxn ang="0">
                    <a:pos x="2" y="40"/>
                  </a:cxn>
                  <a:cxn ang="0">
                    <a:pos x="5" y="36"/>
                  </a:cxn>
                </a:cxnLst>
                <a:rect l="0" t="0" r="r" b="b"/>
                <a:pathLst>
                  <a:path w="26" h="42">
                    <a:moveTo>
                      <a:pt x="5" y="36"/>
                    </a:moveTo>
                    <a:lnTo>
                      <a:pt x="26" y="0"/>
                    </a:lnTo>
                    <a:lnTo>
                      <a:pt x="15" y="10"/>
                    </a:lnTo>
                    <a:lnTo>
                      <a:pt x="9" y="20"/>
                    </a:lnTo>
                    <a:lnTo>
                      <a:pt x="3" y="31"/>
                    </a:lnTo>
                    <a:lnTo>
                      <a:pt x="0" y="42"/>
                    </a:lnTo>
                    <a:lnTo>
                      <a:pt x="2" y="40"/>
                    </a:lnTo>
                    <a:lnTo>
                      <a:pt x="5" y="36"/>
                    </a:lnTo>
                    <a:close/>
                  </a:path>
                </a:pathLst>
              </a:custGeom>
              <a:solidFill>
                <a:srgbClr val="FFFFFF"/>
              </a:solidFill>
              <a:ln w="9525">
                <a:noFill/>
                <a:round/>
                <a:headEnd/>
                <a:tailEnd/>
              </a:ln>
            </p:spPr>
            <p:txBody>
              <a:bodyPr/>
              <a:lstStyle/>
              <a:p>
                <a:endParaRPr lang="tr-TR"/>
              </a:p>
            </p:txBody>
          </p:sp>
          <p:sp>
            <p:nvSpPr>
              <p:cNvPr id="43349" name="Freeform 341"/>
              <p:cNvSpPr>
                <a:spLocks/>
              </p:cNvSpPr>
              <p:nvPr/>
            </p:nvSpPr>
            <p:spPr bwMode="auto">
              <a:xfrm>
                <a:off x="3845" y="855"/>
                <a:ext cx="17" cy="21"/>
              </a:xfrm>
              <a:custGeom>
                <a:avLst/>
                <a:gdLst/>
                <a:ahLst/>
                <a:cxnLst>
                  <a:cxn ang="0">
                    <a:pos x="20" y="139"/>
                  </a:cxn>
                  <a:cxn ang="0">
                    <a:pos x="114" y="0"/>
                  </a:cxn>
                  <a:cxn ang="0">
                    <a:pos x="96" y="6"/>
                  </a:cxn>
                  <a:cxn ang="0">
                    <a:pos x="80" y="16"/>
                  </a:cxn>
                  <a:cxn ang="0">
                    <a:pos x="66" y="31"/>
                  </a:cxn>
                  <a:cxn ang="0">
                    <a:pos x="53" y="48"/>
                  </a:cxn>
                  <a:cxn ang="0">
                    <a:pos x="39" y="70"/>
                  </a:cxn>
                  <a:cxn ang="0">
                    <a:pos x="26" y="91"/>
                  </a:cxn>
                  <a:cxn ang="0">
                    <a:pos x="13" y="114"/>
                  </a:cxn>
                  <a:cxn ang="0">
                    <a:pos x="0" y="134"/>
                  </a:cxn>
                  <a:cxn ang="0">
                    <a:pos x="1" y="140"/>
                  </a:cxn>
                  <a:cxn ang="0">
                    <a:pos x="6" y="141"/>
                  </a:cxn>
                  <a:cxn ang="0">
                    <a:pos x="11" y="143"/>
                  </a:cxn>
                  <a:cxn ang="0">
                    <a:pos x="20" y="144"/>
                  </a:cxn>
                  <a:cxn ang="0">
                    <a:pos x="20" y="142"/>
                  </a:cxn>
                  <a:cxn ang="0">
                    <a:pos x="20" y="139"/>
                  </a:cxn>
                </a:cxnLst>
                <a:rect l="0" t="0" r="r" b="b"/>
                <a:pathLst>
                  <a:path w="114" h="144">
                    <a:moveTo>
                      <a:pt x="20" y="139"/>
                    </a:moveTo>
                    <a:lnTo>
                      <a:pt x="114" y="0"/>
                    </a:lnTo>
                    <a:lnTo>
                      <a:pt x="96" y="6"/>
                    </a:lnTo>
                    <a:lnTo>
                      <a:pt x="80" y="16"/>
                    </a:lnTo>
                    <a:lnTo>
                      <a:pt x="66" y="31"/>
                    </a:lnTo>
                    <a:lnTo>
                      <a:pt x="53" y="48"/>
                    </a:lnTo>
                    <a:lnTo>
                      <a:pt x="39" y="70"/>
                    </a:lnTo>
                    <a:lnTo>
                      <a:pt x="26" y="91"/>
                    </a:lnTo>
                    <a:lnTo>
                      <a:pt x="13" y="114"/>
                    </a:lnTo>
                    <a:lnTo>
                      <a:pt x="0" y="134"/>
                    </a:lnTo>
                    <a:lnTo>
                      <a:pt x="1" y="140"/>
                    </a:lnTo>
                    <a:lnTo>
                      <a:pt x="6" y="141"/>
                    </a:lnTo>
                    <a:lnTo>
                      <a:pt x="11" y="143"/>
                    </a:lnTo>
                    <a:lnTo>
                      <a:pt x="20" y="144"/>
                    </a:lnTo>
                    <a:lnTo>
                      <a:pt x="20" y="142"/>
                    </a:lnTo>
                    <a:lnTo>
                      <a:pt x="20" y="139"/>
                    </a:lnTo>
                    <a:close/>
                  </a:path>
                </a:pathLst>
              </a:custGeom>
              <a:solidFill>
                <a:srgbClr val="FFFFFF"/>
              </a:solidFill>
              <a:ln w="9525">
                <a:noFill/>
                <a:round/>
                <a:headEnd/>
                <a:tailEnd/>
              </a:ln>
            </p:spPr>
            <p:txBody>
              <a:bodyPr/>
              <a:lstStyle/>
              <a:p>
                <a:endParaRPr lang="tr-TR"/>
              </a:p>
            </p:txBody>
          </p:sp>
          <p:sp>
            <p:nvSpPr>
              <p:cNvPr id="43350" name="Freeform 342"/>
              <p:cNvSpPr>
                <a:spLocks/>
              </p:cNvSpPr>
              <p:nvPr/>
            </p:nvSpPr>
            <p:spPr bwMode="auto">
              <a:xfrm>
                <a:off x="3435" y="962"/>
                <a:ext cx="8" cy="9"/>
              </a:xfrm>
              <a:custGeom>
                <a:avLst/>
                <a:gdLst/>
                <a:ahLst/>
                <a:cxnLst>
                  <a:cxn ang="0">
                    <a:pos x="53" y="49"/>
                  </a:cxn>
                  <a:cxn ang="0">
                    <a:pos x="42" y="4"/>
                  </a:cxn>
                  <a:cxn ang="0">
                    <a:pos x="32" y="0"/>
                  </a:cxn>
                  <a:cxn ang="0">
                    <a:pos x="23" y="5"/>
                  </a:cxn>
                  <a:cxn ang="0">
                    <a:pos x="11" y="13"/>
                  </a:cxn>
                  <a:cxn ang="0">
                    <a:pos x="0" y="24"/>
                  </a:cxn>
                  <a:cxn ang="0">
                    <a:pos x="53" y="60"/>
                  </a:cxn>
                  <a:cxn ang="0">
                    <a:pos x="53" y="59"/>
                  </a:cxn>
                  <a:cxn ang="0">
                    <a:pos x="53" y="55"/>
                  </a:cxn>
                  <a:cxn ang="0">
                    <a:pos x="53" y="51"/>
                  </a:cxn>
                  <a:cxn ang="0">
                    <a:pos x="53" y="49"/>
                  </a:cxn>
                </a:cxnLst>
                <a:rect l="0" t="0" r="r" b="b"/>
                <a:pathLst>
                  <a:path w="53" h="60">
                    <a:moveTo>
                      <a:pt x="53" y="49"/>
                    </a:moveTo>
                    <a:lnTo>
                      <a:pt x="42" y="4"/>
                    </a:lnTo>
                    <a:lnTo>
                      <a:pt x="32" y="0"/>
                    </a:lnTo>
                    <a:lnTo>
                      <a:pt x="23" y="5"/>
                    </a:lnTo>
                    <a:lnTo>
                      <a:pt x="11" y="13"/>
                    </a:lnTo>
                    <a:lnTo>
                      <a:pt x="0" y="24"/>
                    </a:lnTo>
                    <a:lnTo>
                      <a:pt x="53" y="60"/>
                    </a:lnTo>
                    <a:lnTo>
                      <a:pt x="53" y="59"/>
                    </a:lnTo>
                    <a:lnTo>
                      <a:pt x="53" y="55"/>
                    </a:lnTo>
                    <a:lnTo>
                      <a:pt x="53" y="51"/>
                    </a:lnTo>
                    <a:lnTo>
                      <a:pt x="53" y="49"/>
                    </a:lnTo>
                    <a:close/>
                  </a:path>
                </a:pathLst>
              </a:custGeom>
              <a:solidFill>
                <a:srgbClr val="FFFFFF"/>
              </a:solidFill>
              <a:ln w="9525">
                <a:noFill/>
                <a:round/>
                <a:headEnd/>
                <a:tailEnd/>
              </a:ln>
            </p:spPr>
            <p:txBody>
              <a:bodyPr/>
              <a:lstStyle/>
              <a:p>
                <a:endParaRPr lang="tr-TR"/>
              </a:p>
            </p:txBody>
          </p:sp>
          <p:sp>
            <p:nvSpPr>
              <p:cNvPr id="43351" name="Freeform 343"/>
              <p:cNvSpPr>
                <a:spLocks/>
              </p:cNvSpPr>
              <p:nvPr/>
            </p:nvSpPr>
            <p:spPr bwMode="auto">
              <a:xfrm>
                <a:off x="3658" y="912"/>
                <a:ext cx="12" cy="6"/>
              </a:xfrm>
              <a:custGeom>
                <a:avLst/>
                <a:gdLst/>
                <a:ahLst/>
                <a:cxnLst>
                  <a:cxn ang="0">
                    <a:pos x="62" y="41"/>
                  </a:cxn>
                  <a:cxn ang="0">
                    <a:pos x="66" y="36"/>
                  </a:cxn>
                  <a:cxn ang="0">
                    <a:pos x="73" y="33"/>
                  </a:cxn>
                  <a:cxn ang="0">
                    <a:pos x="79" y="31"/>
                  </a:cxn>
                  <a:cxn ang="0">
                    <a:pos x="88" y="26"/>
                  </a:cxn>
                  <a:cxn ang="0">
                    <a:pos x="87" y="21"/>
                  </a:cxn>
                  <a:cxn ang="0">
                    <a:pos x="86" y="16"/>
                  </a:cxn>
                  <a:cxn ang="0">
                    <a:pos x="83" y="10"/>
                  </a:cxn>
                  <a:cxn ang="0">
                    <a:pos x="77" y="5"/>
                  </a:cxn>
                  <a:cxn ang="0">
                    <a:pos x="67" y="1"/>
                  </a:cxn>
                  <a:cxn ang="0">
                    <a:pos x="59" y="0"/>
                  </a:cxn>
                  <a:cxn ang="0">
                    <a:pos x="49" y="2"/>
                  </a:cxn>
                  <a:cxn ang="0">
                    <a:pos x="40" y="6"/>
                  </a:cxn>
                  <a:cxn ang="0">
                    <a:pos x="29" y="14"/>
                  </a:cxn>
                  <a:cxn ang="0">
                    <a:pos x="19" y="20"/>
                  </a:cxn>
                  <a:cxn ang="0">
                    <a:pos x="10" y="27"/>
                  </a:cxn>
                  <a:cxn ang="0">
                    <a:pos x="0" y="30"/>
                  </a:cxn>
                  <a:cxn ang="0">
                    <a:pos x="2" y="37"/>
                  </a:cxn>
                  <a:cxn ang="0">
                    <a:pos x="7" y="40"/>
                  </a:cxn>
                  <a:cxn ang="0">
                    <a:pos x="13" y="41"/>
                  </a:cxn>
                  <a:cxn ang="0">
                    <a:pos x="23" y="40"/>
                  </a:cxn>
                  <a:cxn ang="0">
                    <a:pos x="31" y="40"/>
                  </a:cxn>
                  <a:cxn ang="0">
                    <a:pos x="41" y="39"/>
                  </a:cxn>
                  <a:cxn ang="0">
                    <a:pos x="51" y="39"/>
                  </a:cxn>
                  <a:cxn ang="0">
                    <a:pos x="62" y="41"/>
                  </a:cxn>
                </a:cxnLst>
                <a:rect l="0" t="0" r="r" b="b"/>
                <a:pathLst>
                  <a:path w="88" h="41">
                    <a:moveTo>
                      <a:pt x="62" y="41"/>
                    </a:moveTo>
                    <a:lnTo>
                      <a:pt x="66" y="36"/>
                    </a:lnTo>
                    <a:lnTo>
                      <a:pt x="73" y="33"/>
                    </a:lnTo>
                    <a:lnTo>
                      <a:pt x="79" y="31"/>
                    </a:lnTo>
                    <a:lnTo>
                      <a:pt x="88" y="26"/>
                    </a:lnTo>
                    <a:lnTo>
                      <a:pt x="87" y="21"/>
                    </a:lnTo>
                    <a:lnTo>
                      <a:pt x="86" y="16"/>
                    </a:lnTo>
                    <a:lnTo>
                      <a:pt x="83" y="10"/>
                    </a:lnTo>
                    <a:lnTo>
                      <a:pt x="77" y="5"/>
                    </a:lnTo>
                    <a:lnTo>
                      <a:pt x="67" y="1"/>
                    </a:lnTo>
                    <a:lnTo>
                      <a:pt x="59" y="0"/>
                    </a:lnTo>
                    <a:lnTo>
                      <a:pt x="49" y="2"/>
                    </a:lnTo>
                    <a:lnTo>
                      <a:pt x="40" y="6"/>
                    </a:lnTo>
                    <a:lnTo>
                      <a:pt x="29" y="14"/>
                    </a:lnTo>
                    <a:lnTo>
                      <a:pt x="19" y="20"/>
                    </a:lnTo>
                    <a:lnTo>
                      <a:pt x="10" y="27"/>
                    </a:lnTo>
                    <a:lnTo>
                      <a:pt x="0" y="30"/>
                    </a:lnTo>
                    <a:lnTo>
                      <a:pt x="2" y="37"/>
                    </a:lnTo>
                    <a:lnTo>
                      <a:pt x="7" y="40"/>
                    </a:lnTo>
                    <a:lnTo>
                      <a:pt x="13" y="41"/>
                    </a:lnTo>
                    <a:lnTo>
                      <a:pt x="23" y="40"/>
                    </a:lnTo>
                    <a:lnTo>
                      <a:pt x="31" y="40"/>
                    </a:lnTo>
                    <a:lnTo>
                      <a:pt x="41" y="39"/>
                    </a:lnTo>
                    <a:lnTo>
                      <a:pt x="51" y="39"/>
                    </a:lnTo>
                    <a:lnTo>
                      <a:pt x="62" y="41"/>
                    </a:lnTo>
                    <a:close/>
                  </a:path>
                </a:pathLst>
              </a:custGeom>
              <a:solidFill>
                <a:srgbClr val="FFFFFF"/>
              </a:solidFill>
              <a:ln w="9525">
                <a:noFill/>
                <a:round/>
                <a:headEnd/>
                <a:tailEnd/>
              </a:ln>
            </p:spPr>
            <p:txBody>
              <a:bodyPr/>
              <a:lstStyle/>
              <a:p>
                <a:endParaRPr lang="tr-TR"/>
              </a:p>
            </p:txBody>
          </p:sp>
          <p:sp>
            <p:nvSpPr>
              <p:cNvPr id="43352" name="Freeform 344"/>
              <p:cNvSpPr>
                <a:spLocks/>
              </p:cNvSpPr>
              <p:nvPr/>
            </p:nvSpPr>
            <p:spPr bwMode="auto">
              <a:xfrm>
                <a:off x="3724" y="889"/>
                <a:ext cx="15" cy="14"/>
              </a:xfrm>
              <a:custGeom>
                <a:avLst/>
                <a:gdLst/>
                <a:ahLst/>
                <a:cxnLst>
                  <a:cxn ang="0">
                    <a:pos x="11" y="93"/>
                  </a:cxn>
                  <a:cxn ang="0">
                    <a:pos x="104" y="0"/>
                  </a:cxn>
                  <a:cxn ang="0">
                    <a:pos x="42" y="16"/>
                  </a:cxn>
                  <a:cxn ang="0">
                    <a:pos x="0" y="98"/>
                  </a:cxn>
                  <a:cxn ang="0">
                    <a:pos x="2" y="98"/>
                  </a:cxn>
                  <a:cxn ang="0">
                    <a:pos x="6" y="95"/>
                  </a:cxn>
                  <a:cxn ang="0">
                    <a:pos x="9" y="94"/>
                  </a:cxn>
                  <a:cxn ang="0">
                    <a:pos x="11" y="93"/>
                  </a:cxn>
                </a:cxnLst>
                <a:rect l="0" t="0" r="r" b="b"/>
                <a:pathLst>
                  <a:path w="104" h="98">
                    <a:moveTo>
                      <a:pt x="11" y="93"/>
                    </a:moveTo>
                    <a:lnTo>
                      <a:pt x="104" y="0"/>
                    </a:lnTo>
                    <a:lnTo>
                      <a:pt x="42" y="16"/>
                    </a:lnTo>
                    <a:lnTo>
                      <a:pt x="0" y="98"/>
                    </a:lnTo>
                    <a:lnTo>
                      <a:pt x="2" y="98"/>
                    </a:lnTo>
                    <a:lnTo>
                      <a:pt x="6" y="95"/>
                    </a:lnTo>
                    <a:lnTo>
                      <a:pt x="9" y="94"/>
                    </a:lnTo>
                    <a:lnTo>
                      <a:pt x="11" y="93"/>
                    </a:lnTo>
                    <a:close/>
                  </a:path>
                </a:pathLst>
              </a:custGeom>
              <a:solidFill>
                <a:srgbClr val="FFFFFF"/>
              </a:solidFill>
              <a:ln w="9525">
                <a:noFill/>
                <a:round/>
                <a:headEnd/>
                <a:tailEnd/>
              </a:ln>
            </p:spPr>
            <p:txBody>
              <a:bodyPr/>
              <a:lstStyle/>
              <a:p>
                <a:endParaRPr lang="tr-TR"/>
              </a:p>
            </p:txBody>
          </p:sp>
          <p:sp>
            <p:nvSpPr>
              <p:cNvPr id="43353" name="Freeform 345"/>
              <p:cNvSpPr>
                <a:spLocks/>
              </p:cNvSpPr>
              <p:nvPr/>
            </p:nvSpPr>
            <p:spPr bwMode="auto">
              <a:xfrm>
                <a:off x="3449" y="891"/>
                <a:ext cx="39" cy="74"/>
              </a:xfrm>
              <a:custGeom>
                <a:avLst/>
                <a:gdLst/>
                <a:ahLst/>
                <a:cxnLst>
                  <a:cxn ang="0">
                    <a:pos x="77" y="481"/>
                  </a:cxn>
                  <a:cxn ang="0">
                    <a:pos x="142" y="434"/>
                  </a:cxn>
                  <a:cxn ang="0">
                    <a:pos x="201" y="382"/>
                  </a:cxn>
                  <a:cxn ang="0">
                    <a:pos x="255" y="323"/>
                  </a:cxn>
                  <a:cxn ang="0">
                    <a:pos x="170" y="340"/>
                  </a:cxn>
                  <a:cxn ang="0">
                    <a:pos x="56" y="476"/>
                  </a:cxn>
                  <a:cxn ang="0">
                    <a:pos x="45" y="479"/>
                  </a:cxn>
                  <a:cxn ang="0">
                    <a:pos x="38" y="481"/>
                  </a:cxn>
                  <a:cxn ang="0">
                    <a:pos x="29" y="476"/>
                  </a:cxn>
                  <a:cxn ang="0">
                    <a:pos x="21" y="467"/>
                  </a:cxn>
                  <a:cxn ang="0">
                    <a:pos x="15" y="452"/>
                  </a:cxn>
                  <a:cxn ang="0">
                    <a:pos x="12" y="435"/>
                  </a:cxn>
                  <a:cxn ang="0">
                    <a:pos x="12" y="420"/>
                  </a:cxn>
                  <a:cxn ang="0">
                    <a:pos x="118" y="309"/>
                  </a:cxn>
                  <a:cxn ang="0">
                    <a:pos x="175" y="108"/>
                  </a:cxn>
                  <a:cxn ang="0">
                    <a:pos x="144" y="2"/>
                  </a:cxn>
                  <a:cxn ang="0">
                    <a:pos x="130" y="1"/>
                  </a:cxn>
                  <a:cxn ang="0">
                    <a:pos x="93" y="19"/>
                  </a:cxn>
                  <a:cxn ang="0">
                    <a:pos x="107" y="64"/>
                  </a:cxn>
                  <a:cxn ang="0">
                    <a:pos x="113" y="114"/>
                  </a:cxn>
                  <a:cxn ang="0">
                    <a:pos x="108" y="165"/>
                  </a:cxn>
                  <a:cxn ang="0">
                    <a:pos x="93" y="211"/>
                  </a:cxn>
                  <a:cxn ang="0">
                    <a:pos x="77" y="233"/>
                  </a:cxn>
                  <a:cxn ang="0">
                    <a:pos x="66" y="252"/>
                  </a:cxn>
                  <a:cxn ang="0">
                    <a:pos x="59" y="272"/>
                  </a:cxn>
                  <a:cxn ang="0">
                    <a:pos x="57" y="293"/>
                  </a:cxn>
                  <a:cxn ang="0">
                    <a:pos x="63" y="307"/>
                  </a:cxn>
                  <a:cxn ang="0">
                    <a:pos x="72" y="319"/>
                  </a:cxn>
                  <a:cxn ang="0">
                    <a:pos x="56" y="359"/>
                  </a:cxn>
                  <a:cxn ang="0">
                    <a:pos x="40" y="360"/>
                  </a:cxn>
                  <a:cxn ang="0">
                    <a:pos x="0" y="473"/>
                  </a:cxn>
                  <a:cxn ang="0">
                    <a:pos x="3" y="488"/>
                  </a:cxn>
                  <a:cxn ang="0">
                    <a:pos x="13" y="498"/>
                  </a:cxn>
                  <a:cxn ang="0">
                    <a:pos x="25" y="507"/>
                  </a:cxn>
                  <a:cxn ang="0">
                    <a:pos x="36" y="515"/>
                  </a:cxn>
                  <a:cxn ang="0">
                    <a:pos x="40" y="509"/>
                  </a:cxn>
                  <a:cxn ang="0">
                    <a:pos x="46" y="504"/>
                  </a:cxn>
                </a:cxnLst>
                <a:rect l="0" t="0" r="r" b="b"/>
                <a:pathLst>
                  <a:path w="278" h="515">
                    <a:moveTo>
                      <a:pt x="46" y="504"/>
                    </a:moveTo>
                    <a:lnTo>
                      <a:pt x="77" y="481"/>
                    </a:lnTo>
                    <a:lnTo>
                      <a:pt x="110" y="458"/>
                    </a:lnTo>
                    <a:lnTo>
                      <a:pt x="142" y="434"/>
                    </a:lnTo>
                    <a:lnTo>
                      <a:pt x="173" y="408"/>
                    </a:lnTo>
                    <a:lnTo>
                      <a:pt x="201" y="382"/>
                    </a:lnTo>
                    <a:lnTo>
                      <a:pt x="230" y="354"/>
                    </a:lnTo>
                    <a:lnTo>
                      <a:pt x="255" y="323"/>
                    </a:lnTo>
                    <a:lnTo>
                      <a:pt x="278" y="288"/>
                    </a:lnTo>
                    <a:lnTo>
                      <a:pt x="170" y="340"/>
                    </a:lnTo>
                    <a:lnTo>
                      <a:pt x="61" y="473"/>
                    </a:lnTo>
                    <a:lnTo>
                      <a:pt x="56" y="476"/>
                    </a:lnTo>
                    <a:lnTo>
                      <a:pt x="50" y="477"/>
                    </a:lnTo>
                    <a:lnTo>
                      <a:pt x="45" y="479"/>
                    </a:lnTo>
                    <a:lnTo>
                      <a:pt x="40" y="479"/>
                    </a:lnTo>
                    <a:lnTo>
                      <a:pt x="38" y="481"/>
                    </a:lnTo>
                    <a:lnTo>
                      <a:pt x="34" y="479"/>
                    </a:lnTo>
                    <a:lnTo>
                      <a:pt x="29" y="476"/>
                    </a:lnTo>
                    <a:lnTo>
                      <a:pt x="25" y="473"/>
                    </a:lnTo>
                    <a:lnTo>
                      <a:pt x="21" y="467"/>
                    </a:lnTo>
                    <a:lnTo>
                      <a:pt x="17" y="458"/>
                    </a:lnTo>
                    <a:lnTo>
                      <a:pt x="15" y="452"/>
                    </a:lnTo>
                    <a:lnTo>
                      <a:pt x="14" y="443"/>
                    </a:lnTo>
                    <a:lnTo>
                      <a:pt x="12" y="435"/>
                    </a:lnTo>
                    <a:lnTo>
                      <a:pt x="12" y="428"/>
                    </a:lnTo>
                    <a:lnTo>
                      <a:pt x="12" y="420"/>
                    </a:lnTo>
                    <a:lnTo>
                      <a:pt x="15" y="411"/>
                    </a:lnTo>
                    <a:lnTo>
                      <a:pt x="118" y="309"/>
                    </a:lnTo>
                    <a:lnTo>
                      <a:pt x="108" y="211"/>
                    </a:lnTo>
                    <a:lnTo>
                      <a:pt x="175" y="108"/>
                    </a:lnTo>
                    <a:lnTo>
                      <a:pt x="149" y="4"/>
                    </a:lnTo>
                    <a:lnTo>
                      <a:pt x="144" y="2"/>
                    </a:lnTo>
                    <a:lnTo>
                      <a:pt x="137" y="1"/>
                    </a:lnTo>
                    <a:lnTo>
                      <a:pt x="130" y="1"/>
                    </a:lnTo>
                    <a:lnTo>
                      <a:pt x="123" y="0"/>
                    </a:lnTo>
                    <a:lnTo>
                      <a:pt x="93" y="19"/>
                    </a:lnTo>
                    <a:lnTo>
                      <a:pt x="100" y="41"/>
                    </a:lnTo>
                    <a:lnTo>
                      <a:pt x="107" y="64"/>
                    </a:lnTo>
                    <a:lnTo>
                      <a:pt x="110" y="89"/>
                    </a:lnTo>
                    <a:lnTo>
                      <a:pt x="113" y="114"/>
                    </a:lnTo>
                    <a:lnTo>
                      <a:pt x="111" y="140"/>
                    </a:lnTo>
                    <a:lnTo>
                      <a:pt x="108" y="165"/>
                    </a:lnTo>
                    <a:lnTo>
                      <a:pt x="101" y="189"/>
                    </a:lnTo>
                    <a:lnTo>
                      <a:pt x="93" y="211"/>
                    </a:lnTo>
                    <a:lnTo>
                      <a:pt x="84" y="223"/>
                    </a:lnTo>
                    <a:lnTo>
                      <a:pt x="77" y="233"/>
                    </a:lnTo>
                    <a:lnTo>
                      <a:pt x="71" y="243"/>
                    </a:lnTo>
                    <a:lnTo>
                      <a:pt x="66" y="252"/>
                    </a:lnTo>
                    <a:lnTo>
                      <a:pt x="61" y="262"/>
                    </a:lnTo>
                    <a:lnTo>
                      <a:pt x="59" y="272"/>
                    </a:lnTo>
                    <a:lnTo>
                      <a:pt x="57" y="283"/>
                    </a:lnTo>
                    <a:lnTo>
                      <a:pt x="57" y="293"/>
                    </a:lnTo>
                    <a:lnTo>
                      <a:pt x="60" y="300"/>
                    </a:lnTo>
                    <a:lnTo>
                      <a:pt x="63" y="307"/>
                    </a:lnTo>
                    <a:lnTo>
                      <a:pt x="67" y="313"/>
                    </a:lnTo>
                    <a:lnTo>
                      <a:pt x="72" y="319"/>
                    </a:lnTo>
                    <a:lnTo>
                      <a:pt x="61" y="355"/>
                    </a:lnTo>
                    <a:lnTo>
                      <a:pt x="56" y="359"/>
                    </a:lnTo>
                    <a:lnTo>
                      <a:pt x="49" y="360"/>
                    </a:lnTo>
                    <a:lnTo>
                      <a:pt x="40" y="360"/>
                    </a:lnTo>
                    <a:lnTo>
                      <a:pt x="30" y="360"/>
                    </a:lnTo>
                    <a:lnTo>
                      <a:pt x="0" y="473"/>
                    </a:lnTo>
                    <a:lnTo>
                      <a:pt x="0" y="482"/>
                    </a:lnTo>
                    <a:lnTo>
                      <a:pt x="3" y="488"/>
                    </a:lnTo>
                    <a:lnTo>
                      <a:pt x="7" y="494"/>
                    </a:lnTo>
                    <a:lnTo>
                      <a:pt x="13" y="498"/>
                    </a:lnTo>
                    <a:lnTo>
                      <a:pt x="19" y="504"/>
                    </a:lnTo>
                    <a:lnTo>
                      <a:pt x="25" y="507"/>
                    </a:lnTo>
                    <a:lnTo>
                      <a:pt x="30" y="512"/>
                    </a:lnTo>
                    <a:lnTo>
                      <a:pt x="36" y="515"/>
                    </a:lnTo>
                    <a:lnTo>
                      <a:pt x="37" y="514"/>
                    </a:lnTo>
                    <a:lnTo>
                      <a:pt x="40" y="509"/>
                    </a:lnTo>
                    <a:lnTo>
                      <a:pt x="44" y="506"/>
                    </a:lnTo>
                    <a:lnTo>
                      <a:pt x="46" y="504"/>
                    </a:lnTo>
                    <a:close/>
                  </a:path>
                </a:pathLst>
              </a:custGeom>
              <a:solidFill>
                <a:srgbClr val="FFFFFF"/>
              </a:solidFill>
              <a:ln w="9525">
                <a:noFill/>
                <a:round/>
                <a:headEnd/>
                <a:tailEnd/>
              </a:ln>
            </p:spPr>
            <p:txBody>
              <a:bodyPr/>
              <a:lstStyle/>
              <a:p>
                <a:endParaRPr lang="tr-TR"/>
              </a:p>
            </p:txBody>
          </p:sp>
          <p:sp>
            <p:nvSpPr>
              <p:cNvPr id="43354" name="Freeform 346"/>
              <p:cNvSpPr>
                <a:spLocks/>
              </p:cNvSpPr>
              <p:nvPr/>
            </p:nvSpPr>
            <p:spPr bwMode="auto">
              <a:xfrm>
                <a:off x="3704" y="896"/>
                <a:ext cx="18" cy="10"/>
              </a:xfrm>
              <a:custGeom>
                <a:avLst/>
                <a:gdLst/>
                <a:ahLst/>
                <a:cxnLst>
                  <a:cxn ang="0">
                    <a:pos x="14" y="67"/>
                  </a:cxn>
                  <a:cxn ang="0">
                    <a:pos x="86" y="47"/>
                  </a:cxn>
                  <a:cxn ang="0">
                    <a:pos x="122" y="0"/>
                  </a:cxn>
                  <a:cxn ang="0">
                    <a:pos x="9" y="47"/>
                  </a:cxn>
                  <a:cxn ang="0">
                    <a:pos x="6" y="52"/>
                  </a:cxn>
                  <a:cxn ang="0">
                    <a:pos x="1" y="59"/>
                  </a:cxn>
                  <a:cxn ang="0">
                    <a:pos x="0" y="64"/>
                  </a:cxn>
                  <a:cxn ang="0">
                    <a:pos x="1" y="67"/>
                  </a:cxn>
                  <a:cxn ang="0">
                    <a:pos x="6" y="69"/>
                  </a:cxn>
                  <a:cxn ang="0">
                    <a:pos x="14" y="67"/>
                  </a:cxn>
                </a:cxnLst>
                <a:rect l="0" t="0" r="r" b="b"/>
                <a:pathLst>
                  <a:path w="122" h="69">
                    <a:moveTo>
                      <a:pt x="14" y="67"/>
                    </a:moveTo>
                    <a:lnTo>
                      <a:pt x="86" y="47"/>
                    </a:lnTo>
                    <a:lnTo>
                      <a:pt x="122" y="0"/>
                    </a:lnTo>
                    <a:lnTo>
                      <a:pt x="9" y="47"/>
                    </a:lnTo>
                    <a:lnTo>
                      <a:pt x="6" y="52"/>
                    </a:lnTo>
                    <a:lnTo>
                      <a:pt x="1" y="59"/>
                    </a:lnTo>
                    <a:lnTo>
                      <a:pt x="0" y="64"/>
                    </a:lnTo>
                    <a:lnTo>
                      <a:pt x="1" y="67"/>
                    </a:lnTo>
                    <a:lnTo>
                      <a:pt x="6" y="69"/>
                    </a:lnTo>
                    <a:lnTo>
                      <a:pt x="14" y="67"/>
                    </a:lnTo>
                    <a:close/>
                  </a:path>
                </a:pathLst>
              </a:custGeom>
              <a:solidFill>
                <a:srgbClr val="FFFFFF"/>
              </a:solidFill>
              <a:ln w="9525">
                <a:noFill/>
                <a:round/>
                <a:headEnd/>
                <a:tailEnd/>
              </a:ln>
            </p:spPr>
            <p:txBody>
              <a:bodyPr/>
              <a:lstStyle/>
              <a:p>
                <a:endParaRPr lang="tr-TR"/>
              </a:p>
            </p:txBody>
          </p:sp>
          <p:sp>
            <p:nvSpPr>
              <p:cNvPr id="43355" name="Freeform 347"/>
              <p:cNvSpPr>
                <a:spLocks/>
              </p:cNvSpPr>
              <p:nvPr/>
            </p:nvSpPr>
            <p:spPr bwMode="auto">
              <a:xfrm>
                <a:off x="3773" y="856"/>
                <a:ext cx="35" cy="29"/>
              </a:xfrm>
              <a:custGeom>
                <a:avLst/>
                <a:gdLst/>
                <a:ahLst/>
                <a:cxnLst>
                  <a:cxn ang="0">
                    <a:pos x="11" y="196"/>
                  </a:cxn>
                  <a:cxn ang="0">
                    <a:pos x="29" y="187"/>
                  </a:cxn>
                  <a:cxn ang="0">
                    <a:pos x="47" y="174"/>
                  </a:cxn>
                  <a:cxn ang="0">
                    <a:pos x="65" y="162"/>
                  </a:cxn>
                  <a:cxn ang="0">
                    <a:pos x="84" y="148"/>
                  </a:cxn>
                  <a:cxn ang="0">
                    <a:pos x="102" y="136"/>
                  </a:cxn>
                  <a:cxn ang="0">
                    <a:pos x="121" y="124"/>
                  </a:cxn>
                  <a:cxn ang="0">
                    <a:pos x="142" y="113"/>
                  </a:cxn>
                  <a:cxn ang="0">
                    <a:pos x="166" y="103"/>
                  </a:cxn>
                  <a:cxn ang="0">
                    <a:pos x="177" y="91"/>
                  </a:cxn>
                  <a:cxn ang="0">
                    <a:pos x="189" y="79"/>
                  </a:cxn>
                  <a:cxn ang="0">
                    <a:pos x="200" y="67"/>
                  </a:cxn>
                  <a:cxn ang="0">
                    <a:pos x="212" y="54"/>
                  </a:cxn>
                  <a:cxn ang="0">
                    <a:pos x="220" y="42"/>
                  </a:cxn>
                  <a:cxn ang="0">
                    <a:pos x="230" y="29"/>
                  </a:cxn>
                  <a:cxn ang="0">
                    <a:pos x="237" y="16"/>
                  </a:cxn>
                  <a:cxn ang="0">
                    <a:pos x="243" y="0"/>
                  </a:cxn>
                  <a:cxn ang="0">
                    <a:pos x="140" y="46"/>
                  </a:cxn>
                  <a:cxn ang="0">
                    <a:pos x="133" y="45"/>
                  </a:cxn>
                  <a:cxn ang="0">
                    <a:pos x="129" y="41"/>
                  </a:cxn>
                  <a:cxn ang="0">
                    <a:pos x="123" y="38"/>
                  </a:cxn>
                  <a:cxn ang="0">
                    <a:pos x="115" y="36"/>
                  </a:cxn>
                  <a:cxn ang="0">
                    <a:pos x="0" y="201"/>
                  </a:cxn>
                  <a:cxn ang="0">
                    <a:pos x="2" y="201"/>
                  </a:cxn>
                  <a:cxn ang="0">
                    <a:pos x="6" y="199"/>
                  </a:cxn>
                  <a:cxn ang="0">
                    <a:pos x="9" y="198"/>
                  </a:cxn>
                  <a:cxn ang="0">
                    <a:pos x="11" y="196"/>
                  </a:cxn>
                </a:cxnLst>
                <a:rect l="0" t="0" r="r" b="b"/>
                <a:pathLst>
                  <a:path w="243" h="201">
                    <a:moveTo>
                      <a:pt x="11" y="196"/>
                    </a:moveTo>
                    <a:lnTo>
                      <a:pt x="29" y="187"/>
                    </a:lnTo>
                    <a:lnTo>
                      <a:pt x="47" y="174"/>
                    </a:lnTo>
                    <a:lnTo>
                      <a:pt x="65" y="162"/>
                    </a:lnTo>
                    <a:lnTo>
                      <a:pt x="84" y="148"/>
                    </a:lnTo>
                    <a:lnTo>
                      <a:pt x="102" y="136"/>
                    </a:lnTo>
                    <a:lnTo>
                      <a:pt x="121" y="124"/>
                    </a:lnTo>
                    <a:lnTo>
                      <a:pt x="142" y="113"/>
                    </a:lnTo>
                    <a:lnTo>
                      <a:pt x="166" y="103"/>
                    </a:lnTo>
                    <a:lnTo>
                      <a:pt x="177" y="91"/>
                    </a:lnTo>
                    <a:lnTo>
                      <a:pt x="189" y="79"/>
                    </a:lnTo>
                    <a:lnTo>
                      <a:pt x="200" y="67"/>
                    </a:lnTo>
                    <a:lnTo>
                      <a:pt x="212" y="54"/>
                    </a:lnTo>
                    <a:lnTo>
                      <a:pt x="220" y="42"/>
                    </a:lnTo>
                    <a:lnTo>
                      <a:pt x="230" y="29"/>
                    </a:lnTo>
                    <a:lnTo>
                      <a:pt x="237" y="16"/>
                    </a:lnTo>
                    <a:lnTo>
                      <a:pt x="243" y="0"/>
                    </a:lnTo>
                    <a:lnTo>
                      <a:pt x="140" y="46"/>
                    </a:lnTo>
                    <a:lnTo>
                      <a:pt x="133" y="45"/>
                    </a:lnTo>
                    <a:lnTo>
                      <a:pt x="129" y="41"/>
                    </a:lnTo>
                    <a:lnTo>
                      <a:pt x="123" y="38"/>
                    </a:lnTo>
                    <a:lnTo>
                      <a:pt x="115" y="36"/>
                    </a:lnTo>
                    <a:lnTo>
                      <a:pt x="0" y="201"/>
                    </a:lnTo>
                    <a:lnTo>
                      <a:pt x="2" y="201"/>
                    </a:lnTo>
                    <a:lnTo>
                      <a:pt x="6" y="199"/>
                    </a:lnTo>
                    <a:lnTo>
                      <a:pt x="9" y="198"/>
                    </a:lnTo>
                    <a:lnTo>
                      <a:pt x="11" y="196"/>
                    </a:lnTo>
                    <a:close/>
                  </a:path>
                </a:pathLst>
              </a:custGeom>
              <a:solidFill>
                <a:srgbClr val="FFFFFF"/>
              </a:solidFill>
              <a:ln w="9525">
                <a:noFill/>
                <a:round/>
                <a:headEnd/>
                <a:tailEnd/>
              </a:ln>
            </p:spPr>
            <p:txBody>
              <a:bodyPr/>
              <a:lstStyle/>
              <a:p>
                <a:endParaRPr lang="tr-TR"/>
              </a:p>
            </p:txBody>
          </p:sp>
          <p:sp>
            <p:nvSpPr>
              <p:cNvPr id="43356" name="Freeform 348"/>
              <p:cNvSpPr>
                <a:spLocks/>
              </p:cNvSpPr>
              <p:nvPr/>
            </p:nvSpPr>
            <p:spPr bwMode="auto">
              <a:xfrm>
                <a:off x="3417" y="925"/>
                <a:ext cx="23" cy="41"/>
              </a:xfrm>
              <a:custGeom>
                <a:avLst/>
                <a:gdLst/>
                <a:ahLst/>
                <a:cxnLst>
                  <a:cxn ang="0">
                    <a:pos x="12" y="289"/>
                  </a:cxn>
                  <a:cxn ang="0">
                    <a:pos x="19" y="286"/>
                  </a:cxn>
                  <a:cxn ang="0">
                    <a:pos x="25" y="284"/>
                  </a:cxn>
                  <a:cxn ang="0">
                    <a:pos x="31" y="283"/>
                  </a:cxn>
                  <a:cxn ang="0">
                    <a:pos x="38" y="279"/>
                  </a:cxn>
                  <a:cxn ang="0">
                    <a:pos x="157" y="0"/>
                  </a:cxn>
                  <a:cxn ang="0">
                    <a:pos x="138" y="6"/>
                  </a:cxn>
                  <a:cxn ang="0">
                    <a:pos x="122" y="13"/>
                  </a:cxn>
                  <a:cxn ang="0">
                    <a:pos x="106" y="24"/>
                  </a:cxn>
                  <a:cxn ang="0">
                    <a:pos x="92" y="36"/>
                  </a:cxn>
                  <a:cxn ang="0">
                    <a:pos x="76" y="50"/>
                  </a:cxn>
                  <a:cxn ang="0">
                    <a:pos x="64" y="65"/>
                  </a:cxn>
                  <a:cxn ang="0">
                    <a:pos x="52" y="81"/>
                  </a:cxn>
                  <a:cxn ang="0">
                    <a:pos x="44" y="94"/>
                  </a:cxn>
                  <a:cxn ang="0">
                    <a:pos x="35" y="120"/>
                  </a:cxn>
                  <a:cxn ang="0">
                    <a:pos x="27" y="144"/>
                  </a:cxn>
                  <a:cxn ang="0">
                    <a:pos x="19" y="168"/>
                  </a:cxn>
                  <a:cxn ang="0">
                    <a:pos x="11" y="192"/>
                  </a:cxn>
                  <a:cxn ang="0">
                    <a:pos x="4" y="217"/>
                  </a:cxn>
                  <a:cxn ang="0">
                    <a:pos x="0" y="241"/>
                  </a:cxn>
                  <a:cxn ang="0">
                    <a:pos x="0" y="265"/>
                  </a:cxn>
                  <a:cxn ang="0">
                    <a:pos x="7" y="289"/>
                  </a:cxn>
                  <a:cxn ang="0">
                    <a:pos x="9" y="289"/>
                  </a:cxn>
                  <a:cxn ang="0">
                    <a:pos x="12" y="289"/>
                  </a:cxn>
                </a:cxnLst>
                <a:rect l="0" t="0" r="r" b="b"/>
                <a:pathLst>
                  <a:path w="157" h="289">
                    <a:moveTo>
                      <a:pt x="12" y="289"/>
                    </a:moveTo>
                    <a:lnTo>
                      <a:pt x="19" y="286"/>
                    </a:lnTo>
                    <a:lnTo>
                      <a:pt x="25" y="284"/>
                    </a:lnTo>
                    <a:lnTo>
                      <a:pt x="31" y="283"/>
                    </a:lnTo>
                    <a:lnTo>
                      <a:pt x="38" y="279"/>
                    </a:lnTo>
                    <a:lnTo>
                      <a:pt x="157" y="0"/>
                    </a:lnTo>
                    <a:lnTo>
                      <a:pt x="138" y="6"/>
                    </a:lnTo>
                    <a:lnTo>
                      <a:pt x="122" y="13"/>
                    </a:lnTo>
                    <a:lnTo>
                      <a:pt x="106" y="24"/>
                    </a:lnTo>
                    <a:lnTo>
                      <a:pt x="92" y="36"/>
                    </a:lnTo>
                    <a:lnTo>
                      <a:pt x="76" y="50"/>
                    </a:lnTo>
                    <a:lnTo>
                      <a:pt x="64" y="65"/>
                    </a:lnTo>
                    <a:lnTo>
                      <a:pt x="52" y="81"/>
                    </a:lnTo>
                    <a:lnTo>
                      <a:pt x="44" y="94"/>
                    </a:lnTo>
                    <a:lnTo>
                      <a:pt x="35" y="120"/>
                    </a:lnTo>
                    <a:lnTo>
                      <a:pt x="27" y="144"/>
                    </a:lnTo>
                    <a:lnTo>
                      <a:pt x="19" y="168"/>
                    </a:lnTo>
                    <a:lnTo>
                      <a:pt x="11" y="192"/>
                    </a:lnTo>
                    <a:lnTo>
                      <a:pt x="4" y="217"/>
                    </a:lnTo>
                    <a:lnTo>
                      <a:pt x="0" y="241"/>
                    </a:lnTo>
                    <a:lnTo>
                      <a:pt x="0" y="265"/>
                    </a:lnTo>
                    <a:lnTo>
                      <a:pt x="7" y="289"/>
                    </a:lnTo>
                    <a:lnTo>
                      <a:pt x="9" y="289"/>
                    </a:lnTo>
                    <a:lnTo>
                      <a:pt x="12" y="289"/>
                    </a:lnTo>
                    <a:close/>
                  </a:path>
                </a:pathLst>
              </a:custGeom>
              <a:solidFill>
                <a:srgbClr val="FFFFFF"/>
              </a:solidFill>
              <a:ln w="9525">
                <a:noFill/>
                <a:round/>
                <a:headEnd/>
                <a:tailEnd/>
              </a:ln>
            </p:spPr>
            <p:txBody>
              <a:bodyPr/>
              <a:lstStyle/>
              <a:p>
                <a:endParaRPr lang="tr-TR"/>
              </a:p>
            </p:txBody>
          </p:sp>
          <p:sp>
            <p:nvSpPr>
              <p:cNvPr id="43357" name="Freeform 349"/>
              <p:cNvSpPr>
                <a:spLocks/>
              </p:cNvSpPr>
              <p:nvPr/>
            </p:nvSpPr>
            <p:spPr bwMode="auto">
              <a:xfrm>
                <a:off x="3686" y="877"/>
                <a:ext cx="31" cy="25"/>
              </a:xfrm>
              <a:custGeom>
                <a:avLst/>
                <a:gdLst/>
                <a:ahLst/>
                <a:cxnLst>
                  <a:cxn ang="0">
                    <a:pos x="0" y="175"/>
                  </a:cxn>
                  <a:cxn ang="0">
                    <a:pos x="107" y="149"/>
                  </a:cxn>
                  <a:cxn ang="0">
                    <a:pos x="216" y="10"/>
                  </a:cxn>
                  <a:cxn ang="0">
                    <a:pos x="213" y="9"/>
                  </a:cxn>
                  <a:cxn ang="0">
                    <a:pos x="212" y="6"/>
                  </a:cxn>
                  <a:cxn ang="0">
                    <a:pos x="210" y="5"/>
                  </a:cxn>
                  <a:cxn ang="0">
                    <a:pos x="205" y="0"/>
                  </a:cxn>
                  <a:cxn ang="0">
                    <a:pos x="92" y="15"/>
                  </a:cxn>
                  <a:cxn ang="0">
                    <a:pos x="0" y="175"/>
                  </a:cxn>
                </a:cxnLst>
                <a:rect l="0" t="0" r="r" b="b"/>
                <a:pathLst>
                  <a:path w="216" h="175">
                    <a:moveTo>
                      <a:pt x="0" y="175"/>
                    </a:moveTo>
                    <a:lnTo>
                      <a:pt x="107" y="149"/>
                    </a:lnTo>
                    <a:lnTo>
                      <a:pt x="216" y="10"/>
                    </a:lnTo>
                    <a:lnTo>
                      <a:pt x="213" y="9"/>
                    </a:lnTo>
                    <a:lnTo>
                      <a:pt x="212" y="6"/>
                    </a:lnTo>
                    <a:lnTo>
                      <a:pt x="210" y="5"/>
                    </a:lnTo>
                    <a:lnTo>
                      <a:pt x="205" y="0"/>
                    </a:lnTo>
                    <a:lnTo>
                      <a:pt x="92" y="15"/>
                    </a:lnTo>
                    <a:lnTo>
                      <a:pt x="0" y="175"/>
                    </a:lnTo>
                    <a:close/>
                  </a:path>
                </a:pathLst>
              </a:custGeom>
              <a:solidFill>
                <a:srgbClr val="FFFFFF"/>
              </a:solidFill>
              <a:ln w="9525">
                <a:noFill/>
                <a:round/>
                <a:headEnd/>
                <a:tailEnd/>
              </a:ln>
            </p:spPr>
            <p:txBody>
              <a:bodyPr/>
              <a:lstStyle/>
              <a:p>
                <a:endParaRPr lang="tr-TR"/>
              </a:p>
            </p:txBody>
          </p:sp>
          <p:sp>
            <p:nvSpPr>
              <p:cNvPr id="43358" name="Freeform 350"/>
              <p:cNvSpPr>
                <a:spLocks/>
              </p:cNvSpPr>
              <p:nvPr/>
            </p:nvSpPr>
            <p:spPr bwMode="auto">
              <a:xfrm>
                <a:off x="3343" y="931"/>
                <a:ext cx="28" cy="52"/>
              </a:xfrm>
              <a:custGeom>
                <a:avLst/>
                <a:gdLst/>
                <a:ahLst/>
                <a:cxnLst>
                  <a:cxn ang="0">
                    <a:pos x="20" y="362"/>
                  </a:cxn>
                  <a:cxn ang="0">
                    <a:pos x="48" y="351"/>
                  </a:cxn>
                  <a:cxn ang="0">
                    <a:pos x="73" y="337"/>
                  </a:cxn>
                  <a:cxn ang="0">
                    <a:pos x="94" y="321"/>
                  </a:cxn>
                  <a:cxn ang="0">
                    <a:pos x="115" y="301"/>
                  </a:cxn>
                  <a:cxn ang="0">
                    <a:pos x="131" y="281"/>
                  </a:cxn>
                  <a:cxn ang="0">
                    <a:pos x="148" y="259"/>
                  </a:cxn>
                  <a:cxn ang="0">
                    <a:pos x="163" y="236"/>
                  </a:cxn>
                  <a:cxn ang="0">
                    <a:pos x="179" y="212"/>
                  </a:cxn>
                  <a:cxn ang="0">
                    <a:pos x="180" y="198"/>
                  </a:cxn>
                  <a:cxn ang="0">
                    <a:pos x="181" y="182"/>
                  </a:cxn>
                  <a:cxn ang="0">
                    <a:pos x="183" y="168"/>
                  </a:cxn>
                  <a:cxn ang="0">
                    <a:pos x="186" y="153"/>
                  </a:cxn>
                  <a:cxn ang="0">
                    <a:pos x="187" y="139"/>
                  </a:cxn>
                  <a:cxn ang="0">
                    <a:pos x="190" y="124"/>
                  </a:cxn>
                  <a:cxn ang="0">
                    <a:pos x="193" y="109"/>
                  </a:cxn>
                  <a:cxn ang="0">
                    <a:pos x="200" y="93"/>
                  </a:cxn>
                  <a:cxn ang="0">
                    <a:pos x="139" y="114"/>
                  </a:cxn>
                  <a:cxn ang="0">
                    <a:pos x="133" y="118"/>
                  </a:cxn>
                  <a:cxn ang="0">
                    <a:pos x="125" y="118"/>
                  </a:cxn>
                  <a:cxn ang="0">
                    <a:pos x="116" y="118"/>
                  </a:cxn>
                  <a:cxn ang="0">
                    <a:pos x="107" y="114"/>
                  </a:cxn>
                  <a:cxn ang="0">
                    <a:pos x="66" y="0"/>
                  </a:cxn>
                  <a:cxn ang="0">
                    <a:pos x="0" y="36"/>
                  </a:cxn>
                  <a:cxn ang="0">
                    <a:pos x="41" y="27"/>
                  </a:cxn>
                  <a:cxn ang="0">
                    <a:pos x="55" y="46"/>
                  </a:cxn>
                  <a:cxn ang="0">
                    <a:pos x="65" y="68"/>
                  </a:cxn>
                  <a:cxn ang="0">
                    <a:pos x="69" y="93"/>
                  </a:cxn>
                  <a:cxn ang="0">
                    <a:pos x="70" y="118"/>
                  </a:cxn>
                  <a:cxn ang="0">
                    <a:pos x="67" y="145"/>
                  </a:cxn>
                  <a:cxn ang="0">
                    <a:pos x="62" y="170"/>
                  </a:cxn>
                  <a:cxn ang="0">
                    <a:pos x="56" y="195"/>
                  </a:cxn>
                  <a:cxn ang="0">
                    <a:pos x="51" y="217"/>
                  </a:cxn>
                  <a:cxn ang="0">
                    <a:pos x="45" y="237"/>
                  </a:cxn>
                  <a:cxn ang="0">
                    <a:pos x="40" y="254"/>
                  </a:cxn>
                  <a:cxn ang="0">
                    <a:pos x="33" y="270"/>
                  </a:cxn>
                  <a:cxn ang="0">
                    <a:pos x="28" y="287"/>
                  </a:cxn>
                  <a:cxn ang="0">
                    <a:pos x="22" y="304"/>
                  </a:cxn>
                  <a:cxn ang="0">
                    <a:pos x="16" y="322"/>
                  </a:cxn>
                  <a:cxn ang="0">
                    <a:pos x="12" y="339"/>
                  </a:cxn>
                  <a:cxn ang="0">
                    <a:pos x="10" y="356"/>
                  </a:cxn>
                  <a:cxn ang="0">
                    <a:pos x="12" y="359"/>
                  </a:cxn>
                  <a:cxn ang="0">
                    <a:pos x="15" y="361"/>
                  </a:cxn>
                  <a:cxn ang="0">
                    <a:pos x="16" y="363"/>
                  </a:cxn>
                  <a:cxn ang="0">
                    <a:pos x="20" y="362"/>
                  </a:cxn>
                </a:cxnLst>
                <a:rect l="0" t="0" r="r" b="b"/>
                <a:pathLst>
                  <a:path w="200" h="363">
                    <a:moveTo>
                      <a:pt x="20" y="362"/>
                    </a:moveTo>
                    <a:lnTo>
                      <a:pt x="48" y="351"/>
                    </a:lnTo>
                    <a:lnTo>
                      <a:pt x="73" y="337"/>
                    </a:lnTo>
                    <a:lnTo>
                      <a:pt x="94" y="321"/>
                    </a:lnTo>
                    <a:lnTo>
                      <a:pt x="115" y="301"/>
                    </a:lnTo>
                    <a:lnTo>
                      <a:pt x="131" y="281"/>
                    </a:lnTo>
                    <a:lnTo>
                      <a:pt x="148" y="259"/>
                    </a:lnTo>
                    <a:lnTo>
                      <a:pt x="163" y="236"/>
                    </a:lnTo>
                    <a:lnTo>
                      <a:pt x="179" y="212"/>
                    </a:lnTo>
                    <a:lnTo>
                      <a:pt x="180" y="198"/>
                    </a:lnTo>
                    <a:lnTo>
                      <a:pt x="181" y="182"/>
                    </a:lnTo>
                    <a:lnTo>
                      <a:pt x="183" y="168"/>
                    </a:lnTo>
                    <a:lnTo>
                      <a:pt x="186" y="153"/>
                    </a:lnTo>
                    <a:lnTo>
                      <a:pt x="187" y="139"/>
                    </a:lnTo>
                    <a:lnTo>
                      <a:pt x="190" y="124"/>
                    </a:lnTo>
                    <a:lnTo>
                      <a:pt x="193" y="109"/>
                    </a:lnTo>
                    <a:lnTo>
                      <a:pt x="200" y="93"/>
                    </a:lnTo>
                    <a:lnTo>
                      <a:pt x="139" y="114"/>
                    </a:lnTo>
                    <a:lnTo>
                      <a:pt x="133" y="118"/>
                    </a:lnTo>
                    <a:lnTo>
                      <a:pt x="125" y="118"/>
                    </a:lnTo>
                    <a:lnTo>
                      <a:pt x="116" y="118"/>
                    </a:lnTo>
                    <a:lnTo>
                      <a:pt x="107" y="114"/>
                    </a:lnTo>
                    <a:lnTo>
                      <a:pt x="66" y="0"/>
                    </a:lnTo>
                    <a:lnTo>
                      <a:pt x="0" y="36"/>
                    </a:lnTo>
                    <a:lnTo>
                      <a:pt x="41" y="27"/>
                    </a:lnTo>
                    <a:lnTo>
                      <a:pt x="55" y="46"/>
                    </a:lnTo>
                    <a:lnTo>
                      <a:pt x="65" y="68"/>
                    </a:lnTo>
                    <a:lnTo>
                      <a:pt x="69" y="93"/>
                    </a:lnTo>
                    <a:lnTo>
                      <a:pt x="70" y="118"/>
                    </a:lnTo>
                    <a:lnTo>
                      <a:pt x="67" y="145"/>
                    </a:lnTo>
                    <a:lnTo>
                      <a:pt x="62" y="170"/>
                    </a:lnTo>
                    <a:lnTo>
                      <a:pt x="56" y="195"/>
                    </a:lnTo>
                    <a:lnTo>
                      <a:pt x="51" y="217"/>
                    </a:lnTo>
                    <a:lnTo>
                      <a:pt x="45" y="237"/>
                    </a:lnTo>
                    <a:lnTo>
                      <a:pt x="40" y="254"/>
                    </a:lnTo>
                    <a:lnTo>
                      <a:pt x="33" y="270"/>
                    </a:lnTo>
                    <a:lnTo>
                      <a:pt x="28" y="287"/>
                    </a:lnTo>
                    <a:lnTo>
                      <a:pt x="22" y="304"/>
                    </a:lnTo>
                    <a:lnTo>
                      <a:pt x="16" y="322"/>
                    </a:lnTo>
                    <a:lnTo>
                      <a:pt x="12" y="339"/>
                    </a:lnTo>
                    <a:lnTo>
                      <a:pt x="10" y="356"/>
                    </a:lnTo>
                    <a:lnTo>
                      <a:pt x="12" y="359"/>
                    </a:lnTo>
                    <a:lnTo>
                      <a:pt x="15" y="361"/>
                    </a:lnTo>
                    <a:lnTo>
                      <a:pt x="16" y="363"/>
                    </a:lnTo>
                    <a:lnTo>
                      <a:pt x="20" y="362"/>
                    </a:lnTo>
                    <a:close/>
                  </a:path>
                </a:pathLst>
              </a:custGeom>
              <a:solidFill>
                <a:srgbClr val="FFFFFF"/>
              </a:solidFill>
              <a:ln w="9525">
                <a:noFill/>
                <a:round/>
                <a:headEnd/>
                <a:tailEnd/>
              </a:ln>
            </p:spPr>
            <p:txBody>
              <a:bodyPr/>
              <a:lstStyle/>
              <a:p>
                <a:endParaRPr lang="tr-TR"/>
              </a:p>
            </p:txBody>
          </p:sp>
          <p:sp>
            <p:nvSpPr>
              <p:cNvPr id="43359" name="Freeform 351"/>
              <p:cNvSpPr>
                <a:spLocks/>
              </p:cNvSpPr>
              <p:nvPr/>
            </p:nvSpPr>
            <p:spPr bwMode="auto">
              <a:xfrm>
                <a:off x="3655" y="881"/>
                <a:ext cx="34" cy="28"/>
              </a:xfrm>
              <a:custGeom>
                <a:avLst/>
                <a:gdLst/>
                <a:ahLst/>
                <a:cxnLst>
                  <a:cxn ang="0">
                    <a:pos x="11" y="196"/>
                  </a:cxn>
                  <a:cxn ang="0">
                    <a:pos x="26" y="186"/>
                  </a:cxn>
                  <a:cxn ang="0">
                    <a:pos x="43" y="177"/>
                  </a:cxn>
                  <a:cxn ang="0">
                    <a:pos x="59" y="171"/>
                  </a:cxn>
                  <a:cxn ang="0">
                    <a:pos x="75" y="164"/>
                  </a:cxn>
                  <a:cxn ang="0">
                    <a:pos x="90" y="161"/>
                  </a:cxn>
                  <a:cxn ang="0">
                    <a:pos x="107" y="160"/>
                  </a:cxn>
                  <a:cxn ang="0">
                    <a:pos x="123" y="162"/>
                  </a:cxn>
                  <a:cxn ang="0">
                    <a:pos x="139" y="165"/>
                  </a:cxn>
                  <a:cxn ang="0">
                    <a:pos x="155" y="153"/>
                  </a:cxn>
                  <a:cxn ang="0">
                    <a:pos x="171" y="138"/>
                  </a:cxn>
                  <a:cxn ang="0">
                    <a:pos x="186" y="123"/>
                  </a:cxn>
                  <a:cxn ang="0">
                    <a:pos x="200" y="103"/>
                  </a:cxn>
                  <a:cxn ang="0">
                    <a:pos x="212" y="84"/>
                  </a:cxn>
                  <a:cxn ang="0">
                    <a:pos x="223" y="63"/>
                  </a:cxn>
                  <a:cxn ang="0">
                    <a:pos x="233" y="42"/>
                  </a:cxn>
                  <a:cxn ang="0">
                    <a:pos x="243" y="21"/>
                  </a:cxn>
                  <a:cxn ang="0">
                    <a:pos x="243" y="12"/>
                  </a:cxn>
                  <a:cxn ang="0">
                    <a:pos x="243" y="5"/>
                  </a:cxn>
                  <a:cxn ang="0">
                    <a:pos x="243" y="2"/>
                  </a:cxn>
                  <a:cxn ang="0">
                    <a:pos x="243" y="0"/>
                  </a:cxn>
                  <a:cxn ang="0">
                    <a:pos x="57" y="98"/>
                  </a:cxn>
                  <a:cxn ang="0">
                    <a:pos x="0" y="190"/>
                  </a:cxn>
                  <a:cxn ang="0">
                    <a:pos x="1" y="193"/>
                  </a:cxn>
                  <a:cxn ang="0">
                    <a:pos x="6" y="194"/>
                  </a:cxn>
                  <a:cxn ang="0">
                    <a:pos x="9" y="196"/>
                  </a:cxn>
                  <a:cxn ang="0">
                    <a:pos x="11" y="196"/>
                  </a:cxn>
                </a:cxnLst>
                <a:rect l="0" t="0" r="r" b="b"/>
                <a:pathLst>
                  <a:path w="243" h="196">
                    <a:moveTo>
                      <a:pt x="11" y="196"/>
                    </a:moveTo>
                    <a:lnTo>
                      <a:pt x="26" y="186"/>
                    </a:lnTo>
                    <a:lnTo>
                      <a:pt x="43" y="177"/>
                    </a:lnTo>
                    <a:lnTo>
                      <a:pt x="59" y="171"/>
                    </a:lnTo>
                    <a:lnTo>
                      <a:pt x="75" y="164"/>
                    </a:lnTo>
                    <a:lnTo>
                      <a:pt x="90" y="161"/>
                    </a:lnTo>
                    <a:lnTo>
                      <a:pt x="107" y="160"/>
                    </a:lnTo>
                    <a:lnTo>
                      <a:pt x="123" y="162"/>
                    </a:lnTo>
                    <a:lnTo>
                      <a:pt x="139" y="165"/>
                    </a:lnTo>
                    <a:lnTo>
                      <a:pt x="155" y="153"/>
                    </a:lnTo>
                    <a:lnTo>
                      <a:pt x="171" y="138"/>
                    </a:lnTo>
                    <a:lnTo>
                      <a:pt x="186" y="123"/>
                    </a:lnTo>
                    <a:lnTo>
                      <a:pt x="200" y="103"/>
                    </a:lnTo>
                    <a:lnTo>
                      <a:pt x="212" y="84"/>
                    </a:lnTo>
                    <a:lnTo>
                      <a:pt x="223" y="63"/>
                    </a:lnTo>
                    <a:lnTo>
                      <a:pt x="233" y="42"/>
                    </a:lnTo>
                    <a:lnTo>
                      <a:pt x="243" y="21"/>
                    </a:lnTo>
                    <a:lnTo>
                      <a:pt x="243" y="12"/>
                    </a:lnTo>
                    <a:lnTo>
                      <a:pt x="243" y="5"/>
                    </a:lnTo>
                    <a:lnTo>
                      <a:pt x="243" y="2"/>
                    </a:lnTo>
                    <a:lnTo>
                      <a:pt x="243" y="0"/>
                    </a:lnTo>
                    <a:lnTo>
                      <a:pt x="57" y="98"/>
                    </a:lnTo>
                    <a:lnTo>
                      <a:pt x="0" y="190"/>
                    </a:lnTo>
                    <a:lnTo>
                      <a:pt x="1" y="193"/>
                    </a:lnTo>
                    <a:lnTo>
                      <a:pt x="6" y="194"/>
                    </a:lnTo>
                    <a:lnTo>
                      <a:pt x="9" y="196"/>
                    </a:lnTo>
                    <a:lnTo>
                      <a:pt x="11" y="196"/>
                    </a:lnTo>
                    <a:close/>
                  </a:path>
                </a:pathLst>
              </a:custGeom>
              <a:solidFill>
                <a:srgbClr val="FFFFFF"/>
              </a:solidFill>
              <a:ln w="9525">
                <a:noFill/>
                <a:round/>
                <a:headEnd/>
                <a:tailEnd/>
              </a:ln>
            </p:spPr>
            <p:txBody>
              <a:bodyPr/>
              <a:lstStyle/>
              <a:p>
                <a:endParaRPr lang="tr-TR"/>
              </a:p>
            </p:txBody>
          </p:sp>
          <p:sp>
            <p:nvSpPr>
              <p:cNvPr id="43360" name="Freeform 352"/>
              <p:cNvSpPr>
                <a:spLocks/>
              </p:cNvSpPr>
              <p:nvPr/>
            </p:nvSpPr>
            <p:spPr bwMode="auto">
              <a:xfrm>
                <a:off x="3394" y="905"/>
                <a:ext cx="17" cy="62"/>
              </a:xfrm>
              <a:custGeom>
                <a:avLst/>
                <a:gdLst/>
                <a:ahLst/>
                <a:cxnLst>
                  <a:cxn ang="0">
                    <a:pos x="27" y="433"/>
                  </a:cxn>
                  <a:cxn ang="0">
                    <a:pos x="31" y="433"/>
                  </a:cxn>
                  <a:cxn ang="0">
                    <a:pos x="37" y="432"/>
                  </a:cxn>
                  <a:cxn ang="0">
                    <a:pos x="42" y="429"/>
                  </a:cxn>
                  <a:cxn ang="0">
                    <a:pos x="48" y="423"/>
                  </a:cxn>
                  <a:cxn ang="0">
                    <a:pos x="89" y="423"/>
                  </a:cxn>
                  <a:cxn ang="0">
                    <a:pos x="120" y="310"/>
                  </a:cxn>
                  <a:cxn ang="0">
                    <a:pos x="53" y="310"/>
                  </a:cxn>
                  <a:cxn ang="0">
                    <a:pos x="43" y="305"/>
                  </a:cxn>
                  <a:cxn ang="0">
                    <a:pos x="35" y="297"/>
                  </a:cxn>
                  <a:cxn ang="0">
                    <a:pos x="28" y="287"/>
                  </a:cxn>
                  <a:cxn ang="0">
                    <a:pos x="24" y="274"/>
                  </a:cxn>
                  <a:cxn ang="0">
                    <a:pos x="19" y="262"/>
                  </a:cxn>
                  <a:cxn ang="0">
                    <a:pos x="17" y="248"/>
                  </a:cxn>
                  <a:cxn ang="0">
                    <a:pos x="17" y="234"/>
                  </a:cxn>
                  <a:cxn ang="0">
                    <a:pos x="22" y="221"/>
                  </a:cxn>
                  <a:cxn ang="0">
                    <a:pos x="33" y="194"/>
                  </a:cxn>
                  <a:cxn ang="0">
                    <a:pos x="43" y="167"/>
                  </a:cxn>
                  <a:cxn ang="0">
                    <a:pos x="54" y="141"/>
                  </a:cxn>
                  <a:cxn ang="0">
                    <a:pos x="66" y="114"/>
                  </a:cxn>
                  <a:cxn ang="0">
                    <a:pos x="75" y="88"/>
                  </a:cxn>
                  <a:cxn ang="0">
                    <a:pos x="84" y="61"/>
                  </a:cxn>
                  <a:cxn ang="0">
                    <a:pos x="91" y="34"/>
                  </a:cxn>
                  <a:cxn ang="0">
                    <a:pos x="99" y="5"/>
                  </a:cxn>
                  <a:cxn ang="0">
                    <a:pos x="94" y="2"/>
                  </a:cxn>
                  <a:cxn ang="0">
                    <a:pos x="87" y="0"/>
                  </a:cxn>
                  <a:cxn ang="0">
                    <a:pos x="79" y="2"/>
                  </a:cxn>
                  <a:cxn ang="0">
                    <a:pos x="72" y="3"/>
                  </a:cxn>
                  <a:cxn ang="0">
                    <a:pos x="63" y="7"/>
                  </a:cxn>
                  <a:cxn ang="0">
                    <a:pos x="55" y="10"/>
                  </a:cxn>
                  <a:cxn ang="0">
                    <a:pos x="48" y="13"/>
                  </a:cxn>
                  <a:cxn ang="0">
                    <a:pos x="42" y="16"/>
                  </a:cxn>
                  <a:cxn ang="0">
                    <a:pos x="46" y="57"/>
                  </a:cxn>
                  <a:cxn ang="0">
                    <a:pos x="46" y="96"/>
                  </a:cxn>
                  <a:cxn ang="0">
                    <a:pos x="40" y="135"/>
                  </a:cxn>
                  <a:cxn ang="0">
                    <a:pos x="33" y="174"/>
                  </a:cxn>
                  <a:cxn ang="0">
                    <a:pos x="23" y="214"/>
                  </a:cxn>
                  <a:cxn ang="0">
                    <a:pos x="14" y="253"/>
                  </a:cxn>
                  <a:cxn ang="0">
                    <a:pos x="5" y="293"/>
                  </a:cxn>
                  <a:cxn ang="0">
                    <a:pos x="1" y="335"/>
                  </a:cxn>
                  <a:cxn ang="0">
                    <a:pos x="1" y="350"/>
                  </a:cxn>
                  <a:cxn ang="0">
                    <a:pos x="1" y="364"/>
                  </a:cxn>
                  <a:cxn ang="0">
                    <a:pos x="0" y="379"/>
                  </a:cxn>
                  <a:cxn ang="0">
                    <a:pos x="0" y="393"/>
                  </a:cxn>
                  <a:cxn ang="0">
                    <a:pos x="1" y="408"/>
                  </a:cxn>
                  <a:cxn ang="0">
                    <a:pos x="5" y="420"/>
                  </a:cxn>
                  <a:cxn ang="0">
                    <a:pos x="13" y="430"/>
                  </a:cxn>
                  <a:cxn ang="0">
                    <a:pos x="27" y="438"/>
                  </a:cxn>
                  <a:cxn ang="0">
                    <a:pos x="27" y="436"/>
                  </a:cxn>
                  <a:cxn ang="0">
                    <a:pos x="27" y="433"/>
                  </a:cxn>
                </a:cxnLst>
                <a:rect l="0" t="0" r="r" b="b"/>
                <a:pathLst>
                  <a:path w="120" h="438">
                    <a:moveTo>
                      <a:pt x="27" y="433"/>
                    </a:moveTo>
                    <a:lnTo>
                      <a:pt x="31" y="433"/>
                    </a:lnTo>
                    <a:lnTo>
                      <a:pt x="37" y="432"/>
                    </a:lnTo>
                    <a:lnTo>
                      <a:pt x="42" y="429"/>
                    </a:lnTo>
                    <a:lnTo>
                      <a:pt x="48" y="423"/>
                    </a:lnTo>
                    <a:lnTo>
                      <a:pt x="89" y="423"/>
                    </a:lnTo>
                    <a:lnTo>
                      <a:pt x="120" y="310"/>
                    </a:lnTo>
                    <a:lnTo>
                      <a:pt x="53" y="310"/>
                    </a:lnTo>
                    <a:lnTo>
                      <a:pt x="43" y="305"/>
                    </a:lnTo>
                    <a:lnTo>
                      <a:pt x="35" y="297"/>
                    </a:lnTo>
                    <a:lnTo>
                      <a:pt x="28" y="287"/>
                    </a:lnTo>
                    <a:lnTo>
                      <a:pt x="24" y="274"/>
                    </a:lnTo>
                    <a:lnTo>
                      <a:pt x="19" y="262"/>
                    </a:lnTo>
                    <a:lnTo>
                      <a:pt x="17" y="248"/>
                    </a:lnTo>
                    <a:lnTo>
                      <a:pt x="17" y="234"/>
                    </a:lnTo>
                    <a:lnTo>
                      <a:pt x="22" y="221"/>
                    </a:lnTo>
                    <a:lnTo>
                      <a:pt x="33" y="194"/>
                    </a:lnTo>
                    <a:lnTo>
                      <a:pt x="43" y="167"/>
                    </a:lnTo>
                    <a:lnTo>
                      <a:pt x="54" y="141"/>
                    </a:lnTo>
                    <a:lnTo>
                      <a:pt x="66" y="114"/>
                    </a:lnTo>
                    <a:lnTo>
                      <a:pt x="75" y="88"/>
                    </a:lnTo>
                    <a:lnTo>
                      <a:pt x="84" y="61"/>
                    </a:lnTo>
                    <a:lnTo>
                      <a:pt x="91" y="34"/>
                    </a:lnTo>
                    <a:lnTo>
                      <a:pt x="99" y="5"/>
                    </a:lnTo>
                    <a:lnTo>
                      <a:pt x="94" y="2"/>
                    </a:lnTo>
                    <a:lnTo>
                      <a:pt x="87" y="0"/>
                    </a:lnTo>
                    <a:lnTo>
                      <a:pt x="79" y="2"/>
                    </a:lnTo>
                    <a:lnTo>
                      <a:pt x="72" y="3"/>
                    </a:lnTo>
                    <a:lnTo>
                      <a:pt x="63" y="7"/>
                    </a:lnTo>
                    <a:lnTo>
                      <a:pt x="55" y="10"/>
                    </a:lnTo>
                    <a:lnTo>
                      <a:pt x="48" y="13"/>
                    </a:lnTo>
                    <a:lnTo>
                      <a:pt x="42" y="16"/>
                    </a:lnTo>
                    <a:lnTo>
                      <a:pt x="46" y="57"/>
                    </a:lnTo>
                    <a:lnTo>
                      <a:pt x="46" y="96"/>
                    </a:lnTo>
                    <a:lnTo>
                      <a:pt x="40" y="135"/>
                    </a:lnTo>
                    <a:lnTo>
                      <a:pt x="33" y="174"/>
                    </a:lnTo>
                    <a:lnTo>
                      <a:pt x="23" y="214"/>
                    </a:lnTo>
                    <a:lnTo>
                      <a:pt x="14" y="253"/>
                    </a:lnTo>
                    <a:lnTo>
                      <a:pt x="5" y="293"/>
                    </a:lnTo>
                    <a:lnTo>
                      <a:pt x="1" y="335"/>
                    </a:lnTo>
                    <a:lnTo>
                      <a:pt x="1" y="350"/>
                    </a:lnTo>
                    <a:lnTo>
                      <a:pt x="1" y="364"/>
                    </a:lnTo>
                    <a:lnTo>
                      <a:pt x="0" y="379"/>
                    </a:lnTo>
                    <a:lnTo>
                      <a:pt x="0" y="393"/>
                    </a:lnTo>
                    <a:lnTo>
                      <a:pt x="1" y="408"/>
                    </a:lnTo>
                    <a:lnTo>
                      <a:pt x="5" y="420"/>
                    </a:lnTo>
                    <a:lnTo>
                      <a:pt x="13" y="430"/>
                    </a:lnTo>
                    <a:lnTo>
                      <a:pt x="27" y="438"/>
                    </a:lnTo>
                    <a:lnTo>
                      <a:pt x="27" y="436"/>
                    </a:lnTo>
                    <a:lnTo>
                      <a:pt x="27" y="433"/>
                    </a:lnTo>
                    <a:close/>
                  </a:path>
                </a:pathLst>
              </a:custGeom>
              <a:solidFill>
                <a:srgbClr val="FFFFFF"/>
              </a:solidFill>
              <a:ln w="9525">
                <a:noFill/>
                <a:round/>
                <a:headEnd/>
                <a:tailEnd/>
              </a:ln>
            </p:spPr>
            <p:txBody>
              <a:bodyPr/>
              <a:lstStyle/>
              <a:p>
                <a:endParaRPr lang="tr-TR"/>
              </a:p>
            </p:txBody>
          </p:sp>
          <p:sp>
            <p:nvSpPr>
              <p:cNvPr id="43361" name="Freeform 353"/>
              <p:cNvSpPr>
                <a:spLocks/>
              </p:cNvSpPr>
              <p:nvPr/>
            </p:nvSpPr>
            <p:spPr bwMode="auto">
              <a:xfrm>
                <a:off x="3581" y="902"/>
                <a:ext cx="16" cy="22"/>
              </a:xfrm>
              <a:custGeom>
                <a:avLst/>
                <a:gdLst/>
                <a:ahLst/>
                <a:cxnLst>
                  <a:cxn ang="0">
                    <a:pos x="5" y="154"/>
                  </a:cxn>
                  <a:cxn ang="0">
                    <a:pos x="8" y="152"/>
                  </a:cxn>
                  <a:cxn ang="0">
                    <a:pos x="13" y="150"/>
                  </a:cxn>
                  <a:cxn ang="0">
                    <a:pos x="18" y="150"/>
                  </a:cxn>
                  <a:cxn ang="0">
                    <a:pos x="25" y="149"/>
                  </a:cxn>
                  <a:cxn ang="0">
                    <a:pos x="114" y="0"/>
                  </a:cxn>
                  <a:cxn ang="0">
                    <a:pos x="0" y="149"/>
                  </a:cxn>
                  <a:cxn ang="0">
                    <a:pos x="3" y="152"/>
                  </a:cxn>
                  <a:cxn ang="0">
                    <a:pos x="5" y="154"/>
                  </a:cxn>
                </a:cxnLst>
                <a:rect l="0" t="0" r="r" b="b"/>
                <a:pathLst>
                  <a:path w="114" h="154">
                    <a:moveTo>
                      <a:pt x="5" y="154"/>
                    </a:moveTo>
                    <a:lnTo>
                      <a:pt x="8" y="152"/>
                    </a:lnTo>
                    <a:lnTo>
                      <a:pt x="13" y="150"/>
                    </a:lnTo>
                    <a:lnTo>
                      <a:pt x="18" y="150"/>
                    </a:lnTo>
                    <a:lnTo>
                      <a:pt x="25" y="149"/>
                    </a:lnTo>
                    <a:lnTo>
                      <a:pt x="114" y="0"/>
                    </a:lnTo>
                    <a:lnTo>
                      <a:pt x="0" y="149"/>
                    </a:lnTo>
                    <a:lnTo>
                      <a:pt x="3" y="152"/>
                    </a:lnTo>
                    <a:lnTo>
                      <a:pt x="5" y="154"/>
                    </a:lnTo>
                    <a:close/>
                  </a:path>
                </a:pathLst>
              </a:custGeom>
              <a:solidFill>
                <a:srgbClr val="FFFFFF"/>
              </a:solidFill>
              <a:ln w="9525">
                <a:noFill/>
                <a:round/>
                <a:headEnd/>
                <a:tailEnd/>
              </a:ln>
            </p:spPr>
            <p:txBody>
              <a:bodyPr/>
              <a:lstStyle/>
              <a:p>
                <a:endParaRPr lang="tr-TR"/>
              </a:p>
            </p:txBody>
          </p:sp>
          <p:sp>
            <p:nvSpPr>
              <p:cNvPr id="43362" name="Freeform 354"/>
              <p:cNvSpPr>
                <a:spLocks/>
              </p:cNvSpPr>
              <p:nvPr/>
            </p:nvSpPr>
            <p:spPr bwMode="auto">
              <a:xfrm>
                <a:off x="3605" y="901"/>
                <a:ext cx="27" cy="16"/>
              </a:xfrm>
              <a:custGeom>
                <a:avLst/>
                <a:gdLst/>
                <a:ahLst/>
                <a:cxnLst>
                  <a:cxn ang="0">
                    <a:pos x="15" y="104"/>
                  </a:cxn>
                  <a:cxn ang="0">
                    <a:pos x="175" y="36"/>
                  </a:cxn>
                  <a:cxn ang="0">
                    <a:pos x="181" y="31"/>
                  </a:cxn>
                  <a:cxn ang="0">
                    <a:pos x="188" y="22"/>
                  </a:cxn>
                  <a:cxn ang="0">
                    <a:pos x="189" y="12"/>
                  </a:cxn>
                  <a:cxn ang="0">
                    <a:pos x="186" y="0"/>
                  </a:cxn>
                  <a:cxn ang="0">
                    <a:pos x="62" y="11"/>
                  </a:cxn>
                  <a:cxn ang="0">
                    <a:pos x="26" y="36"/>
                  </a:cxn>
                  <a:cxn ang="0">
                    <a:pos x="0" y="104"/>
                  </a:cxn>
                  <a:cxn ang="0">
                    <a:pos x="2" y="110"/>
                  </a:cxn>
                  <a:cxn ang="0">
                    <a:pos x="5" y="110"/>
                  </a:cxn>
                  <a:cxn ang="0">
                    <a:pos x="8" y="107"/>
                  </a:cxn>
                  <a:cxn ang="0">
                    <a:pos x="15" y="104"/>
                  </a:cxn>
                </a:cxnLst>
                <a:rect l="0" t="0" r="r" b="b"/>
                <a:pathLst>
                  <a:path w="189" h="110">
                    <a:moveTo>
                      <a:pt x="15" y="104"/>
                    </a:moveTo>
                    <a:lnTo>
                      <a:pt x="175" y="36"/>
                    </a:lnTo>
                    <a:lnTo>
                      <a:pt x="181" y="31"/>
                    </a:lnTo>
                    <a:lnTo>
                      <a:pt x="188" y="22"/>
                    </a:lnTo>
                    <a:lnTo>
                      <a:pt x="189" y="12"/>
                    </a:lnTo>
                    <a:lnTo>
                      <a:pt x="186" y="0"/>
                    </a:lnTo>
                    <a:lnTo>
                      <a:pt x="62" y="11"/>
                    </a:lnTo>
                    <a:lnTo>
                      <a:pt x="26" y="36"/>
                    </a:lnTo>
                    <a:lnTo>
                      <a:pt x="0" y="104"/>
                    </a:lnTo>
                    <a:lnTo>
                      <a:pt x="2" y="110"/>
                    </a:lnTo>
                    <a:lnTo>
                      <a:pt x="5" y="110"/>
                    </a:lnTo>
                    <a:lnTo>
                      <a:pt x="8" y="107"/>
                    </a:lnTo>
                    <a:lnTo>
                      <a:pt x="15" y="104"/>
                    </a:lnTo>
                    <a:close/>
                  </a:path>
                </a:pathLst>
              </a:custGeom>
              <a:solidFill>
                <a:srgbClr val="FFFFFF"/>
              </a:solidFill>
              <a:ln w="9525">
                <a:noFill/>
                <a:round/>
                <a:headEnd/>
                <a:tailEnd/>
              </a:ln>
            </p:spPr>
            <p:txBody>
              <a:bodyPr/>
              <a:lstStyle/>
              <a:p>
                <a:endParaRPr lang="tr-TR"/>
              </a:p>
            </p:txBody>
          </p:sp>
          <p:sp>
            <p:nvSpPr>
              <p:cNvPr id="43363" name="Freeform 355"/>
              <p:cNvSpPr>
                <a:spLocks/>
              </p:cNvSpPr>
              <p:nvPr/>
            </p:nvSpPr>
            <p:spPr bwMode="auto">
              <a:xfrm>
                <a:off x="3731" y="858"/>
                <a:ext cx="25" cy="27"/>
              </a:xfrm>
              <a:custGeom>
                <a:avLst/>
                <a:gdLst/>
                <a:ahLst/>
                <a:cxnLst>
                  <a:cxn ang="0">
                    <a:pos x="10" y="185"/>
                  </a:cxn>
                  <a:cxn ang="0">
                    <a:pos x="87" y="175"/>
                  </a:cxn>
                  <a:cxn ang="0">
                    <a:pos x="97" y="173"/>
                  </a:cxn>
                  <a:cxn ang="0">
                    <a:pos x="106" y="166"/>
                  </a:cxn>
                  <a:cxn ang="0">
                    <a:pos x="112" y="160"/>
                  </a:cxn>
                  <a:cxn ang="0">
                    <a:pos x="119" y="150"/>
                  </a:cxn>
                  <a:cxn ang="0">
                    <a:pos x="123" y="141"/>
                  </a:cxn>
                  <a:cxn ang="0">
                    <a:pos x="128" y="131"/>
                  </a:cxn>
                  <a:cxn ang="0">
                    <a:pos x="133" y="123"/>
                  </a:cxn>
                  <a:cxn ang="0">
                    <a:pos x="140" y="113"/>
                  </a:cxn>
                  <a:cxn ang="0">
                    <a:pos x="137" y="110"/>
                  </a:cxn>
                  <a:cxn ang="0">
                    <a:pos x="136" y="104"/>
                  </a:cxn>
                  <a:cxn ang="0">
                    <a:pos x="134" y="100"/>
                  </a:cxn>
                  <a:cxn ang="0">
                    <a:pos x="134" y="92"/>
                  </a:cxn>
                  <a:cxn ang="0">
                    <a:pos x="176" y="20"/>
                  </a:cxn>
                  <a:cxn ang="0">
                    <a:pos x="171" y="15"/>
                  </a:cxn>
                  <a:cxn ang="0">
                    <a:pos x="167" y="9"/>
                  </a:cxn>
                  <a:cxn ang="0">
                    <a:pos x="159" y="6"/>
                  </a:cxn>
                  <a:cxn ang="0">
                    <a:pos x="152" y="3"/>
                  </a:cxn>
                  <a:cxn ang="0">
                    <a:pos x="142" y="2"/>
                  </a:cxn>
                  <a:cxn ang="0">
                    <a:pos x="133" y="1"/>
                  </a:cxn>
                  <a:cxn ang="0">
                    <a:pos x="123" y="1"/>
                  </a:cxn>
                  <a:cxn ang="0">
                    <a:pos x="113" y="0"/>
                  </a:cxn>
                  <a:cxn ang="0">
                    <a:pos x="6" y="143"/>
                  </a:cxn>
                  <a:cxn ang="0">
                    <a:pos x="5" y="149"/>
                  </a:cxn>
                  <a:cxn ang="0">
                    <a:pos x="4" y="154"/>
                  </a:cxn>
                  <a:cxn ang="0">
                    <a:pos x="1" y="160"/>
                  </a:cxn>
                  <a:cxn ang="0">
                    <a:pos x="1" y="165"/>
                  </a:cxn>
                  <a:cxn ang="0">
                    <a:pos x="0" y="172"/>
                  </a:cxn>
                  <a:cxn ang="0">
                    <a:pos x="0" y="178"/>
                  </a:cxn>
                  <a:cxn ang="0">
                    <a:pos x="1" y="185"/>
                  </a:cxn>
                  <a:cxn ang="0">
                    <a:pos x="6" y="190"/>
                  </a:cxn>
                  <a:cxn ang="0">
                    <a:pos x="8" y="188"/>
                  </a:cxn>
                  <a:cxn ang="0">
                    <a:pos x="10" y="185"/>
                  </a:cxn>
                </a:cxnLst>
                <a:rect l="0" t="0" r="r" b="b"/>
                <a:pathLst>
                  <a:path w="176" h="190">
                    <a:moveTo>
                      <a:pt x="10" y="185"/>
                    </a:moveTo>
                    <a:lnTo>
                      <a:pt x="87" y="175"/>
                    </a:lnTo>
                    <a:lnTo>
                      <a:pt x="97" y="173"/>
                    </a:lnTo>
                    <a:lnTo>
                      <a:pt x="106" y="166"/>
                    </a:lnTo>
                    <a:lnTo>
                      <a:pt x="112" y="160"/>
                    </a:lnTo>
                    <a:lnTo>
                      <a:pt x="119" y="150"/>
                    </a:lnTo>
                    <a:lnTo>
                      <a:pt x="123" y="141"/>
                    </a:lnTo>
                    <a:lnTo>
                      <a:pt x="128" y="131"/>
                    </a:lnTo>
                    <a:lnTo>
                      <a:pt x="133" y="123"/>
                    </a:lnTo>
                    <a:lnTo>
                      <a:pt x="140" y="113"/>
                    </a:lnTo>
                    <a:lnTo>
                      <a:pt x="137" y="110"/>
                    </a:lnTo>
                    <a:lnTo>
                      <a:pt x="136" y="104"/>
                    </a:lnTo>
                    <a:lnTo>
                      <a:pt x="134" y="100"/>
                    </a:lnTo>
                    <a:lnTo>
                      <a:pt x="134" y="92"/>
                    </a:lnTo>
                    <a:lnTo>
                      <a:pt x="176" y="20"/>
                    </a:lnTo>
                    <a:lnTo>
                      <a:pt x="171" y="15"/>
                    </a:lnTo>
                    <a:lnTo>
                      <a:pt x="167" y="9"/>
                    </a:lnTo>
                    <a:lnTo>
                      <a:pt x="159" y="6"/>
                    </a:lnTo>
                    <a:lnTo>
                      <a:pt x="152" y="3"/>
                    </a:lnTo>
                    <a:lnTo>
                      <a:pt x="142" y="2"/>
                    </a:lnTo>
                    <a:lnTo>
                      <a:pt x="133" y="1"/>
                    </a:lnTo>
                    <a:lnTo>
                      <a:pt x="123" y="1"/>
                    </a:lnTo>
                    <a:lnTo>
                      <a:pt x="113" y="0"/>
                    </a:lnTo>
                    <a:lnTo>
                      <a:pt x="6" y="143"/>
                    </a:lnTo>
                    <a:lnTo>
                      <a:pt x="5" y="149"/>
                    </a:lnTo>
                    <a:lnTo>
                      <a:pt x="4" y="154"/>
                    </a:lnTo>
                    <a:lnTo>
                      <a:pt x="1" y="160"/>
                    </a:lnTo>
                    <a:lnTo>
                      <a:pt x="1" y="165"/>
                    </a:lnTo>
                    <a:lnTo>
                      <a:pt x="0" y="172"/>
                    </a:lnTo>
                    <a:lnTo>
                      <a:pt x="0" y="178"/>
                    </a:lnTo>
                    <a:lnTo>
                      <a:pt x="1" y="185"/>
                    </a:lnTo>
                    <a:lnTo>
                      <a:pt x="6" y="190"/>
                    </a:lnTo>
                    <a:lnTo>
                      <a:pt x="8" y="188"/>
                    </a:lnTo>
                    <a:lnTo>
                      <a:pt x="10" y="185"/>
                    </a:lnTo>
                    <a:close/>
                  </a:path>
                </a:pathLst>
              </a:custGeom>
              <a:solidFill>
                <a:srgbClr val="FFFFFF"/>
              </a:solidFill>
              <a:ln w="9525">
                <a:noFill/>
                <a:round/>
                <a:headEnd/>
                <a:tailEnd/>
              </a:ln>
            </p:spPr>
            <p:txBody>
              <a:bodyPr/>
              <a:lstStyle/>
              <a:p>
                <a:endParaRPr lang="tr-TR"/>
              </a:p>
            </p:txBody>
          </p:sp>
          <p:sp>
            <p:nvSpPr>
              <p:cNvPr id="43364" name="Freeform 356"/>
              <p:cNvSpPr>
                <a:spLocks/>
              </p:cNvSpPr>
              <p:nvPr/>
            </p:nvSpPr>
            <p:spPr bwMode="auto">
              <a:xfrm>
                <a:off x="3435" y="929"/>
                <a:ext cx="12" cy="23"/>
              </a:xfrm>
              <a:custGeom>
                <a:avLst/>
                <a:gdLst/>
                <a:ahLst/>
                <a:cxnLst>
                  <a:cxn ang="0">
                    <a:pos x="57" y="155"/>
                  </a:cxn>
                  <a:cxn ang="0">
                    <a:pos x="83" y="0"/>
                  </a:cxn>
                  <a:cxn ang="0">
                    <a:pos x="0" y="160"/>
                  </a:cxn>
                  <a:cxn ang="0">
                    <a:pos x="6" y="162"/>
                  </a:cxn>
                  <a:cxn ang="0">
                    <a:pos x="17" y="157"/>
                  </a:cxn>
                  <a:cxn ang="0">
                    <a:pos x="22" y="155"/>
                  </a:cxn>
                  <a:cxn ang="0">
                    <a:pos x="29" y="152"/>
                  </a:cxn>
                  <a:cxn ang="0">
                    <a:pos x="35" y="149"/>
                  </a:cxn>
                  <a:cxn ang="0">
                    <a:pos x="42" y="149"/>
                  </a:cxn>
                  <a:cxn ang="0">
                    <a:pos x="46" y="154"/>
                  </a:cxn>
                  <a:cxn ang="0">
                    <a:pos x="50" y="160"/>
                  </a:cxn>
                  <a:cxn ang="0">
                    <a:pos x="53" y="164"/>
                  </a:cxn>
                  <a:cxn ang="0">
                    <a:pos x="55" y="164"/>
                  </a:cxn>
                  <a:cxn ang="0">
                    <a:pos x="56" y="161"/>
                  </a:cxn>
                  <a:cxn ang="0">
                    <a:pos x="57" y="155"/>
                  </a:cxn>
                </a:cxnLst>
                <a:rect l="0" t="0" r="r" b="b"/>
                <a:pathLst>
                  <a:path w="83" h="164">
                    <a:moveTo>
                      <a:pt x="57" y="155"/>
                    </a:moveTo>
                    <a:lnTo>
                      <a:pt x="83" y="0"/>
                    </a:lnTo>
                    <a:lnTo>
                      <a:pt x="0" y="160"/>
                    </a:lnTo>
                    <a:lnTo>
                      <a:pt x="6" y="162"/>
                    </a:lnTo>
                    <a:lnTo>
                      <a:pt x="17" y="157"/>
                    </a:lnTo>
                    <a:lnTo>
                      <a:pt x="22" y="155"/>
                    </a:lnTo>
                    <a:lnTo>
                      <a:pt x="29" y="152"/>
                    </a:lnTo>
                    <a:lnTo>
                      <a:pt x="35" y="149"/>
                    </a:lnTo>
                    <a:lnTo>
                      <a:pt x="42" y="149"/>
                    </a:lnTo>
                    <a:lnTo>
                      <a:pt x="46" y="154"/>
                    </a:lnTo>
                    <a:lnTo>
                      <a:pt x="50" y="160"/>
                    </a:lnTo>
                    <a:lnTo>
                      <a:pt x="53" y="164"/>
                    </a:lnTo>
                    <a:lnTo>
                      <a:pt x="55" y="164"/>
                    </a:lnTo>
                    <a:lnTo>
                      <a:pt x="56" y="161"/>
                    </a:lnTo>
                    <a:lnTo>
                      <a:pt x="57" y="155"/>
                    </a:lnTo>
                    <a:close/>
                  </a:path>
                </a:pathLst>
              </a:custGeom>
              <a:solidFill>
                <a:srgbClr val="FFFFFF"/>
              </a:solidFill>
              <a:ln w="9525">
                <a:noFill/>
                <a:round/>
                <a:headEnd/>
                <a:tailEnd/>
              </a:ln>
            </p:spPr>
            <p:txBody>
              <a:bodyPr/>
              <a:lstStyle/>
              <a:p>
                <a:endParaRPr lang="tr-TR"/>
              </a:p>
            </p:txBody>
          </p:sp>
          <p:sp>
            <p:nvSpPr>
              <p:cNvPr id="43365" name="Freeform 357"/>
              <p:cNvSpPr>
                <a:spLocks/>
              </p:cNvSpPr>
              <p:nvPr/>
            </p:nvSpPr>
            <p:spPr bwMode="auto">
              <a:xfrm>
                <a:off x="3599" y="875"/>
                <a:ext cx="18" cy="38"/>
              </a:xfrm>
              <a:custGeom>
                <a:avLst/>
                <a:gdLst/>
                <a:ahLst/>
                <a:cxnLst>
                  <a:cxn ang="0">
                    <a:pos x="6" y="272"/>
                  </a:cxn>
                  <a:cxn ang="0">
                    <a:pos x="57" y="164"/>
                  </a:cxn>
                  <a:cxn ang="0">
                    <a:pos x="56" y="159"/>
                  </a:cxn>
                  <a:cxn ang="0">
                    <a:pos x="55" y="154"/>
                  </a:cxn>
                  <a:cxn ang="0">
                    <a:pos x="53" y="148"/>
                  </a:cxn>
                  <a:cxn ang="0">
                    <a:pos x="53" y="143"/>
                  </a:cxn>
                  <a:cxn ang="0">
                    <a:pos x="78" y="77"/>
                  </a:cxn>
                  <a:cxn ang="0">
                    <a:pos x="77" y="74"/>
                  </a:cxn>
                  <a:cxn ang="0">
                    <a:pos x="75" y="68"/>
                  </a:cxn>
                  <a:cxn ang="0">
                    <a:pos x="75" y="59"/>
                  </a:cxn>
                  <a:cxn ang="0">
                    <a:pos x="78" y="50"/>
                  </a:cxn>
                  <a:cxn ang="0">
                    <a:pos x="84" y="56"/>
                  </a:cxn>
                  <a:cxn ang="0">
                    <a:pos x="85" y="56"/>
                  </a:cxn>
                  <a:cxn ang="0">
                    <a:pos x="85" y="57"/>
                  </a:cxn>
                  <a:cxn ang="0">
                    <a:pos x="86" y="57"/>
                  </a:cxn>
                  <a:cxn ang="0">
                    <a:pos x="88" y="58"/>
                  </a:cxn>
                  <a:cxn ang="0">
                    <a:pos x="94" y="60"/>
                  </a:cxn>
                  <a:cxn ang="0">
                    <a:pos x="100" y="57"/>
                  </a:cxn>
                  <a:cxn ang="0">
                    <a:pos x="108" y="51"/>
                  </a:cxn>
                  <a:cxn ang="0">
                    <a:pos x="112" y="45"/>
                  </a:cxn>
                  <a:cxn ang="0">
                    <a:pos x="117" y="37"/>
                  </a:cxn>
                  <a:cxn ang="0">
                    <a:pos x="119" y="31"/>
                  </a:cxn>
                  <a:cxn ang="0">
                    <a:pos x="122" y="23"/>
                  </a:cxn>
                  <a:cxn ang="0">
                    <a:pos x="125" y="17"/>
                  </a:cxn>
                  <a:cxn ang="0">
                    <a:pos x="130" y="9"/>
                  </a:cxn>
                  <a:cxn ang="0">
                    <a:pos x="124" y="2"/>
                  </a:cxn>
                  <a:cxn ang="0">
                    <a:pos x="119" y="0"/>
                  </a:cxn>
                  <a:cxn ang="0">
                    <a:pos x="111" y="2"/>
                  </a:cxn>
                  <a:cxn ang="0">
                    <a:pos x="105" y="6"/>
                  </a:cxn>
                  <a:cxn ang="0">
                    <a:pos x="96" y="11"/>
                  </a:cxn>
                  <a:cxn ang="0">
                    <a:pos x="88" y="17"/>
                  </a:cxn>
                  <a:cxn ang="0">
                    <a:pos x="80" y="22"/>
                  </a:cxn>
                  <a:cxn ang="0">
                    <a:pos x="73" y="24"/>
                  </a:cxn>
                  <a:cxn ang="0">
                    <a:pos x="56" y="54"/>
                  </a:cxn>
                  <a:cxn ang="0">
                    <a:pos x="43" y="83"/>
                  </a:cxn>
                  <a:cxn ang="0">
                    <a:pos x="32" y="115"/>
                  </a:cxn>
                  <a:cxn ang="0">
                    <a:pos x="23" y="145"/>
                  </a:cxn>
                  <a:cxn ang="0">
                    <a:pos x="16" y="178"/>
                  </a:cxn>
                  <a:cxn ang="0">
                    <a:pos x="9" y="209"/>
                  </a:cxn>
                  <a:cxn ang="0">
                    <a:pos x="4" y="242"/>
                  </a:cxn>
                  <a:cxn ang="0">
                    <a:pos x="0" y="272"/>
                  </a:cxn>
                  <a:cxn ang="0">
                    <a:pos x="2" y="272"/>
                  </a:cxn>
                  <a:cxn ang="0">
                    <a:pos x="6" y="272"/>
                  </a:cxn>
                </a:cxnLst>
                <a:rect l="0" t="0" r="r" b="b"/>
                <a:pathLst>
                  <a:path w="130" h="272">
                    <a:moveTo>
                      <a:pt x="6" y="272"/>
                    </a:moveTo>
                    <a:lnTo>
                      <a:pt x="57" y="164"/>
                    </a:lnTo>
                    <a:lnTo>
                      <a:pt x="56" y="159"/>
                    </a:lnTo>
                    <a:lnTo>
                      <a:pt x="55" y="154"/>
                    </a:lnTo>
                    <a:lnTo>
                      <a:pt x="53" y="148"/>
                    </a:lnTo>
                    <a:lnTo>
                      <a:pt x="53" y="143"/>
                    </a:lnTo>
                    <a:lnTo>
                      <a:pt x="78" y="77"/>
                    </a:lnTo>
                    <a:lnTo>
                      <a:pt x="77" y="74"/>
                    </a:lnTo>
                    <a:lnTo>
                      <a:pt x="75" y="68"/>
                    </a:lnTo>
                    <a:lnTo>
                      <a:pt x="75" y="59"/>
                    </a:lnTo>
                    <a:lnTo>
                      <a:pt x="78" y="50"/>
                    </a:lnTo>
                    <a:lnTo>
                      <a:pt x="84" y="56"/>
                    </a:lnTo>
                    <a:lnTo>
                      <a:pt x="85" y="56"/>
                    </a:lnTo>
                    <a:lnTo>
                      <a:pt x="85" y="57"/>
                    </a:lnTo>
                    <a:lnTo>
                      <a:pt x="86" y="57"/>
                    </a:lnTo>
                    <a:lnTo>
                      <a:pt x="88" y="58"/>
                    </a:lnTo>
                    <a:lnTo>
                      <a:pt x="94" y="60"/>
                    </a:lnTo>
                    <a:lnTo>
                      <a:pt x="100" y="57"/>
                    </a:lnTo>
                    <a:lnTo>
                      <a:pt x="108" y="51"/>
                    </a:lnTo>
                    <a:lnTo>
                      <a:pt x="112" y="45"/>
                    </a:lnTo>
                    <a:lnTo>
                      <a:pt x="117" y="37"/>
                    </a:lnTo>
                    <a:lnTo>
                      <a:pt x="119" y="31"/>
                    </a:lnTo>
                    <a:lnTo>
                      <a:pt x="122" y="23"/>
                    </a:lnTo>
                    <a:lnTo>
                      <a:pt x="125" y="17"/>
                    </a:lnTo>
                    <a:lnTo>
                      <a:pt x="130" y="9"/>
                    </a:lnTo>
                    <a:lnTo>
                      <a:pt x="124" y="2"/>
                    </a:lnTo>
                    <a:lnTo>
                      <a:pt x="119" y="0"/>
                    </a:lnTo>
                    <a:lnTo>
                      <a:pt x="111" y="2"/>
                    </a:lnTo>
                    <a:lnTo>
                      <a:pt x="105" y="6"/>
                    </a:lnTo>
                    <a:lnTo>
                      <a:pt x="96" y="11"/>
                    </a:lnTo>
                    <a:lnTo>
                      <a:pt x="88" y="17"/>
                    </a:lnTo>
                    <a:lnTo>
                      <a:pt x="80" y="22"/>
                    </a:lnTo>
                    <a:lnTo>
                      <a:pt x="73" y="24"/>
                    </a:lnTo>
                    <a:lnTo>
                      <a:pt x="56" y="54"/>
                    </a:lnTo>
                    <a:lnTo>
                      <a:pt x="43" y="83"/>
                    </a:lnTo>
                    <a:lnTo>
                      <a:pt x="32" y="115"/>
                    </a:lnTo>
                    <a:lnTo>
                      <a:pt x="23" y="145"/>
                    </a:lnTo>
                    <a:lnTo>
                      <a:pt x="16" y="178"/>
                    </a:lnTo>
                    <a:lnTo>
                      <a:pt x="9" y="209"/>
                    </a:lnTo>
                    <a:lnTo>
                      <a:pt x="4" y="242"/>
                    </a:lnTo>
                    <a:lnTo>
                      <a:pt x="0" y="272"/>
                    </a:lnTo>
                    <a:lnTo>
                      <a:pt x="2" y="272"/>
                    </a:lnTo>
                    <a:lnTo>
                      <a:pt x="6" y="272"/>
                    </a:lnTo>
                    <a:close/>
                  </a:path>
                </a:pathLst>
              </a:custGeom>
              <a:solidFill>
                <a:srgbClr val="FFFFFF"/>
              </a:solidFill>
              <a:ln w="9525">
                <a:noFill/>
                <a:round/>
                <a:headEnd/>
                <a:tailEnd/>
              </a:ln>
            </p:spPr>
            <p:txBody>
              <a:bodyPr/>
              <a:lstStyle/>
              <a:p>
                <a:endParaRPr lang="tr-TR"/>
              </a:p>
            </p:txBody>
          </p:sp>
          <p:sp>
            <p:nvSpPr>
              <p:cNvPr id="43366" name="Freeform 358"/>
              <p:cNvSpPr>
                <a:spLocks/>
              </p:cNvSpPr>
              <p:nvPr/>
            </p:nvSpPr>
            <p:spPr bwMode="auto">
              <a:xfrm>
                <a:off x="3827" y="835"/>
                <a:ext cx="32" cy="24"/>
              </a:xfrm>
              <a:custGeom>
                <a:avLst/>
                <a:gdLst/>
                <a:ahLst/>
                <a:cxnLst>
                  <a:cxn ang="0">
                    <a:pos x="10" y="164"/>
                  </a:cxn>
                  <a:cxn ang="0">
                    <a:pos x="222" y="0"/>
                  </a:cxn>
                  <a:cxn ang="0">
                    <a:pos x="189" y="4"/>
                  </a:cxn>
                  <a:cxn ang="0">
                    <a:pos x="158" y="11"/>
                  </a:cxn>
                  <a:cxn ang="0">
                    <a:pos x="125" y="22"/>
                  </a:cxn>
                  <a:cxn ang="0">
                    <a:pos x="97" y="35"/>
                  </a:cxn>
                  <a:cxn ang="0">
                    <a:pos x="69" y="52"/>
                  </a:cxn>
                  <a:cxn ang="0">
                    <a:pos x="46" y="73"/>
                  </a:cxn>
                  <a:cxn ang="0">
                    <a:pos x="27" y="97"/>
                  </a:cxn>
                  <a:cxn ang="0">
                    <a:pos x="15" y="123"/>
                  </a:cxn>
                  <a:cxn ang="0">
                    <a:pos x="12" y="131"/>
                  </a:cxn>
                  <a:cxn ang="0">
                    <a:pos x="11" y="137"/>
                  </a:cxn>
                  <a:cxn ang="0">
                    <a:pos x="9" y="143"/>
                  </a:cxn>
                  <a:cxn ang="0">
                    <a:pos x="8" y="146"/>
                  </a:cxn>
                  <a:cxn ang="0">
                    <a:pos x="3" y="156"/>
                  </a:cxn>
                  <a:cxn ang="0">
                    <a:pos x="0" y="164"/>
                  </a:cxn>
                  <a:cxn ang="0">
                    <a:pos x="1" y="164"/>
                  </a:cxn>
                  <a:cxn ang="0">
                    <a:pos x="4" y="164"/>
                  </a:cxn>
                  <a:cxn ang="0">
                    <a:pos x="8" y="164"/>
                  </a:cxn>
                  <a:cxn ang="0">
                    <a:pos x="10" y="164"/>
                  </a:cxn>
                </a:cxnLst>
                <a:rect l="0" t="0" r="r" b="b"/>
                <a:pathLst>
                  <a:path w="222" h="164">
                    <a:moveTo>
                      <a:pt x="10" y="164"/>
                    </a:moveTo>
                    <a:lnTo>
                      <a:pt x="222" y="0"/>
                    </a:lnTo>
                    <a:lnTo>
                      <a:pt x="189" y="4"/>
                    </a:lnTo>
                    <a:lnTo>
                      <a:pt x="158" y="11"/>
                    </a:lnTo>
                    <a:lnTo>
                      <a:pt x="125" y="22"/>
                    </a:lnTo>
                    <a:lnTo>
                      <a:pt x="97" y="35"/>
                    </a:lnTo>
                    <a:lnTo>
                      <a:pt x="69" y="52"/>
                    </a:lnTo>
                    <a:lnTo>
                      <a:pt x="46" y="73"/>
                    </a:lnTo>
                    <a:lnTo>
                      <a:pt x="27" y="97"/>
                    </a:lnTo>
                    <a:lnTo>
                      <a:pt x="15" y="123"/>
                    </a:lnTo>
                    <a:lnTo>
                      <a:pt x="12" y="131"/>
                    </a:lnTo>
                    <a:lnTo>
                      <a:pt x="11" y="137"/>
                    </a:lnTo>
                    <a:lnTo>
                      <a:pt x="9" y="143"/>
                    </a:lnTo>
                    <a:lnTo>
                      <a:pt x="8" y="146"/>
                    </a:lnTo>
                    <a:lnTo>
                      <a:pt x="3" y="156"/>
                    </a:lnTo>
                    <a:lnTo>
                      <a:pt x="0" y="164"/>
                    </a:lnTo>
                    <a:lnTo>
                      <a:pt x="1" y="164"/>
                    </a:lnTo>
                    <a:lnTo>
                      <a:pt x="4" y="164"/>
                    </a:lnTo>
                    <a:lnTo>
                      <a:pt x="8" y="164"/>
                    </a:lnTo>
                    <a:lnTo>
                      <a:pt x="10" y="164"/>
                    </a:lnTo>
                    <a:close/>
                  </a:path>
                </a:pathLst>
              </a:custGeom>
              <a:solidFill>
                <a:srgbClr val="FFFFFF"/>
              </a:solidFill>
              <a:ln w="9525">
                <a:noFill/>
                <a:round/>
                <a:headEnd/>
                <a:tailEnd/>
              </a:ln>
            </p:spPr>
            <p:txBody>
              <a:bodyPr/>
              <a:lstStyle/>
              <a:p>
                <a:endParaRPr lang="tr-TR"/>
              </a:p>
            </p:txBody>
          </p:sp>
          <p:sp>
            <p:nvSpPr>
              <p:cNvPr id="43367" name="Freeform 359"/>
              <p:cNvSpPr>
                <a:spLocks/>
              </p:cNvSpPr>
              <p:nvPr/>
            </p:nvSpPr>
            <p:spPr bwMode="auto">
              <a:xfrm>
                <a:off x="3493" y="921"/>
                <a:ext cx="18" cy="14"/>
              </a:xfrm>
              <a:custGeom>
                <a:avLst/>
                <a:gdLst/>
                <a:ahLst/>
                <a:cxnLst>
                  <a:cxn ang="0">
                    <a:pos x="77" y="92"/>
                  </a:cxn>
                  <a:cxn ang="0">
                    <a:pos x="84" y="87"/>
                  </a:cxn>
                  <a:cxn ang="0">
                    <a:pos x="92" y="79"/>
                  </a:cxn>
                  <a:cxn ang="0">
                    <a:pos x="98" y="70"/>
                  </a:cxn>
                  <a:cxn ang="0">
                    <a:pos x="106" y="61"/>
                  </a:cxn>
                  <a:cxn ang="0">
                    <a:pos x="112" y="51"/>
                  </a:cxn>
                  <a:cxn ang="0">
                    <a:pos x="119" y="39"/>
                  </a:cxn>
                  <a:cxn ang="0">
                    <a:pos x="123" y="28"/>
                  </a:cxn>
                  <a:cxn ang="0">
                    <a:pos x="129" y="15"/>
                  </a:cxn>
                  <a:cxn ang="0">
                    <a:pos x="127" y="14"/>
                  </a:cxn>
                  <a:cxn ang="0">
                    <a:pos x="127" y="9"/>
                  </a:cxn>
                  <a:cxn ang="0">
                    <a:pos x="125" y="5"/>
                  </a:cxn>
                  <a:cxn ang="0">
                    <a:pos x="123" y="0"/>
                  </a:cxn>
                  <a:cxn ang="0">
                    <a:pos x="0" y="56"/>
                  </a:cxn>
                  <a:cxn ang="0">
                    <a:pos x="1" y="56"/>
                  </a:cxn>
                  <a:cxn ang="0">
                    <a:pos x="6" y="53"/>
                  </a:cxn>
                  <a:cxn ang="0">
                    <a:pos x="10" y="49"/>
                  </a:cxn>
                  <a:cxn ang="0">
                    <a:pos x="15" y="41"/>
                  </a:cxn>
                  <a:cxn ang="0">
                    <a:pos x="21" y="42"/>
                  </a:cxn>
                  <a:cxn ang="0">
                    <a:pos x="27" y="44"/>
                  </a:cxn>
                  <a:cxn ang="0">
                    <a:pos x="33" y="48"/>
                  </a:cxn>
                  <a:cxn ang="0">
                    <a:pos x="39" y="51"/>
                  </a:cxn>
                  <a:cxn ang="0">
                    <a:pos x="45" y="56"/>
                  </a:cxn>
                  <a:cxn ang="0">
                    <a:pos x="51" y="61"/>
                  </a:cxn>
                  <a:cxn ang="0">
                    <a:pos x="56" y="66"/>
                  </a:cxn>
                  <a:cxn ang="0">
                    <a:pos x="61" y="71"/>
                  </a:cxn>
                  <a:cxn ang="0">
                    <a:pos x="61" y="77"/>
                  </a:cxn>
                  <a:cxn ang="0">
                    <a:pos x="61" y="83"/>
                  </a:cxn>
                  <a:cxn ang="0">
                    <a:pos x="62" y="91"/>
                  </a:cxn>
                  <a:cxn ang="0">
                    <a:pos x="67" y="98"/>
                  </a:cxn>
                  <a:cxn ang="0">
                    <a:pos x="68" y="98"/>
                  </a:cxn>
                  <a:cxn ang="0">
                    <a:pos x="72" y="95"/>
                  </a:cxn>
                  <a:cxn ang="0">
                    <a:pos x="75" y="94"/>
                  </a:cxn>
                  <a:cxn ang="0">
                    <a:pos x="77" y="92"/>
                  </a:cxn>
                </a:cxnLst>
                <a:rect l="0" t="0" r="r" b="b"/>
                <a:pathLst>
                  <a:path w="129" h="98">
                    <a:moveTo>
                      <a:pt x="77" y="92"/>
                    </a:moveTo>
                    <a:lnTo>
                      <a:pt x="84" y="87"/>
                    </a:lnTo>
                    <a:lnTo>
                      <a:pt x="92" y="79"/>
                    </a:lnTo>
                    <a:lnTo>
                      <a:pt x="98" y="70"/>
                    </a:lnTo>
                    <a:lnTo>
                      <a:pt x="106" y="61"/>
                    </a:lnTo>
                    <a:lnTo>
                      <a:pt x="112" y="51"/>
                    </a:lnTo>
                    <a:lnTo>
                      <a:pt x="119" y="39"/>
                    </a:lnTo>
                    <a:lnTo>
                      <a:pt x="123" y="28"/>
                    </a:lnTo>
                    <a:lnTo>
                      <a:pt x="129" y="15"/>
                    </a:lnTo>
                    <a:lnTo>
                      <a:pt x="127" y="14"/>
                    </a:lnTo>
                    <a:lnTo>
                      <a:pt x="127" y="9"/>
                    </a:lnTo>
                    <a:lnTo>
                      <a:pt x="125" y="5"/>
                    </a:lnTo>
                    <a:lnTo>
                      <a:pt x="123" y="0"/>
                    </a:lnTo>
                    <a:lnTo>
                      <a:pt x="0" y="56"/>
                    </a:lnTo>
                    <a:lnTo>
                      <a:pt x="1" y="56"/>
                    </a:lnTo>
                    <a:lnTo>
                      <a:pt x="6" y="53"/>
                    </a:lnTo>
                    <a:lnTo>
                      <a:pt x="10" y="49"/>
                    </a:lnTo>
                    <a:lnTo>
                      <a:pt x="15" y="41"/>
                    </a:lnTo>
                    <a:lnTo>
                      <a:pt x="21" y="42"/>
                    </a:lnTo>
                    <a:lnTo>
                      <a:pt x="27" y="44"/>
                    </a:lnTo>
                    <a:lnTo>
                      <a:pt x="33" y="48"/>
                    </a:lnTo>
                    <a:lnTo>
                      <a:pt x="39" y="51"/>
                    </a:lnTo>
                    <a:lnTo>
                      <a:pt x="45" y="56"/>
                    </a:lnTo>
                    <a:lnTo>
                      <a:pt x="51" y="61"/>
                    </a:lnTo>
                    <a:lnTo>
                      <a:pt x="56" y="66"/>
                    </a:lnTo>
                    <a:lnTo>
                      <a:pt x="61" y="71"/>
                    </a:lnTo>
                    <a:lnTo>
                      <a:pt x="61" y="77"/>
                    </a:lnTo>
                    <a:lnTo>
                      <a:pt x="61" y="83"/>
                    </a:lnTo>
                    <a:lnTo>
                      <a:pt x="62" y="91"/>
                    </a:lnTo>
                    <a:lnTo>
                      <a:pt x="67" y="98"/>
                    </a:lnTo>
                    <a:lnTo>
                      <a:pt x="68" y="98"/>
                    </a:lnTo>
                    <a:lnTo>
                      <a:pt x="72" y="95"/>
                    </a:lnTo>
                    <a:lnTo>
                      <a:pt x="75" y="94"/>
                    </a:lnTo>
                    <a:lnTo>
                      <a:pt x="77" y="92"/>
                    </a:lnTo>
                    <a:close/>
                  </a:path>
                </a:pathLst>
              </a:custGeom>
              <a:solidFill>
                <a:srgbClr val="FFFFFF"/>
              </a:solidFill>
              <a:ln w="9525">
                <a:noFill/>
                <a:round/>
                <a:headEnd/>
                <a:tailEnd/>
              </a:ln>
            </p:spPr>
            <p:txBody>
              <a:bodyPr/>
              <a:lstStyle/>
              <a:p>
                <a:endParaRPr lang="tr-TR"/>
              </a:p>
            </p:txBody>
          </p:sp>
          <p:sp>
            <p:nvSpPr>
              <p:cNvPr id="43368" name="Freeform 360"/>
              <p:cNvSpPr>
                <a:spLocks/>
              </p:cNvSpPr>
              <p:nvPr/>
            </p:nvSpPr>
            <p:spPr bwMode="auto">
              <a:xfrm>
                <a:off x="3817" y="845"/>
                <a:ext cx="9" cy="15"/>
              </a:xfrm>
              <a:custGeom>
                <a:avLst/>
                <a:gdLst/>
                <a:ahLst/>
                <a:cxnLst>
                  <a:cxn ang="0">
                    <a:pos x="20" y="90"/>
                  </a:cxn>
                  <a:cxn ang="0">
                    <a:pos x="27" y="78"/>
                  </a:cxn>
                  <a:cxn ang="0">
                    <a:pos x="34" y="67"/>
                  </a:cxn>
                  <a:cxn ang="0">
                    <a:pos x="40" y="57"/>
                  </a:cxn>
                  <a:cxn ang="0">
                    <a:pos x="46" y="46"/>
                  </a:cxn>
                  <a:cxn ang="0">
                    <a:pos x="51" y="38"/>
                  </a:cxn>
                  <a:cxn ang="0">
                    <a:pos x="55" y="28"/>
                  </a:cxn>
                  <a:cxn ang="0">
                    <a:pos x="58" y="17"/>
                  </a:cxn>
                  <a:cxn ang="0">
                    <a:pos x="62" y="3"/>
                  </a:cxn>
                  <a:cxn ang="0">
                    <a:pos x="54" y="0"/>
                  </a:cxn>
                  <a:cxn ang="0">
                    <a:pos x="46" y="0"/>
                  </a:cxn>
                  <a:cxn ang="0">
                    <a:pos x="38" y="2"/>
                  </a:cxn>
                  <a:cxn ang="0">
                    <a:pos x="29" y="5"/>
                  </a:cxn>
                  <a:cxn ang="0">
                    <a:pos x="20" y="12"/>
                  </a:cxn>
                  <a:cxn ang="0">
                    <a:pos x="14" y="17"/>
                  </a:cxn>
                  <a:cxn ang="0">
                    <a:pos x="7" y="23"/>
                  </a:cxn>
                  <a:cxn ang="0">
                    <a:pos x="5" y="29"/>
                  </a:cxn>
                  <a:cxn ang="0">
                    <a:pos x="2" y="38"/>
                  </a:cxn>
                  <a:cxn ang="0">
                    <a:pos x="1" y="46"/>
                  </a:cxn>
                  <a:cxn ang="0">
                    <a:pos x="0" y="55"/>
                  </a:cxn>
                  <a:cxn ang="0">
                    <a:pos x="0" y="64"/>
                  </a:cxn>
                  <a:cxn ang="0">
                    <a:pos x="0" y="74"/>
                  </a:cxn>
                  <a:cxn ang="0">
                    <a:pos x="2" y="82"/>
                  </a:cxn>
                  <a:cxn ang="0">
                    <a:pos x="5" y="92"/>
                  </a:cxn>
                  <a:cxn ang="0">
                    <a:pos x="10" y="101"/>
                  </a:cxn>
                  <a:cxn ang="0">
                    <a:pos x="12" y="100"/>
                  </a:cxn>
                  <a:cxn ang="0">
                    <a:pos x="15" y="95"/>
                  </a:cxn>
                  <a:cxn ang="0">
                    <a:pos x="18" y="92"/>
                  </a:cxn>
                  <a:cxn ang="0">
                    <a:pos x="20" y="90"/>
                  </a:cxn>
                </a:cxnLst>
                <a:rect l="0" t="0" r="r" b="b"/>
                <a:pathLst>
                  <a:path w="62" h="101">
                    <a:moveTo>
                      <a:pt x="20" y="90"/>
                    </a:moveTo>
                    <a:lnTo>
                      <a:pt x="27" y="78"/>
                    </a:lnTo>
                    <a:lnTo>
                      <a:pt x="34" y="67"/>
                    </a:lnTo>
                    <a:lnTo>
                      <a:pt x="40" y="57"/>
                    </a:lnTo>
                    <a:lnTo>
                      <a:pt x="46" y="46"/>
                    </a:lnTo>
                    <a:lnTo>
                      <a:pt x="51" y="38"/>
                    </a:lnTo>
                    <a:lnTo>
                      <a:pt x="55" y="28"/>
                    </a:lnTo>
                    <a:lnTo>
                      <a:pt x="58" y="17"/>
                    </a:lnTo>
                    <a:lnTo>
                      <a:pt x="62" y="3"/>
                    </a:lnTo>
                    <a:lnTo>
                      <a:pt x="54" y="0"/>
                    </a:lnTo>
                    <a:lnTo>
                      <a:pt x="46" y="0"/>
                    </a:lnTo>
                    <a:lnTo>
                      <a:pt x="38" y="2"/>
                    </a:lnTo>
                    <a:lnTo>
                      <a:pt x="29" y="5"/>
                    </a:lnTo>
                    <a:lnTo>
                      <a:pt x="20" y="12"/>
                    </a:lnTo>
                    <a:lnTo>
                      <a:pt x="14" y="17"/>
                    </a:lnTo>
                    <a:lnTo>
                      <a:pt x="7" y="23"/>
                    </a:lnTo>
                    <a:lnTo>
                      <a:pt x="5" y="29"/>
                    </a:lnTo>
                    <a:lnTo>
                      <a:pt x="2" y="38"/>
                    </a:lnTo>
                    <a:lnTo>
                      <a:pt x="1" y="46"/>
                    </a:lnTo>
                    <a:lnTo>
                      <a:pt x="0" y="55"/>
                    </a:lnTo>
                    <a:lnTo>
                      <a:pt x="0" y="64"/>
                    </a:lnTo>
                    <a:lnTo>
                      <a:pt x="0" y="74"/>
                    </a:lnTo>
                    <a:lnTo>
                      <a:pt x="2" y="82"/>
                    </a:lnTo>
                    <a:lnTo>
                      <a:pt x="5" y="92"/>
                    </a:lnTo>
                    <a:lnTo>
                      <a:pt x="10" y="101"/>
                    </a:lnTo>
                    <a:lnTo>
                      <a:pt x="12" y="100"/>
                    </a:lnTo>
                    <a:lnTo>
                      <a:pt x="15" y="95"/>
                    </a:lnTo>
                    <a:lnTo>
                      <a:pt x="18" y="92"/>
                    </a:lnTo>
                    <a:lnTo>
                      <a:pt x="20" y="90"/>
                    </a:lnTo>
                    <a:close/>
                  </a:path>
                </a:pathLst>
              </a:custGeom>
              <a:solidFill>
                <a:srgbClr val="FFFFFF"/>
              </a:solidFill>
              <a:ln w="9525">
                <a:noFill/>
                <a:round/>
                <a:headEnd/>
                <a:tailEnd/>
              </a:ln>
            </p:spPr>
            <p:txBody>
              <a:bodyPr/>
              <a:lstStyle/>
              <a:p>
                <a:endParaRPr lang="tr-TR"/>
              </a:p>
            </p:txBody>
          </p:sp>
          <p:sp>
            <p:nvSpPr>
              <p:cNvPr id="43369" name="Freeform 361"/>
              <p:cNvSpPr>
                <a:spLocks/>
              </p:cNvSpPr>
              <p:nvPr/>
            </p:nvSpPr>
            <p:spPr bwMode="auto">
              <a:xfrm>
                <a:off x="3562" y="895"/>
                <a:ext cx="27" cy="24"/>
              </a:xfrm>
              <a:custGeom>
                <a:avLst/>
                <a:gdLst/>
                <a:ahLst/>
                <a:cxnLst>
                  <a:cxn ang="0">
                    <a:pos x="5" y="170"/>
                  </a:cxn>
                  <a:cxn ang="0">
                    <a:pos x="16" y="162"/>
                  </a:cxn>
                  <a:cxn ang="0">
                    <a:pos x="30" y="152"/>
                  </a:cxn>
                  <a:cxn ang="0">
                    <a:pos x="43" y="144"/>
                  </a:cxn>
                  <a:cxn ang="0">
                    <a:pos x="58" y="135"/>
                  </a:cxn>
                  <a:cxn ang="0">
                    <a:pos x="73" y="128"/>
                  </a:cxn>
                  <a:cxn ang="0">
                    <a:pos x="90" y="125"/>
                  </a:cxn>
                  <a:cxn ang="0">
                    <a:pos x="106" y="126"/>
                  </a:cxn>
                  <a:cxn ang="0">
                    <a:pos x="123" y="129"/>
                  </a:cxn>
                  <a:cxn ang="0">
                    <a:pos x="191" y="0"/>
                  </a:cxn>
                  <a:cxn ang="0">
                    <a:pos x="134" y="11"/>
                  </a:cxn>
                  <a:cxn ang="0">
                    <a:pos x="127" y="12"/>
                  </a:cxn>
                  <a:cxn ang="0">
                    <a:pos x="119" y="8"/>
                  </a:cxn>
                  <a:cxn ang="0">
                    <a:pos x="115" y="5"/>
                  </a:cxn>
                  <a:cxn ang="0">
                    <a:pos x="110" y="3"/>
                  </a:cxn>
                  <a:cxn ang="0">
                    <a:pos x="104" y="1"/>
                  </a:cxn>
                  <a:cxn ang="0">
                    <a:pos x="98" y="0"/>
                  </a:cxn>
                  <a:cxn ang="0">
                    <a:pos x="0" y="170"/>
                  </a:cxn>
                  <a:cxn ang="0">
                    <a:pos x="3" y="170"/>
                  </a:cxn>
                  <a:cxn ang="0">
                    <a:pos x="5" y="170"/>
                  </a:cxn>
                </a:cxnLst>
                <a:rect l="0" t="0" r="r" b="b"/>
                <a:pathLst>
                  <a:path w="191" h="170">
                    <a:moveTo>
                      <a:pt x="5" y="170"/>
                    </a:moveTo>
                    <a:lnTo>
                      <a:pt x="16" y="162"/>
                    </a:lnTo>
                    <a:lnTo>
                      <a:pt x="30" y="152"/>
                    </a:lnTo>
                    <a:lnTo>
                      <a:pt x="43" y="144"/>
                    </a:lnTo>
                    <a:lnTo>
                      <a:pt x="58" y="135"/>
                    </a:lnTo>
                    <a:lnTo>
                      <a:pt x="73" y="128"/>
                    </a:lnTo>
                    <a:lnTo>
                      <a:pt x="90" y="125"/>
                    </a:lnTo>
                    <a:lnTo>
                      <a:pt x="106" y="126"/>
                    </a:lnTo>
                    <a:lnTo>
                      <a:pt x="123" y="129"/>
                    </a:lnTo>
                    <a:lnTo>
                      <a:pt x="191" y="0"/>
                    </a:lnTo>
                    <a:lnTo>
                      <a:pt x="134" y="11"/>
                    </a:lnTo>
                    <a:lnTo>
                      <a:pt x="127" y="12"/>
                    </a:lnTo>
                    <a:lnTo>
                      <a:pt x="119" y="8"/>
                    </a:lnTo>
                    <a:lnTo>
                      <a:pt x="115" y="5"/>
                    </a:lnTo>
                    <a:lnTo>
                      <a:pt x="110" y="3"/>
                    </a:lnTo>
                    <a:lnTo>
                      <a:pt x="104" y="1"/>
                    </a:lnTo>
                    <a:lnTo>
                      <a:pt x="98" y="0"/>
                    </a:lnTo>
                    <a:lnTo>
                      <a:pt x="0" y="170"/>
                    </a:lnTo>
                    <a:lnTo>
                      <a:pt x="3" y="170"/>
                    </a:lnTo>
                    <a:lnTo>
                      <a:pt x="5" y="170"/>
                    </a:lnTo>
                    <a:close/>
                  </a:path>
                </a:pathLst>
              </a:custGeom>
              <a:solidFill>
                <a:srgbClr val="FFFFFF"/>
              </a:solidFill>
              <a:ln w="9525">
                <a:noFill/>
                <a:round/>
                <a:headEnd/>
                <a:tailEnd/>
              </a:ln>
            </p:spPr>
            <p:txBody>
              <a:bodyPr/>
              <a:lstStyle/>
              <a:p>
                <a:endParaRPr lang="tr-TR"/>
              </a:p>
            </p:txBody>
          </p:sp>
          <p:sp>
            <p:nvSpPr>
              <p:cNvPr id="43370" name="Freeform 362"/>
              <p:cNvSpPr>
                <a:spLocks/>
              </p:cNvSpPr>
              <p:nvPr/>
            </p:nvSpPr>
            <p:spPr bwMode="auto">
              <a:xfrm>
                <a:off x="3629" y="887"/>
                <a:ext cx="20" cy="11"/>
              </a:xfrm>
              <a:custGeom>
                <a:avLst/>
                <a:gdLst/>
                <a:ahLst/>
                <a:cxnLst>
                  <a:cxn ang="0">
                    <a:pos x="98" y="72"/>
                  </a:cxn>
                  <a:cxn ang="0">
                    <a:pos x="140" y="0"/>
                  </a:cxn>
                  <a:cxn ang="0">
                    <a:pos x="131" y="0"/>
                  </a:cxn>
                  <a:cxn ang="0">
                    <a:pos x="123" y="1"/>
                  </a:cxn>
                  <a:cxn ang="0">
                    <a:pos x="116" y="5"/>
                  </a:cxn>
                  <a:cxn ang="0">
                    <a:pos x="109" y="7"/>
                  </a:cxn>
                  <a:cxn ang="0">
                    <a:pos x="103" y="12"/>
                  </a:cxn>
                  <a:cxn ang="0">
                    <a:pos x="97" y="16"/>
                  </a:cxn>
                  <a:cxn ang="0">
                    <a:pos x="92" y="19"/>
                  </a:cxn>
                  <a:cxn ang="0">
                    <a:pos x="89" y="21"/>
                  </a:cxn>
                  <a:cxn ang="0">
                    <a:pos x="27" y="6"/>
                  </a:cxn>
                  <a:cxn ang="0">
                    <a:pos x="17" y="8"/>
                  </a:cxn>
                  <a:cxn ang="0">
                    <a:pos x="11" y="12"/>
                  </a:cxn>
                  <a:cxn ang="0">
                    <a:pos x="6" y="20"/>
                  </a:cxn>
                  <a:cxn ang="0">
                    <a:pos x="0" y="26"/>
                  </a:cxn>
                  <a:cxn ang="0">
                    <a:pos x="4" y="32"/>
                  </a:cxn>
                  <a:cxn ang="0">
                    <a:pos x="10" y="33"/>
                  </a:cxn>
                  <a:cxn ang="0">
                    <a:pos x="17" y="34"/>
                  </a:cxn>
                  <a:cxn ang="0">
                    <a:pos x="24" y="33"/>
                  </a:cxn>
                  <a:cxn ang="0">
                    <a:pos x="31" y="33"/>
                  </a:cxn>
                  <a:cxn ang="0">
                    <a:pos x="39" y="32"/>
                  </a:cxn>
                  <a:cxn ang="0">
                    <a:pos x="45" y="32"/>
                  </a:cxn>
                  <a:cxn ang="0">
                    <a:pos x="53" y="32"/>
                  </a:cxn>
                  <a:cxn ang="0">
                    <a:pos x="57" y="35"/>
                  </a:cxn>
                  <a:cxn ang="0">
                    <a:pos x="63" y="38"/>
                  </a:cxn>
                  <a:cxn ang="0">
                    <a:pos x="67" y="44"/>
                  </a:cxn>
                  <a:cxn ang="0">
                    <a:pos x="72" y="49"/>
                  </a:cxn>
                  <a:cxn ang="0">
                    <a:pos x="77" y="57"/>
                  </a:cxn>
                  <a:cxn ang="0">
                    <a:pos x="82" y="63"/>
                  </a:cxn>
                  <a:cxn ang="0">
                    <a:pos x="88" y="71"/>
                  </a:cxn>
                  <a:cxn ang="0">
                    <a:pos x="94" y="78"/>
                  </a:cxn>
                  <a:cxn ang="0">
                    <a:pos x="96" y="75"/>
                  </a:cxn>
                  <a:cxn ang="0">
                    <a:pos x="98" y="72"/>
                  </a:cxn>
                </a:cxnLst>
                <a:rect l="0" t="0" r="r" b="b"/>
                <a:pathLst>
                  <a:path w="140" h="78">
                    <a:moveTo>
                      <a:pt x="98" y="72"/>
                    </a:moveTo>
                    <a:lnTo>
                      <a:pt x="140" y="0"/>
                    </a:lnTo>
                    <a:lnTo>
                      <a:pt x="131" y="0"/>
                    </a:lnTo>
                    <a:lnTo>
                      <a:pt x="123" y="1"/>
                    </a:lnTo>
                    <a:lnTo>
                      <a:pt x="116" y="5"/>
                    </a:lnTo>
                    <a:lnTo>
                      <a:pt x="109" y="7"/>
                    </a:lnTo>
                    <a:lnTo>
                      <a:pt x="103" y="12"/>
                    </a:lnTo>
                    <a:lnTo>
                      <a:pt x="97" y="16"/>
                    </a:lnTo>
                    <a:lnTo>
                      <a:pt x="92" y="19"/>
                    </a:lnTo>
                    <a:lnTo>
                      <a:pt x="89" y="21"/>
                    </a:lnTo>
                    <a:lnTo>
                      <a:pt x="27" y="6"/>
                    </a:lnTo>
                    <a:lnTo>
                      <a:pt x="17" y="8"/>
                    </a:lnTo>
                    <a:lnTo>
                      <a:pt x="11" y="12"/>
                    </a:lnTo>
                    <a:lnTo>
                      <a:pt x="6" y="20"/>
                    </a:lnTo>
                    <a:lnTo>
                      <a:pt x="0" y="26"/>
                    </a:lnTo>
                    <a:lnTo>
                      <a:pt x="4" y="32"/>
                    </a:lnTo>
                    <a:lnTo>
                      <a:pt x="10" y="33"/>
                    </a:lnTo>
                    <a:lnTo>
                      <a:pt x="17" y="34"/>
                    </a:lnTo>
                    <a:lnTo>
                      <a:pt x="24" y="33"/>
                    </a:lnTo>
                    <a:lnTo>
                      <a:pt x="31" y="33"/>
                    </a:lnTo>
                    <a:lnTo>
                      <a:pt x="39" y="32"/>
                    </a:lnTo>
                    <a:lnTo>
                      <a:pt x="45" y="32"/>
                    </a:lnTo>
                    <a:lnTo>
                      <a:pt x="53" y="32"/>
                    </a:lnTo>
                    <a:lnTo>
                      <a:pt x="57" y="35"/>
                    </a:lnTo>
                    <a:lnTo>
                      <a:pt x="63" y="38"/>
                    </a:lnTo>
                    <a:lnTo>
                      <a:pt x="67" y="44"/>
                    </a:lnTo>
                    <a:lnTo>
                      <a:pt x="72" y="49"/>
                    </a:lnTo>
                    <a:lnTo>
                      <a:pt x="77" y="57"/>
                    </a:lnTo>
                    <a:lnTo>
                      <a:pt x="82" y="63"/>
                    </a:lnTo>
                    <a:lnTo>
                      <a:pt x="88" y="71"/>
                    </a:lnTo>
                    <a:lnTo>
                      <a:pt x="94" y="78"/>
                    </a:lnTo>
                    <a:lnTo>
                      <a:pt x="96" y="75"/>
                    </a:lnTo>
                    <a:lnTo>
                      <a:pt x="98" y="72"/>
                    </a:lnTo>
                    <a:close/>
                  </a:path>
                </a:pathLst>
              </a:custGeom>
              <a:solidFill>
                <a:srgbClr val="FFFFFF"/>
              </a:solidFill>
              <a:ln w="9525">
                <a:noFill/>
                <a:round/>
                <a:headEnd/>
                <a:tailEnd/>
              </a:ln>
            </p:spPr>
            <p:txBody>
              <a:bodyPr/>
              <a:lstStyle/>
              <a:p>
                <a:endParaRPr lang="tr-TR"/>
              </a:p>
            </p:txBody>
          </p:sp>
          <p:sp>
            <p:nvSpPr>
              <p:cNvPr id="43371" name="Freeform 363"/>
              <p:cNvSpPr>
                <a:spLocks/>
              </p:cNvSpPr>
              <p:nvPr/>
            </p:nvSpPr>
            <p:spPr bwMode="auto">
              <a:xfrm>
                <a:off x="3726" y="861"/>
                <a:ext cx="13" cy="12"/>
              </a:xfrm>
              <a:custGeom>
                <a:avLst/>
                <a:gdLst/>
                <a:ahLst/>
                <a:cxnLst>
                  <a:cxn ang="0">
                    <a:pos x="20" y="77"/>
                  </a:cxn>
                  <a:cxn ang="0">
                    <a:pos x="88" y="0"/>
                  </a:cxn>
                  <a:cxn ang="0">
                    <a:pos x="5" y="16"/>
                  </a:cxn>
                  <a:cxn ang="0">
                    <a:pos x="2" y="24"/>
                  </a:cxn>
                  <a:cxn ang="0">
                    <a:pos x="1" y="30"/>
                  </a:cxn>
                  <a:cxn ang="0">
                    <a:pos x="0" y="39"/>
                  </a:cxn>
                  <a:cxn ang="0">
                    <a:pos x="0" y="47"/>
                  </a:cxn>
                  <a:cxn ang="0">
                    <a:pos x="0" y="57"/>
                  </a:cxn>
                  <a:cxn ang="0">
                    <a:pos x="2" y="66"/>
                  </a:cxn>
                  <a:cxn ang="0">
                    <a:pos x="5" y="76"/>
                  </a:cxn>
                  <a:cxn ang="0">
                    <a:pos x="11" y="82"/>
                  </a:cxn>
                  <a:cxn ang="0">
                    <a:pos x="14" y="82"/>
                  </a:cxn>
                  <a:cxn ang="0">
                    <a:pos x="20" y="77"/>
                  </a:cxn>
                </a:cxnLst>
                <a:rect l="0" t="0" r="r" b="b"/>
                <a:pathLst>
                  <a:path w="88" h="82">
                    <a:moveTo>
                      <a:pt x="20" y="77"/>
                    </a:moveTo>
                    <a:lnTo>
                      <a:pt x="88" y="0"/>
                    </a:lnTo>
                    <a:lnTo>
                      <a:pt x="5" y="16"/>
                    </a:lnTo>
                    <a:lnTo>
                      <a:pt x="2" y="24"/>
                    </a:lnTo>
                    <a:lnTo>
                      <a:pt x="1" y="30"/>
                    </a:lnTo>
                    <a:lnTo>
                      <a:pt x="0" y="39"/>
                    </a:lnTo>
                    <a:lnTo>
                      <a:pt x="0" y="47"/>
                    </a:lnTo>
                    <a:lnTo>
                      <a:pt x="0" y="57"/>
                    </a:lnTo>
                    <a:lnTo>
                      <a:pt x="2" y="66"/>
                    </a:lnTo>
                    <a:lnTo>
                      <a:pt x="5" y="76"/>
                    </a:lnTo>
                    <a:lnTo>
                      <a:pt x="11" y="82"/>
                    </a:lnTo>
                    <a:lnTo>
                      <a:pt x="14" y="82"/>
                    </a:lnTo>
                    <a:lnTo>
                      <a:pt x="20" y="77"/>
                    </a:lnTo>
                    <a:close/>
                  </a:path>
                </a:pathLst>
              </a:custGeom>
              <a:solidFill>
                <a:srgbClr val="FFFFFF"/>
              </a:solidFill>
              <a:ln w="9525">
                <a:noFill/>
                <a:round/>
                <a:headEnd/>
                <a:tailEnd/>
              </a:ln>
            </p:spPr>
            <p:txBody>
              <a:bodyPr/>
              <a:lstStyle/>
              <a:p>
                <a:endParaRPr lang="tr-TR"/>
              </a:p>
            </p:txBody>
          </p:sp>
          <p:sp>
            <p:nvSpPr>
              <p:cNvPr id="43372" name="Freeform 364"/>
              <p:cNvSpPr>
                <a:spLocks/>
              </p:cNvSpPr>
              <p:nvPr/>
            </p:nvSpPr>
            <p:spPr bwMode="auto">
              <a:xfrm>
                <a:off x="3765" y="840"/>
                <a:ext cx="30" cy="21"/>
              </a:xfrm>
              <a:custGeom>
                <a:avLst/>
                <a:gdLst/>
                <a:ahLst/>
                <a:cxnLst>
                  <a:cxn ang="0">
                    <a:pos x="4" y="145"/>
                  </a:cxn>
                  <a:cxn ang="0">
                    <a:pos x="30" y="142"/>
                  </a:cxn>
                  <a:cxn ang="0">
                    <a:pos x="58" y="135"/>
                  </a:cxn>
                  <a:cxn ang="0">
                    <a:pos x="86" y="127"/>
                  </a:cxn>
                  <a:cxn ang="0">
                    <a:pos x="113" y="114"/>
                  </a:cxn>
                  <a:cxn ang="0">
                    <a:pos x="138" y="100"/>
                  </a:cxn>
                  <a:cxn ang="0">
                    <a:pos x="162" y="82"/>
                  </a:cxn>
                  <a:cxn ang="0">
                    <a:pos x="183" y="64"/>
                  </a:cxn>
                  <a:cxn ang="0">
                    <a:pos x="205" y="42"/>
                  </a:cxn>
                  <a:cxn ang="0">
                    <a:pos x="215" y="0"/>
                  </a:cxn>
                  <a:cxn ang="0">
                    <a:pos x="189" y="2"/>
                  </a:cxn>
                  <a:cxn ang="0">
                    <a:pos x="164" y="7"/>
                  </a:cxn>
                  <a:cxn ang="0">
                    <a:pos x="139" y="19"/>
                  </a:cxn>
                  <a:cxn ang="0">
                    <a:pos x="116" y="33"/>
                  </a:cxn>
                  <a:cxn ang="0">
                    <a:pos x="92" y="51"/>
                  </a:cxn>
                  <a:cxn ang="0">
                    <a:pos x="70" y="68"/>
                  </a:cxn>
                  <a:cxn ang="0">
                    <a:pos x="49" y="84"/>
                  </a:cxn>
                  <a:cxn ang="0">
                    <a:pos x="30" y="98"/>
                  </a:cxn>
                  <a:cxn ang="0">
                    <a:pos x="25" y="108"/>
                  </a:cxn>
                  <a:cxn ang="0">
                    <a:pos x="19" y="117"/>
                  </a:cxn>
                  <a:cxn ang="0">
                    <a:pos x="13" y="127"/>
                  </a:cxn>
                  <a:cxn ang="0">
                    <a:pos x="7" y="135"/>
                  </a:cxn>
                  <a:cxn ang="0">
                    <a:pos x="2" y="143"/>
                  </a:cxn>
                  <a:cxn ang="0">
                    <a:pos x="0" y="147"/>
                  </a:cxn>
                  <a:cxn ang="0">
                    <a:pos x="0" y="150"/>
                  </a:cxn>
                  <a:cxn ang="0">
                    <a:pos x="4" y="145"/>
                  </a:cxn>
                </a:cxnLst>
                <a:rect l="0" t="0" r="r" b="b"/>
                <a:pathLst>
                  <a:path w="215" h="150">
                    <a:moveTo>
                      <a:pt x="4" y="145"/>
                    </a:moveTo>
                    <a:lnTo>
                      <a:pt x="30" y="142"/>
                    </a:lnTo>
                    <a:lnTo>
                      <a:pt x="58" y="135"/>
                    </a:lnTo>
                    <a:lnTo>
                      <a:pt x="86" y="127"/>
                    </a:lnTo>
                    <a:lnTo>
                      <a:pt x="113" y="114"/>
                    </a:lnTo>
                    <a:lnTo>
                      <a:pt x="138" y="100"/>
                    </a:lnTo>
                    <a:lnTo>
                      <a:pt x="162" y="82"/>
                    </a:lnTo>
                    <a:lnTo>
                      <a:pt x="183" y="64"/>
                    </a:lnTo>
                    <a:lnTo>
                      <a:pt x="205" y="42"/>
                    </a:lnTo>
                    <a:lnTo>
                      <a:pt x="215" y="0"/>
                    </a:lnTo>
                    <a:lnTo>
                      <a:pt x="189" y="2"/>
                    </a:lnTo>
                    <a:lnTo>
                      <a:pt x="164" y="7"/>
                    </a:lnTo>
                    <a:lnTo>
                      <a:pt x="139" y="19"/>
                    </a:lnTo>
                    <a:lnTo>
                      <a:pt x="116" y="33"/>
                    </a:lnTo>
                    <a:lnTo>
                      <a:pt x="92" y="51"/>
                    </a:lnTo>
                    <a:lnTo>
                      <a:pt x="70" y="68"/>
                    </a:lnTo>
                    <a:lnTo>
                      <a:pt x="49" y="84"/>
                    </a:lnTo>
                    <a:lnTo>
                      <a:pt x="30" y="98"/>
                    </a:lnTo>
                    <a:lnTo>
                      <a:pt x="25" y="108"/>
                    </a:lnTo>
                    <a:lnTo>
                      <a:pt x="19" y="117"/>
                    </a:lnTo>
                    <a:lnTo>
                      <a:pt x="13" y="127"/>
                    </a:lnTo>
                    <a:lnTo>
                      <a:pt x="7" y="135"/>
                    </a:lnTo>
                    <a:lnTo>
                      <a:pt x="2" y="143"/>
                    </a:lnTo>
                    <a:lnTo>
                      <a:pt x="0" y="147"/>
                    </a:lnTo>
                    <a:lnTo>
                      <a:pt x="0" y="150"/>
                    </a:lnTo>
                    <a:lnTo>
                      <a:pt x="4" y="145"/>
                    </a:lnTo>
                    <a:close/>
                  </a:path>
                </a:pathLst>
              </a:custGeom>
              <a:solidFill>
                <a:srgbClr val="FFFFFF"/>
              </a:solidFill>
              <a:ln w="9525">
                <a:noFill/>
                <a:round/>
                <a:headEnd/>
                <a:tailEnd/>
              </a:ln>
            </p:spPr>
            <p:txBody>
              <a:bodyPr/>
              <a:lstStyle/>
              <a:p>
                <a:endParaRPr lang="tr-TR"/>
              </a:p>
            </p:txBody>
          </p:sp>
          <p:sp>
            <p:nvSpPr>
              <p:cNvPr id="43373" name="Freeform 365"/>
              <p:cNvSpPr>
                <a:spLocks/>
              </p:cNvSpPr>
              <p:nvPr/>
            </p:nvSpPr>
            <p:spPr bwMode="auto">
              <a:xfrm>
                <a:off x="3377" y="932"/>
                <a:ext cx="14" cy="20"/>
              </a:xfrm>
              <a:custGeom>
                <a:avLst/>
                <a:gdLst/>
                <a:ahLst/>
                <a:cxnLst>
                  <a:cxn ang="0">
                    <a:pos x="17" y="140"/>
                  </a:cxn>
                  <a:cxn ang="0">
                    <a:pos x="22" y="137"/>
                  </a:cxn>
                  <a:cxn ang="0">
                    <a:pos x="29" y="133"/>
                  </a:cxn>
                  <a:cxn ang="0">
                    <a:pos x="35" y="130"/>
                  </a:cxn>
                  <a:cxn ang="0">
                    <a:pos x="43" y="127"/>
                  </a:cxn>
                  <a:cxn ang="0">
                    <a:pos x="49" y="126"/>
                  </a:cxn>
                  <a:cxn ang="0">
                    <a:pos x="57" y="123"/>
                  </a:cxn>
                  <a:cxn ang="0">
                    <a:pos x="65" y="120"/>
                  </a:cxn>
                  <a:cxn ang="0">
                    <a:pos x="73" y="114"/>
                  </a:cxn>
                  <a:cxn ang="0">
                    <a:pos x="94" y="6"/>
                  </a:cxn>
                  <a:cxn ang="0">
                    <a:pos x="86" y="2"/>
                  </a:cxn>
                  <a:cxn ang="0">
                    <a:pos x="79" y="0"/>
                  </a:cxn>
                  <a:cxn ang="0">
                    <a:pos x="70" y="2"/>
                  </a:cxn>
                  <a:cxn ang="0">
                    <a:pos x="61" y="4"/>
                  </a:cxn>
                  <a:cxn ang="0">
                    <a:pos x="52" y="9"/>
                  </a:cxn>
                  <a:cxn ang="0">
                    <a:pos x="43" y="12"/>
                  </a:cxn>
                  <a:cxn ang="0">
                    <a:pos x="33" y="16"/>
                  </a:cxn>
                  <a:cxn ang="0">
                    <a:pos x="26" y="16"/>
                  </a:cxn>
                  <a:cxn ang="0">
                    <a:pos x="0" y="135"/>
                  </a:cxn>
                  <a:cxn ang="0">
                    <a:pos x="0" y="139"/>
                  </a:cxn>
                  <a:cxn ang="0">
                    <a:pos x="4" y="141"/>
                  </a:cxn>
                  <a:cxn ang="0">
                    <a:pos x="9" y="142"/>
                  </a:cxn>
                  <a:cxn ang="0">
                    <a:pos x="17" y="140"/>
                  </a:cxn>
                </a:cxnLst>
                <a:rect l="0" t="0" r="r" b="b"/>
                <a:pathLst>
                  <a:path w="94" h="142">
                    <a:moveTo>
                      <a:pt x="17" y="140"/>
                    </a:moveTo>
                    <a:lnTo>
                      <a:pt x="22" y="137"/>
                    </a:lnTo>
                    <a:lnTo>
                      <a:pt x="29" y="133"/>
                    </a:lnTo>
                    <a:lnTo>
                      <a:pt x="35" y="130"/>
                    </a:lnTo>
                    <a:lnTo>
                      <a:pt x="43" y="127"/>
                    </a:lnTo>
                    <a:lnTo>
                      <a:pt x="49" y="126"/>
                    </a:lnTo>
                    <a:lnTo>
                      <a:pt x="57" y="123"/>
                    </a:lnTo>
                    <a:lnTo>
                      <a:pt x="65" y="120"/>
                    </a:lnTo>
                    <a:lnTo>
                      <a:pt x="73" y="114"/>
                    </a:lnTo>
                    <a:lnTo>
                      <a:pt x="94" y="6"/>
                    </a:lnTo>
                    <a:lnTo>
                      <a:pt x="86" y="2"/>
                    </a:lnTo>
                    <a:lnTo>
                      <a:pt x="79" y="0"/>
                    </a:lnTo>
                    <a:lnTo>
                      <a:pt x="70" y="2"/>
                    </a:lnTo>
                    <a:lnTo>
                      <a:pt x="61" y="4"/>
                    </a:lnTo>
                    <a:lnTo>
                      <a:pt x="52" y="9"/>
                    </a:lnTo>
                    <a:lnTo>
                      <a:pt x="43" y="12"/>
                    </a:lnTo>
                    <a:lnTo>
                      <a:pt x="33" y="16"/>
                    </a:lnTo>
                    <a:lnTo>
                      <a:pt x="26" y="16"/>
                    </a:lnTo>
                    <a:lnTo>
                      <a:pt x="0" y="135"/>
                    </a:lnTo>
                    <a:lnTo>
                      <a:pt x="0" y="139"/>
                    </a:lnTo>
                    <a:lnTo>
                      <a:pt x="4" y="141"/>
                    </a:lnTo>
                    <a:lnTo>
                      <a:pt x="9" y="142"/>
                    </a:lnTo>
                    <a:lnTo>
                      <a:pt x="17" y="140"/>
                    </a:lnTo>
                    <a:close/>
                  </a:path>
                </a:pathLst>
              </a:custGeom>
              <a:solidFill>
                <a:srgbClr val="FFFFFF"/>
              </a:solidFill>
              <a:ln w="9525">
                <a:noFill/>
                <a:round/>
                <a:headEnd/>
                <a:tailEnd/>
              </a:ln>
            </p:spPr>
            <p:txBody>
              <a:bodyPr/>
              <a:lstStyle/>
              <a:p>
                <a:endParaRPr lang="tr-TR"/>
              </a:p>
            </p:txBody>
          </p:sp>
          <p:sp>
            <p:nvSpPr>
              <p:cNvPr id="43374" name="Freeform 366"/>
              <p:cNvSpPr>
                <a:spLocks/>
              </p:cNvSpPr>
              <p:nvPr/>
            </p:nvSpPr>
            <p:spPr bwMode="auto">
              <a:xfrm>
                <a:off x="3523" y="883"/>
                <a:ext cx="46" cy="28"/>
              </a:xfrm>
              <a:custGeom>
                <a:avLst/>
                <a:gdLst/>
                <a:ahLst/>
                <a:cxnLst>
                  <a:cxn ang="0">
                    <a:pos x="304" y="159"/>
                  </a:cxn>
                  <a:cxn ang="0">
                    <a:pos x="319" y="16"/>
                  </a:cxn>
                  <a:cxn ang="0">
                    <a:pos x="310" y="8"/>
                  </a:cxn>
                  <a:cxn ang="0">
                    <a:pos x="301" y="4"/>
                  </a:cxn>
                  <a:cxn ang="0">
                    <a:pos x="289" y="1"/>
                  </a:cxn>
                  <a:cxn ang="0">
                    <a:pos x="277" y="0"/>
                  </a:cxn>
                  <a:cxn ang="0">
                    <a:pos x="264" y="4"/>
                  </a:cxn>
                  <a:cxn ang="0">
                    <a:pos x="252" y="6"/>
                  </a:cxn>
                  <a:cxn ang="0">
                    <a:pos x="240" y="11"/>
                  </a:cxn>
                  <a:cxn ang="0">
                    <a:pos x="232" y="16"/>
                  </a:cxn>
                  <a:cxn ang="0">
                    <a:pos x="206" y="32"/>
                  </a:cxn>
                  <a:cxn ang="0">
                    <a:pos x="183" y="45"/>
                  </a:cxn>
                  <a:cxn ang="0">
                    <a:pos x="160" y="59"/>
                  </a:cxn>
                  <a:cxn ang="0">
                    <a:pos x="140" y="70"/>
                  </a:cxn>
                  <a:cxn ang="0">
                    <a:pos x="117" y="82"/>
                  </a:cxn>
                  <a:cxn ang="0">
                    <a:pos x="95" y="92"/>
                  </a:cxn>
                  <a:cxn ang="0">
                    <a:pos x="73" y="102"/>
                  </a:cxn>
                  <a:cxn ang="0">
                    <a:pos x="51" y="108"/>
                  </a:cxn>
                  <a:cxn ang="0">
                    <a:pos x="0" y="191"/>
                  </a:cxn>
                  <a:cxn ang="0">
                    <a:pos x="33" y="181"/>
                  </a:cxn>
                  <a:cxn ang="0">
                    <a:pos x="67" y="165"/>
                  </a:cxn>
                  <a:cxn ang="0">
                    <a:pos x="99" y="144"/>
                  </a:cxn>
                  <a:cxn ang="0">
                    <a:pos x="133" y="122"/>
                  </a:cxn>
                  <a:cxn ang="0">
                    <a:pos x="165" y="104"/>
                  </a:cxn>
                  <a:cxn ang="0">
                    <a:pos x="197" y="88"/>
                  </a:cxn>
                  <a:cxn ang="0">
                    <a:pos x="230" y="83"/>
                  </a:cxn>
                  <a:cxn ang="0">
                    <a:pos x="263" y="87"/>
                  </a:cxn>
                  <a:cxn ang="0">
                    <a:pos x="271" y="96"/>
                  </a:cxn>
                  <a:cxn ang="0">
                    <a:pos x="280" y="102"/>
                  </a:cxn>
                  <a:cxn ang="0">
                    <a:pos x="287" y="107"/>
                  </a:cxn>
                  <a:cxn ang="0">
                    <a:pos x="294" y="108"/>
                  </a:cxn>
                  <a:cxn ang="0">
                    <a:pos x="294" y="117"/>
                  </a:cxn>
                  <a:cxn ang="0">
                    <a:pos x="294" y="124"/>
                  </a:cxn>
                  <a:cxn ang="0">
                    <a:pos x="294" y="132"/>
                  </a:cxn>
                  <a:cxn ang="0">
                    <a:pos x="294" y="140"/>
                  </a:cxn>
                  <a:cxn ang="0">
                    <a:pos x="293" y="148"/>
                  </a:cxn>
                  <a:cxn ang="0">
                    <a:pos x="293" y="155"/>
                  </a:cxn>
                  <a:cxn ang="0">
                    <a:pos x="294" y="164"/>
                  </a:cxn>
                  <a:cxn ang="0">
                    <a:pos x="298" y="170"/>
                  </a:cxn>
                  <a:cxn ang="0">
                    <a:pos x="298" y="169"/>
                  </a:cxn>
                  <a:cxn ang="0">
                    <a:pos x="301" y="165"/>
                  </a:cxn>
                  <a:cxn ang="0">
                    <a:pos x="302" y="161"/>
                  </a:cxn>
                  <a:cxn ang="0">
                    <a:pos x="304" y="159"/>
                  </a:cxn>
                </a:cxnLst>
                <a:rect l="0" t="0" r="r" b="b"/>
                <a:pathLst>
                  <a:path w="319" h="191">
                    <a:moveTo>
                      <a:pt x="304" y="159"/>
                    </a:moveTo>
                    <a:lnTo>
                      <a:pt x="319" y="16"/>
                    </a:lnTo>
                    <a:lnTo>
                      <a:pt x="310" y="8"/>
                    </a:lnTo>
                    <a:lnTo>
                      <a:pt x="301" y="4"/>
                    </a:lnTo>
                    <a:lnTo>
                      <a:pt x="289" y="1"/>
                    </a:lnTo>
                    <a:lnTo>
                      <a:pt x="277" y="0"/>
                    </a:lnTo>
                    <a:lnTo>
                      <a:pt x="264" y="4"/>
                    </a:lnTo>
                    <a:lnTo>
                      <a:pt x="252" y="6"/>
                    </a:lnTo>
                    <a:lnTo>
                      <a:pt x="240" y="11"/>
                    </a:lnTo>
                    <a:lnTo>
                      <a:pt x="232" y="16"/>
                    </a:lnTo>
                    <a:lnTo>
                      <a:pt x="206" y="32"/>
                    </a:lnTo>
                    <a:lnTo>
                      <a:pt x="183" y="45"/>
                    </a:lnTo>
                    <a:lnTo>
                      <a:pt x="160" y="59"/>
                    </a:lnTo>
                    <a:lnTo>
                      <a:pt x="140" y="70"/>
                    </a:lnTo>
                    <a:lnTo>
                      <a:pt x="117" y="82"/>
                    </a:lnTo>
                    <a:lnTo>
                      <a:pt x="95" y="92"/>
                    </a:lnTo>
                    <a:lnTo>
                      <a:pt x="73" y="102"/>
                    </a:lnTo>
                    <a:lnTo>
                      <a:pt x="51" y="108"/>
                    </a:lnTo>
                    <a:lnTo>
                      <a:pt x="0" y="191"/>
                    </a:lnTo>
                    <a:lnTo>
                      <a:pt x="33" y="181"/>
                    </a:lnTo>
                    <a:lnTo>
                      <a:pt x="67" y="165"/>
                    </a:lnTo>
                    <a:lnTo>
                      <a:pt x="99" y="144"/>
                    </a:lnTo>
                    <a:lnTo>
                      <a:pt x="133" y="122"/>
                    </a:lnTo>
                    <a:lnTo>
                      <a:pt x="165" y="104"/>
                    </a:lnTo>
                    <a:lnTo>
                      <a:pt x="197" y="88"/>
                    </a:lnTo>
                    <a:lnTo>
                      <a:pt x="230" y="83"/>
                    </a:lnTo>
                    <a:lnTo>
                      <a:pt x="263" y="87"/>
                    </a:lnTo>
                    <a:lnTo>
                      <a:pt x="271" y="96"/>
                    </a:lnTo>
                    <a:lnTo>
                      <a:pt x="280" y="102"/>
                    </a:lnTo>
                    <a:lnTo>
                      <a:pt x="287" y="107"/>
                    </a:lnTo>
                    <a:lnTo>
                      <a:pt x="294" y="108"/>
                    </a:lnTo>
                    <a:lnTo>
                      <a:pt x="294" y="117"/>
                    </a:lnTo>
                    <a:lnTo>
                      <a:pt x="294" y="124"/>
                    </a:lnTo>
                    <a:lnTo>
                      <a:pt x="294" y="132"/>
                    </a:lnTo>
                    <a:lnTo>
                      <a:pt x="294" y="140"/>
                    </a:lnTo>
                    <a:lnTo>
                      <a:pt x="293" y="148"/>
                    </a:lnTo>
                    <a:lnTo>
                      <a:pt x="293" y="155"/>
                    </a:lnTo>
                    <a:lnTo>
                      <a:pt x="294" y="164"/>
                    </a:lnTo>
                    <a:lnTo>
                      <a:pt x="298" y="170"/>
                    </a:lnTo>
                    <a:lnTo>
                      <a:pt x="298" y="169"/>
                    </a:lnTo>
                    <a:lnTo>
                      <a:pt x="301" y="165"/>
                    </a:lnTo>
                    <a:lnTo>
                      <a:pt x="302" y="161"/>
                    </a:lnTo>
                    <a:lnTo>
                      <a:pt x="304" y="159"/>
                    </a:lnTo>
                    <a:close/>
                  </a:path>
                </a:pathLst>
              </a:custGeom>
              <a:solidFill>
                <a:srgbClr val="FFFFFF"/>
              </a:solidFill>
              <a:ln w="9525">
                <a:noFill/>
                <a:round/>
                <a:headEnd/>
                <a:tailEnd/>
              </a:ln>
            </p:spPr>
            <p:txBody>
              <a:bodyPr/>
              <a:lstStyle/>
              <a:p>
                <a:endParaRPr lang="tr-TR"/>
              </a:p>
            </p:txBody>
          </p:sp>
          <p:sp>
            <p:nvSpPr>
              <p:cNvPr id="43375" name="Freeform 367"/>
              <p:cNvSpPr>
                <a:spLocks/>
              </p:cNvSpPr>
              <p:nvPr/>
            </p:nvSpPr>
            <p:spPr bwMode="auto">
              <a:xfrm>
                <a:off x="3617" y="848"/>
                <a:ext cx="40" cy="46"/>
              </a:xfrm>
              <a:custGeom>
                <a:avLst/>
                <a:gdLst/>
                <a:ahLst/>
                <a:cxnLst>
                  <a:cxn ang="0">
                    <a:pos x="46" y="320"/>
                  </a:cxn>
                  <a:cxn ang="0">
                    <a:pos x="42" y="315"/>
                  </a:cxn>
                  <a:cxn ang="0">
                    <a:pos x="40" y="308"/>
                  </a:cxn>
                  <a:cxn ang="0">
                    <a:pos x="37" y="302"/>
                  </a:cxn>
                  <a:cxn ang="0">
                    <a:pos x="34" y="294"/>
                  </a:cxn>
                  <a:cxn ang="0">
                    <a:pos x="29" y="287"/>
                  </a:cxn>
                  <a:cxn ang="0">
                    <a:pos x="27" y="280"/>
                  </a:cxn>
                  <a:cxn ang="0">
                    <a:pos x="25" y="272"/>
                  </a:cxn>
                  <a:cxn ang="0">
                    <a:pos x="25" y="264"/>
                  </a:cxn>
                  <a:cxn ang="0">
                    <a:pos x="56" y="234"/>
                  </a:cxn>
                  <a:cxn ang="0">
                    <a:pos x="90" y="205"/>
                  </a:cxn>
                  <a:cxn ang="0">
                    <a:pos x="124" y="176"/>
                  </a:cxn>
                  <a:cxn ang="0">
                    <a:pos x="159" y="146"/>
                  </a:cxn>
                  <a:cxn ang="0">
                    <a:pos x="191" y="115"/>
                  </a:cxn>
                  <a:cxn ang="0">
                    <a:pos x="223" y="81"/>
                  </a:cxn>
                  <a:cxn ang="0">
                    <a:pos x="251" y="44"/>
                  </a:cxn>
                  <a:cxn ang="0">
                    <a:pos x="277" y="0"/>
                  </a:cxn>
                  <a:cxn ang="0">
                    <a:pos x="251" y="3"/>
                  </a:cxn>
                  <a:cxn ang="0">
                    <a:pos x="226" y="12"/>
                  </a:cxn>
                  <a:cxn ang="0">
                    <a:pos x="200" y="25"/>
                  </a:cxn>
                  <a:cxn ang="0">
                    <a:pos x="177" y="40"/>
                  </a:cxn>
                  <a:cxn ang="0">
                    <a:pos x="154" y="60"/>
                  </a:cxn>
                  <a:cxn ang="0">
                    <a:pos x="134" y="80"/>
                  </a:cxn>
                  <a:cxn ang="0">
                    <a:pos x="114" y="100"/>
                  </a:cxn>
                  <a:cxn ang="0">
                    <a:pos x="98" y="119"/>
                  </a:cxn>
                  <a:cxn ang="0">
                    <a:pos x="84" y="146"/>
                  </a:cxn>
                  <a:cxn ang="0">
                    <a:pos x="71" y="171"/>
                  </a:cxn>
                  <a:cxn ang="0">
                    <a:pos x="59" y="196"/>
                  </a:cxn>
                  <a:cxn ang="0">
                    <a:pos x="47" y="219"/>
                  </a:cxn>
                  <a:cxn ang="0">
                    <a:pos x="34" y="243"/>
                  </a:cxn>
                  <a:cxn ang="0">
                    <a:pos x="23" y="267"/>
                  </a:cxn>
                  <a:cxn ang="0">
                    <a:pos x="11" y="291"/>
                  </a:cxn>
                  <a:cxn ang="0">
                    <a:pos x="0" y="315"/>
                  </a:cxn>
                  <a:cxn ang="0">
                    <a:pos x="2" y="319"/>
                  </a:cxn>
                  <a:cxn ang="0">
                    <a:pos x="6" y="320"/>
                  </a:cxn>
                  <a:cxn ang="0">
                    <a:pos x="13" y="320"/>
                  </a:cxn>
                  <a:cxn ang="0">
                    <a:pos x="21" y="319"/>
                  </a:cxn>
                  <a:cxn ang="0">
                    <a:pos x="27" y="319"/>
                  </a:cxn>
                  <a:cxn ang="0">
                    <a:pos x="35" y="319"/>
                  </a:cxn>
                  <a:cxn ang="0">
                    <a:pos x="40" y="320"/>
                  </a:cxn>
                  <a:cxn ang="0">
                    <a:pos x="46" y="320"/>
                  </a:cxn>
                </a:cxnLst>
                <a:rect l="0" t="0" r="r" b="b"/>
                <a:pathLst>
                  <a:path w="277" h="320">
                    <a:moveTo>
                      <a:pt x="46" y="320"/>
                    </a:moveTo>
                    <a:lnTo>
                      <a:pt x="42" y="315"/>
                    </a:lnTo>
                    <a:lnTo>
                      <a:pt x="40" y="308"/>
                    </a:lnTo>
                    <a:lnTo>
                      <a:pt x="37" y="302"/>
                    </a:lnTo>
                    <a:lnTo>
                      <a:pt x="34" y="294"/>
                    </a:lnTo>
                    <a:lnTo>
                      <a:pt x="29" y="287"/>
                    </a:lnTo>
                    <a:lnTo>
                      <a:pt x="27" y="280"/>
                    </a:lnTo>
                    <a:lnTo>
                      <a:pt x="25" y="272"/>
                    </a:lnTo>
                    <a:lnTo>
                      <a:pt x="25" y="264"/>
                    </a:lnTo>
                    <a:lnTo>
                      <a:pt x="56" y="234"/>
                    </a:lnTo>
                    <a:lnTo>
                      <a:pt x="90" y="205"/>
                    </a:lnTo>
                    <a:lnTo>
                      <a:pt x="124" y="176"/>
                    </a:lnTo>
                    <a:lnTo>
                      <a:pt x="159" y="146"/>
                    </a:lnTo>
                    <a:lnTo>
                      <a:pt x="191" y="115"/>
                    </a:lnTo>
                    <a:lnTo>
                      <a:pt x="223" y="81"/>
                    </a:lnTo>
                    <a:lnTo>
                      <a:pt x="251" y="44"/>
                    </a:lnTo>
                    <a:lnTo>
                      <a:pt x="277" y="0"/>
                    </a:lnTo>
                    <a:lnTo>
                      <a:pt x="251" y="3"/>
                    </a:lnTo>
                    <a:lnTo>
                      <a:pt x="226" y="12"/>
                    </a:lnTo>
                    <a:lnTo>
                      <a:pt x="200" y="25"/>
                    </a:lnTo>
                    <a:lnTo>
                      <a:pt x="177" y="40"/>
                    </a:lnTo>
                    <a:lnTo>
                      <a:pt x="154" y="60"/>
                    </a:lnTo>
                    <a:lnTo>
                      <a:pt x="134" y="80"/>
                    </a:lnTo>
                    <a:lnTo>
                      <a:pt x="114" y="100"/>
                    </a:lnTo>
                    <a:lnTo>
                      <a:pt x="98" y="119"/>
                    </a:lnTo>
                    <a:lnTo>
                      <a:pt x="84" y="146"/>
                    </a:lnTo>
                    <a:lnTo>
                      <a:pt x="71" y="171"/>
                    </a:lnTo>
                    <a:lnTo>
                      <a:pt x="59" y="196"/>
                    </a:lnTo>
                    <a:lnTo>
                      <a:pt x="47" y="219"/>
                    </a:lnTo>
                    <a:lnTo>
                      <a:pt x="34" y="243"/>
                    </a:lnTo>
                    <a:lnTo>
                      <a:pt x="23" y="267"/>
                    </a:lnTo>
                    <a:lnTo>
                      <a:pt x="11" y="291"/>
                    </a:lnTo>
                    <a:lnTo>
                      <a:pt x="0" y="315"/>
                    </a:lnTo>
                    <a:lnTo>
                      <a:pt x="2" y="319"/>
                    </a:lnTo>
                    <a:lnTo>
                      <a:pt x="6" y="320"/>
                    </a:lnTo>
                    <a:lnTo>
                      <a:pt x="13" y="320"/>
                    </a:lnTo>
                    <a:lnTo>
                      <a:pt x="21" y="319"/>
                    </a:lnTo>
                    <a:lnTo>
                      <a:pt x="27" y="319"/>
                    </a:lnTo>
                    <a:lnTo>
                      <a:pt x="35" y="319"/>
                    </a:lnTo>
                    <a:lnTo>
                      <a:pt x="40" y="320"/>
                    </a:lnTo>
                    <a:lnTo>
                      <a:pt x="46" y="320"/>
                    </a:lnTo>
                    <a:close/>
                  </a:path>
                </a:pathLst>
              </a:custGeom>
              <a:solidFill>
                <a:srgbClr val="FFFFFF"/>
              </a:solidFill>
              <a:ln w="9525">
                <a:noFill/>
                <a:round/>
                <a:headEnd/>
                <a:tailEnd/>
              </a:ln>
            </p:spPr>
            <p:txBody>
              <a:bodyPr/>
              <a:lstStyle/>
              <a:p>
                <a:endParaRPr lang="tr-TR"/>
              </a:p>
            </p:txBody>
          </p:sp>
          <p:sp>
            <p:nvSpPr>
              <p:cNvPr id="43376" name="Freeform 368"/>
              <p:cNvSpPr>
                <a:spLocks/>
              </p:cNvSpPr>
              <p:nvPr/>
            </p:nvSpPr>
            <p:spPr bwMode="auto">
              <a:xfrm>
                <a:off x="3703" y="870"/>
                <a:ext cx="15" cy="3"/>
              </a:xfrm>
              <a:custGeom>
                <a:avLst/>
                <a:gdLst/>
                <a:ahLst/>
                <a:cxnLst>
                  <a:cxn ang="0">
                    <a:pos x="81" y="15"/>
                  </a:cxn>
                  <a:cxn ang="0">
                    <a:pos x="86" y="8"/>
                  </a:cxn>
                  <a:cxn ang="0">
                    <a:pos x="91" y="7"/>
                  </a:cxn>
                  <a:cxn ang="0">
                    <a:pos x="97" y="7"/>
                  </a:cxn>
                  <a:cxn ang="0">
                    <a:pos x="102" y="0"/>
                  </a:cxn>
                  <a:cxn ang="0">
                    <a:pos x="0" y="15"/>
                  </a:cxn>
                  <a:cxn ang="0">
                    <a:pos x="9" y="19"/>
                  </a:cxn>
                  <a:cxn ang="0">
                    <a:pos x="18" y="19"/>
                  </a:cxn>
                  <a:cxn ang="0">
                    <a:pos x="29" y="18"/>
                  </a:cxn>
                  <a:cxn ang="0">
                    <a:pos x="40" y="16"/>
                  </a:cxn>
                  <a:cxn ang="0">
                    <a:pos x="50" y="15"/>
                  </a:cxn>
                  <a:cxn ang="0">
                    <a:pos x="61" y="13"/>
                  </a:cxn>
                  <a:cxn ang="0">
                    <a:pos x="71" y="14"/>
                  </a:cxn>
                  <a:cxn ang="0">
                    <a:pos x="81" y="15"/>
                  </a:cxn>
                </a:cxnLst>
                <a:rect l="0" t="0" r="r" b="b"/>
                <a:pathLst>
                  <a:path w="102" h="19">
                    <a:moveTo>
                      <a:pt x="81" y="15"/>
                    </a:moveTo>
                    <a:lnTo>
                      <a:pt x="86" y="8"/>
                    </a:lnTo>
                    <a:lnTo>
                      <a:pt x="91" y="7"/>
                    </a:lnTo>
                    <a:lnTo>
                      <a:pt x="97" y="7"/>
                    </a:lnTo>
                    <a:lnTo>
                      <a:pt x="102" y="0"/>
                    </a:lnTo>
                    <a:lnTo>
                      <a:pt x="0" y="15"/>
                    </a:lnTo>
                    <a:lnTo>
                      <a:pt x="9" y="19"/>
                    </a:lnTo>
                    <a:lnTo>
                      <a:pt x="18" y="19"/>
                    </a:lnTo>
                    <a:lnTo>
                      <a:pt x="29" y="18"/>
                    </a:lnTo>
                    <a:lnTo>
                      <a:pt x="40" y="16"/>
                    </a:lnTo>
                    <a:lnTo>
                      <a:pt x="50" y="15"/>
                    </a:lnTo>
                    <a:lnTo>
                      <a:pt x="61" y="13"/>
                    </a:lnTo>
                    <a:lnTo>
                      <a:pt x="71" y="14"/>
                    </a:lnTo>
                    <a:lnTo>
                      <a:pt x="81" y="15"/>
                    </a:lnTo>
                    <a:close/>
                  </a:path>
                </a:pathLst>
              </a:custGeom>
              <a:solidFill>
                <a:srgbClr val="FFFFFF"/>
              </a:solidFill>
              <a:ln w="9525">
                <a:noFill/>
                <a:round/>
                <a:headEnd/>
                <a:tailEnd/>
              </a:ln>
            </p:spPr>
            <p:txBody>
              <a:bodyPr/>
              <a:lstStyle/>
              <a:p>
                <a:endParaRPr lang="tr-TR"/>
              </a:p>
            </p:txBody>
          </p:sp>
          <p:sp>
            <p:nvSpPr>
              <p:cNvPr id="43377" name="Freeform 369"/>
              <p:cNvSpPr>
                <a:spLocks/>
              </p:cNvSpPr>
              <p:nvPr/>
            </p:nvSpPr>
            <p:spPr bwMode="auto">
              <a:xfrm>
                <a:off x="3471" y="906"/>
                <a:ext cx="28" cy="21"/>
              </a:xfrm>
              <a:custGeom>
                <a:avLst/>
                <a:gdLst/>
                <a:ahLst/>
                <a:cxnLst>
                  <a:cxn ang="0">
                    <a:pos x="26" y="145"/>
                  </a:cxn>
                  <a:cxn ang="0">
                    <a:pos x="190" y="42"/>
                  </a:cxn>
                  <a:cxn ang="0">
                    <a:pos x="193" y="34"/>
                  </a:cxn>
                  <a:cxn ang="0">
                    <a:pos x="194" y="23"/>
                  </a:cxn>
                  <a:cxn ang="0">
                    <a:pos x="191" y="19"/>
                  </a:cxn>
                  <a:cxn ang="0">
                    <a:pos x="190" y="12"/>
                  </a:cxn>
                  <a:cxn ang="0">
                    <a:pos x="188" y="7"/>
                  </a:cxn>
                  <a:cxn ang="0">
                    <a:pos x="186" y="0"/>
                  </a:cxn>
                  <a:cxn ang="0">
                    <a:pos x="67" y="26"/>
                  </a:cxn>
                  <a:cxn ang="0">
                    <a:pos x="0" y="124"/>
                  </a:cxn>
                  <a:cxn ang="0">
                    <a:pos x="2" y="133"/>
                  </a:cxn>
                  <a:cxn ang="0">
                    <a:pos x="9" y="138"/>
                  </a:cxn>
                  <a:cxn ang="0">
                    <a:pos x="17" y="144"/>
                  </a:cxn>
                  <a:cxn ang="0">
                    <a:pos x="26" y="145"/>
                  </a:cxn>
                </a:cxnLst>
                <a:rect l="0" t="0" r="r" b="b"/>
                <a:pathLst>
                  <a:path w="194" h="145">
                    <a:moveTo>
                      <a:pt x="26" y="145"/>
                    </a:moveTo>
                    <a:lnTo>
                      <a:pt x="190" y="42"/>
                    </a:lnTo>
                    <a:lnTo>
                      <a:pt x="193" y="34"/>
                    </a:lnTo>
                    <a:lnTo>
                      <a:pt x="194" y="23"/>
                    </a:lnTo>
                    <a:lnTo>
                      <a:pt x="191" y="19"/>
                    </a:lnTo>
                    <a:lnTo>
                      <a:pt x="190" y="12"/>
                    </a:lnTo>
                    <a:lnTo>
                      <a:pt x="188" y="7"/>
                    </a:lnTo>
                    <a:lnTo>
                      <a:pt x="186" y="0"/>
                    </a:lnTo>
                    <a:lnTo>
                      <a:pt x="67" y="26"/>
                    </a:lnTo>
                    <a:lnTo>
                      <a:pt x="0" y="124"/>
                    </a:lnTo>
                    <a:lnTo>
                      <a:pt x="2" y="133"/>
                    </a:lnTo>
                    <a:lnTo>
                      <a:pt x="9" y="138"/>
                    </a:lnTo>
                    <a:lnTo>
                      <a:pt x="17" y="144"/>
                    </a:lnTo>
                    <a:lnTo>
                      <a:pt x="26" y="145"/>
                    </a:lnTo>
                    <a:close/>
                  </a:path>
                </a:pathLst>
              </a:custGeom>
              <a:solidFill>
                <a:srgbClr val="FFFFFF"/>
              </a:solidFill>
              <a:ln w="9525">
                <a:noFill/>
                <a:round/>
                <a:headEnd/>
                <a:tailEnd/>
              </a:ln>
            </p:spPr>
            <p:txBody>
              <a:bodyPr/>
              <a:lstStyle/>
              <a:p>
                <a:endParaRPr lang="tr-TR"/>
              </a:p>
            </p:txBody>
          </p:sp>
          <p:sp>
            <p:nvSpPr>
              <p:cNvPr id="43378" name="Freeform 370"/>
              <p:cNvSpPr>
                <a:spLocks/>
              </p:cNvSpPr>
              <p:nvPr/>
            </p:nvSpPr>
            <p:spPr bwMode="auto">
              <a:xfrm>
                <a:off x="3809" y="807"/>
                <a:ext cx="36" cy="39"/>
              </a:xfrm>
              <a:custGeom>
                <a:avLst/>
                <a:gdLst/>
                <a:ahLst/>
                <a:cxnLst>
                  <a:cxn ang="0">
                    <a:pos x="4" y="268"/>
                  </a:cxn>
                  <a:cxn ang="0">
                    <a:pos x="24" y="258"/>
                  </a:cxn>
                  <a:cxn ang="0">
                    <a:pos x="42" y="246"/>
                  </a:cxn>
                  <a:cxn ang="0">
                    <a:pos x="57" y="233"/>
                  </a:cxn>
                  <a:cxn ang="0">
                    <a:pos x="74" y="218"/>
                  </a:cxn>
                  <a:cxn ang="0">
                    <a:pos x="88" y="202"/>
                  </a:cxn>
                  <a:cxn ang="0">
                    <a:pos x="103" y="186"/>
                  </a:cxn>
                  <a:cxn ang="0">
                    <a:pos x="117" y="171"/>
                  </a:cxn>
                  <a:cxn ang="0">
                    <a:pos x="134" y="155"/>
                  </a:cxn>
                  <a:cxn ang="0">
                    <a:pos x="153" y="138"/>
                  </a:cxn>
                  <a:cxn ang="0">
                    <a:pos x="172" y="120"/>
                  </a:cxn>
                  <a:cxn ang="0">
                    <a:pos x="188" y="101"/>
                  </a:cxn>
                  <a:cxn ang="0">
                    <a:pos x="204" y="82"/>
                  </a:cxn>
                  <a:cxn ang="0">
                    <a:pos x="217" y="62"/>
                  </a:cxn>
                  <a:cxn ang="0">
                    <a:pos x="231" y="42"/>
                  </a:cxn>
                  <a:cxn ang="0">
                    <a:pos x="243" y="22"/>
                  </a:cxn>
                  <a:cxn ang="0">
                    <a:pos x="257" y="0"/>
                  </a:cxn>
                  <a:cxn ang="0">
                    <a:pos x="123" y="66"/>
                  </a:cxn>
                  <a:cxn ang="0">
                    <a:pos x="0" y="273"/>
                  </a:cxn>
                  <a:cxn ang="0">
                    <a:pos x="2" y="271"/>
                  </a:cxn>
                  <a:cxn ang="0">
                    <a:pos x="4" y="268"/>
                  </a:cxn>
                </a:cxnLst>
                <a:rect l="0" t="0" r="r" b="b"/>
                <a:pathLst>
                  <a:path w="257" h="273">
                    <a:moveTo>
                      <a:pt x="4" y="268"/>
                    </a:moveTo>
                    <a:lnTo>
                      <a:pt x="24" y="258"/>
                    </a:lnTo>
                    <a:lnTo>
                      <a:pt x="42" y="246"/>
                    </a:lnTo>
                    <a:lnTo>
                      <a:pt x="57" y="233"/>
                    </a:lnTo>
                    <a:lnTo>
                      <a:pt x="74" y="218"/>
                    </a:lnTo>
                    <a:lnTo>
                      <a:pt x="88" y="202"/>
                    </a:lnTo>
                    <a:lnTo>
                      <a:pt x="103" y="186"/>
                    </a:lnTo>
                    <a:lnTo>
                      <a:pt x="117" y="171"/>
                    </a:lnTo>
                    <a:lnTo>
                      <a:pt x="134" y="155"/>
                    </a:lnTo>
                    <a:lnTo>
                      <a:pt x="153" y="138"/>
                    </a:lnTo>
                    <a:lnTo>
                      <a:pt x="172" y="120"/>
                    </a:lnTo>
                    <a:lnTo>
                      <a:pt x="188" y="101"/>
                    </a:lnTo>
                    <a:lnTo>
                      <a:pt x="204" y="82"/>
                    </a:lnTo>
                    <a:lnTo>
                      <a:pt x="217" y="62"/>
                    </a:lnTo>
                    <a:lnTo>
                      <a:pt x="231" y="42"/>
                    </a:lnTo>
                    <a:lnTo>
                      <a:pt x="243" y="22"/>
                    </a:lnTo>
                    <a:lnTo>
                      <a:pt x="257" y="0"/>
                    </a:lnTo>
                    <a:lnTo>
                      <a:pt x="123" y="66"/>
                    </a:lnTo>
                    <a:lnTo>
                      <a:pt x="0" y="273"/>
                    </a:lnTo>
                    <a:lnTo>
                      <a:pt x="2" y="271"/>
                    </a:lnTo>
                    <a:lnTo>
                      <a:pt x="4" y="268"/>
                    </a:lnTo>
                    <a:close/>
                  </a:path>
                </a:pathLst>
              </a:custGeom>
              <a:solidFill>
                <a:srgbClr val="FFFFFF"/>
              </a:solidFill>
              <a:ln w="9525">
                <a:noFill/>
                <a:round/>
                <a:headEnd/>
                <a:tailEnd/>
              </a:ln>
            </p:spPr>
            <p:txBody>
              <a:bodyPr/>
              <a:lstStyle/>
              <a:p>
                <a:endParaRPr lang="tr-TR"/>
              </a:p>
            </p:txBody>
          </p:sp>
          <p:sp>
            <p:nvSpPr>
              <p:cNvPr id="43379" name="Freeform 371"/>
              <p:cNvSpPr>
                <a:spLocks/>
              </p:cNvSpPr>
              <p:nvPr/>
            </p:nvSpPr>
            <p:spPr bwMode="auto">
              <a:xfrm>
                <a:off x="3321" y="913"/>
                <a:ext cx="17" cy="47"/>
              </a:xfrm>
              <a:custGeom>
                <a:avLst/>
                <a:gdLst/>
                <a:ahLst/>
                <a:cxnLst>
                  <a:cxn ang="0">
                    <a:pos x="21" y="324"/>
                  </a:cxn>
                  <a:cxn ang="0">
                    <a:pos x="32" y="321"/>
                  </a:cxn>
                  <a:cxn ang="0">
                    <a:pos x="43" y="314"/>
                  </a:cxn>
                  <a:cxn ang="0">
                    <a:pos x="51" y="305"/>
                  </a:cxn>
                  <a:cxn ang="0">
                    <a:pos x="61" y="293"/>
                  </a:cxn>
                  <a:cxn ang="0">
                    <a:pos x="69" y="282"/>
                  </a:cxn>
                  <a:cxn ang="0">
                    <a:pos x="76" y="269"/>
                  </a:cxn>
                  <a:cxn ang="0">
                    <a:pos x="82" y="256"/>
                  </a:cxn>
                  <a:cxn ang="0">
                    <a:pos x="87" y="242"/>
                  </a:cxn>
                  <a:cxn ang="0">
                    <a:pos x="83" y="237"/>
                  </a:cxn>
                  <a:cxn ang="0">
                    <a:pos x="79" y="232"/>
                  </a:cxn>
                  <a:cxn ang="0">
                    <a:pos x="71" y="229"/>
                  </a:cxn>
                  <a:cxn ang="0">
                    <a:pos x="62" y="221"/>
                  </a:cxn>
                  <a:cxn ang="0">
                    <a:pos x="67" y="181"/>
                  </a:cxn>
                  <a:cxn ang="0">
                    <a:pos x="73" y="172"/>
                  </a:cxn>
                  <a:cxn ang="0">
                    <a:pos x="80" y="166"/>
                  </a:cxn>
                  <a:cxn ang="0">
                    <a:pos x="85" y="161"/>
                  </a:cxn>
                  <a:cxn ang="0">
                    <a:pos x="93" y="155"/>
                  </a:cxn>
                  <a:cxn ang="0">
                    <a:pos x="119" y="0"/>
                  </a:cxn>
                  <a:cxn ang="0">
                    <a:pos x="91" y="31"/>
                  </a:cxn>
                  <a:cxn ang="0">
                    <a:pos x="70" y="63"/>
                  </a:cxn>
                  <a:cxn ang="0">
                    <a:pos x="54" y="100"/>
                  </a:cxn>
                  <a:cxn ang="0">
                    <a:pos x="42" y="139"/>
                  </a:cxn>
                  <a:cxn ang="0">
                    <a:pos x="31" y="181"/>
                  </a:cxn>
                  <a:cxn ang="0">
                    <a:pos x="21" y="222"/>
                  </a:cxn>
                  <a:cxn ang="0">
                    <a:pos x="11" y="263"/>
                  </a:cxn>
                  <a:cxn ang="0">
                    <a:pos x="0" y="304"/>
                  </a:cxn>
                  <a:cxn ang="0">
                    <a:pos x="0" y="312"/>
                  </a:cxn>
                  <a:cxn ang="0">
                    <a:pos x="2" y="319"/>
                  </a:cxn>
                  <a:cxn ang="0">
                    <a:pos x="3" y="323"/>
                  </a:cxn>
                  <a:cxn ang="0">
                    <a:pos x="5" y="324"/>
                  </a:cxn>
                  <a:cxn ang="0">
                    <a:pos x="7" y="332"/>
                  </a:cxn>
                  <a:cxn ang="0">
                    <a:pos x="10" y="333"/>
                  </a:cxn>
                  <a:cxn ang="0">
                    <a:pos x="13" y="330"/>
                  </a:cxn>
                  <a:cxn ang="0">
                    <a:pos x="21" y="324"/>
                  </a:cxn>
                </a:cxnLst>
                <a:rect l="0" t="0" r="r" b="b"/>
                <a:pathLst>
                  <a:path w="119" h="333">
                    <a:moveTo>
                      <a:pt x="21" y="324"/>
                    </a:moveTo>
                    <a:lnTo>
                      <a:pt x="32" y="321"/>
                    </a:lnTo>
                    <a:lnTo>
                      <a:pt x="43" y="314"/>
                    </a:lnTo>
                    <a:lnTo>
                      <a:pt x="51" y="305"/>
                    </a:lnTo>
                    <a:lnTo>
                      <a:pt x="61" y="293"/>
                    </a:lnTo>
                    <a:lnTo>
                      <a:pt x="69" y="282"/>
                    </a:lnTo>
                    <a:lnTo>
                      <a:pt x="76" y="269"/>
                    </a:lnTo>
                    <a:lnTo>
                      <a:pt x="82" y="256"/>
                    </a:lnTo>
                    <a:lnTo>
                      <a:pt x="87" y="242"/>
                    </a:lnTo>
                    <a:lnTo>
                      <a:pt x="83" y="237"/>
                    </a:lnTo>
                    <a:lnTo>
                      <a:pt x="79" y="232"/>
                    </a:lnTo>
                    <a:lnTo>
                      <a:pt x="71" y="229"/>
                    </a:lnTo>
                    <a:lnTo>
                      <a:pt x="62" y="221"/>
                    </a:lnTo>
                    <a:lnTo>
                      <a:pt x="67" y="181"/>
                    </a:lnTo>
                    <a:lnTo>
                      <a:pt x="73" y="172"/>
                    </a:lnTo>
                    <a:lnTo>
                      <a:pt x="80" y="166"/>
                    </a:lnTo>
                    <a:lnTo>
                      <a:pt x="85" y="161"/>
                    </a:lnTo>
                    <a:lnTo>
                      <a:pt x="93" y="155"/>
                    </a:lnTo>
                    <a:lnTo>
                      <a:pt x="119" y="0"/>
                    </a:lnTo>
                    <a:lnTo>
                      <a:pt x="91" y="31"/>
                    </a:lnTo>
                    <a:lnTo>
                      <a:pt x="70" y="63"/>
                    </a:lnTo>
                    <a:lnTo>
                      <a:pt x="54" y="100"/>
                    </a:lnTo>
                    <a:lnTo>
                      <a:pt x="42" y="139"/>
                    </a:lnTo>
                    <a:lnTo>
                      <a:pt x="31" y="181"/>
                    </a:lnTo>
                    <a:lnTo>
                      <a:pt x="21" y="222"/>
                    </a:lnTo>
                    <a:lnTo>
                      <a:pt x="11" y="263"/>
                    </a:lnTo>
                    <a:lnTo>
                      <a:pt x="0" y="304"/>
                    </a:lnTo>
                    <a:lnTo>
                      <a:pt x="0" y="312"/>
                    </a:lnTo>
                    <a:lnTo>
                      <a:pt x="2" y="319"/>
                    </a:lnTo>
                    <a:lnTo>
                      <a:pt x="3" y="323"/>
                    </a:lnTo>
                    <a:lnTo>
                      <a:pt x="5" y="324"/>
                    </a:lnTo>
                    <a:lnTo>
                      <a:pt x="7" y="332"/>
                    </a:lnTo>
                    <a:lnTo>
                      <a:pt x="10" y="333"/>
                    </a:lnTo>
                    <a:lnTo>
                      <a:pt x="13" y="330"/>
                    </a:lnTo>
                    <a:lnTo>
                      <a:pt x="21" y="324"/>
                    </a:lnTo>
                    <a:close/>
                  </a:path>
                </a:pathLst>
              </a:custGeom>
              <a:solidFill>
                <a:srgbClr val="FFFFFF"/>
              </a:solidFill>
              <a:ln w="9525">
                <a:noFill/>
                <a:round/>
                <a:headEnd/>
                <a:tailEnd/>
              </a:ln>
            </p:spPr>
            <p:txBody>
              <a:bodyPr/>
              <a:lstStyle/>
              <a:p>
                <a:endParaRPr lang="tr-TR"/>
              </a:p>
            </p:txBody>
          </p:sp>
          <p:sp>
            <p:nvSpPr>
              <p:cNvPr id="43380" name="Freeform 372"/>
              <p:cNvSpPr>
                <a:spLocks/>
              </p:cNvSpPr>
              <p:nvPr/>
            </p:nvSpPr>
            <p:spPr bwMode="auto">
              <a:xfrm>
                <a:off x="3867" y="824"/>
                <a:ext cx="5" cy="5"/>
              </a:xfrm>
              <a:custGeom>
                <a:avLst/>
                <a:gdLst/>
                <a:ahLst/>
                <a:cxnLst>
                  <a:cxn ang="0">
                    <a:pos x="25" y="31"/>
                  </a:cxn>
                  <a:cxn ang="0">
                    <a:pos x="28" y="24"/>
                  </a:cxn>
                  <a:cxn ang="0">
                    <a:pos x="31" y="18"/>
                  </a:cxn>
                  <a:cxn ang="0">
                    <a:pos x="33" y="11"/>
                  </a:cxn>
                  <a:cxn ang="0">
                    <a:pos x="36" y="0"/>
                  </a:cxn>
                  <a:cxn ang="0">
                    <a:pos x="0" y="10"/>
                  </a:cxn>
                  <a:cxn ang="0">
                    <a:pos x="15" y="36"/>
                  </a:cxn>
                  <a:cxn ang="0">
                    <a:pos x="16" y="36"/>
                  </a:cxn>
                  <a:cxn ang="0">
                    <a:pos x="19" y="34"/>
                  </a:cxn>
                  <a:cxn ang="0">
                    <a:pos x="23" y="33"/>
                  </a:cxn>
                  <a:cxn ang="0">
                    <a:pos x="25" y="31"/>
                  </a:cxn>
                </a:cxnLst>
                <a:rect l="0" t="0" r="r" b="b"/>
                <a:pathLst>
                  <a:path w="36" h="36">
                    <a:moveTo>
                      <a:pt x="25" y="31"/>
                    </a:moveTo>
                    <a:lnTo>
                      <a:pt x="28" y="24"/>
                    </a:lnTo>
                    <a:lnTo>
                      <a:pt x="31" y="18"/>
                    </a:lnTo>
                    <a:lnTo>
                      <a:pt x="33" y="11"/>
                    </a:lnTo>
                    <a:lnTo>
                      <a:pt x="36" y="0"/>
                    </a:lnTo>
                    <a:lnTo>
                      <a:pt x="0" y="10"/>
                    </a:lnTo>
                    <a:lnTo>
                      <a:pt x="15" y="36"/>
                    </a:lnTo>
                    <a:lnTo>
                      <a:pt x="16" y="36"/>
                    </a:lnTo>
                    <a:lnTo>
                      <a:pt x="19" y="34"/>
                    </a:lnTo>
                    <a:lnTo>
                      <a:pt x="23" y="33"/>
                    </a:lnTo>
                    <a:lnTo>
                      <a:pt x="25" y="31"/>
                    </a:lnTo>
                    <a:close/>
                  </a:path>
                </a:pathLst>
              </a:custGeom>
              <a:solidFill>
                <a:srgbClr val="FFFFFF"/>
              </a:solidFill>
              <a:ln w="9525">
                <a:noFill/>
                <a:round/>
                <a:headEnd/>
                <a:tailEnd/>
              </a:ln>
            </p:spPr>
            <p:txBody>
              <a:bodyPr/>
              <a:lstStyle/>
              <a:p>
                <a:endParaRPr lang="tr-TR"/>
              </a:p>
            </p:txBody>
          </p:sp>
          <p:sp>
            <p:nvSpPr>
              <p:cNvPr id="43381" name="Freeform 373"/>
              <p:cNvSpPr>
                <a:spLocks/>
              </p:cNvSpPr>
              <p:nvPr/>
            </p:nvSpPr>
            <p:spPr bwMode="auto">
              <a:xfrm>
                <a:off x="3404" y="888"/>
                <a:ext cx="20" cy="51"/>
              </a:xfrm>
              <a:custGeom>
                <a:avLst/>
                <a:gdLst/>
                <a:ahLst/>
                <a:cxnLst>
                  <a:cxn ang="0">
                    <a:pos x="5" y="353"/>
                  </a:cxn>
                  <a:cxn ang="0">
                    <a:pos x="139" y="234"/>
                  </a:cxn>
                  <a:cxn ang="0">
                    <a:pos x="125" y="208"/>
                  </a:cxn>
                  <a:cxn ang="0">
                    <a:pos x="117" y="180"/>
                  </a:cxn>
                  <a:cxn ang="0">
                    <a:pos x="112" y="151"/>
                  </a:cxn>
                  <a:cxn ang="0">
                    <a:pos x="111" y="122"/>
                  </a:cxn>
                  <a:cxn ang="0">
                    <a:pos x="111" y="93"/>
                  </a:cxn>
                  <a:cxn ang="0">
                    <a:pos x="113" y="63"/>
                  </a:cxn>
                  <a:cxn ang="0">
                    <a:pos x="115" y="34"/>
                  </a:cxn>
                  <a:cxn ang="0">
                    <a:pos x="118" y="2"/>
                  </a:cxn>
                  <a:cxn ang="0">
                    <a:pos x="110" y="0"/>
                  </a:cxn>
                  <a:cxn ang="0">
                    <a:pos x="102" y="0"/>
                  </a:cxn>
                  <a:cxn ang="0">
                    <a:pos x="93" y="4"/>
                  </a:cxn>
                  <a:cxn ang="0">
                    <a:pos x="86" y="10"/>
                  </a:cxn>
                  <a:cxn ang="0">
                    <a:pos x="78" y="20"/>
                  </a:cxn>
                  <a:cxn ang="0">
                    <a:pos x="72" y="29"/>
                  </a:cxn>
                  <a:cxn ang="0">
                    <a:pos x="65" y="39"/>
                  </a:cxn>
                  <a:cxn ang="0">
                    <a:pos x="62" y="48"/>
                  </a:cxn>
                  <a:cxn ang="0">
                    <a:pos x="71" y="58"/>
                  </a:cxn>
                  <a:cxn ang="0">
                    <a:pos x="77" y="69"/>
                  </a:cxn>
                  <a:cxn ang="0">
                    <a:pos x="80" y="82"/>
                  </a:cxn>
                  <a:cxn ang="0">
                    <a:pos x="83" y="95"/>
                  </a:cxn>
                  <a:cxn ang="0">
                    <a:pos x="80" y="110"/>
                  </a:cxn>
                  <a:cxn ang="0">
                    <a:pos x="79" y="124"/>
                  </a:cxn>
                  <a:cxn ang="0">
                    <a:pos x="76" y="138"/>
                  </a:cxn>
                  <a:cxn ang="0">
                    <a:pos x="73" y="151"/>
                  </a:cxn>
                  <a:cxn ang="0">
                    <a:pos x="59" y="177"/>
                  </a:cxn>
                  <a:cxn ang="0">
                    <a:pos x="48" y="203"/>
                  </a:cxn>
                  <a:cxn ang="0">
                    <a:pos x="37" y="228"/>
                  </a:cxn>
                  <a:cxn ang="0">
                    <a:pos x="28" y="253"/>
                  </a:cxn>
                  <a:cxn ang="0">
                    <a:pos x="19" y="278"/>
                  </a:cxn>
                  <a:cxn ang="0">
                    <a:pos x="12" y="303"/>
                  </a:cxn>
                  <a:cxn ang="0">
                    <a:pos x="5" y="328"/>
                  </a:cxn>
                  <a:cxn ang="0">
                    <a:pos x="0" y="353"/>
                  </a:cxn>
                  <a:cxn ang="0">
                    <a:pos x="2" y="353"/>
                  </a:cxn>
                  <a:cxn ang="0">
                    <a:pos x="5" y="353"/>
                  </a:cxn>
                </a:cxnLst>
                <a:rect l="0" t="0" r="r" b="b"/>
                <a:pathLst>
                  <a:path w="139" h="353">
                    <a:moveTo>
                      <a:pt x="5" y="353"/>
                    </a:moveTo>
                    <a:lnTo>
                      <a:pt x="139" y="234"/>
                    </a:lnTo>
                    <a:lnTo>
                      <a:pt x="125" y="208"/>
                    </a:lnTo>
                    <a:lnTo>
                      <a:pt x="117" y="180"/>
                    </a:lnTo>
                    <a:lnTo>
                      <a:pt x="112" y="151"/>
                    </a:lnTo>
                    <a:lnTo>
                      <a:pt x="111" y="122"/>
                    </a:lnTo>
                    <a:lnTo>
                      <a:pt x="111" y="93"/>
                    </a:lnTo>
                    <a:lnTo>
                      <a:pt x="113" y="63"/>
                    </a:lnTo>
                    <a:lnTo>
                      <a:pt x="115" y="34"/>
                    </a:lnTo>
                    <a:lnTo>
                      <a:pt x="118" y="2"/>
                    </a:lnTo>
                    <a:lnTo>
                      <a:pt x="110" y="0"/>
                    </a:lnTo>
                    <a:lnTo>
                      <a:pt x="102" y="0"/>
                    </a:lnTo>
                    <a:lnTo>
                      <a:pt x="93" y="4"/>
                    </a:lnTo>
                    <a:lnTo>
                      <a:pt x="86" y="10"/>
                    </a:lnTo>
                    <a:lnTo>
                      <a:pt x="78" y="20"/>
                    </a:lnTo>
                    <a:lnTo>
                      <a:pt x="72" y="29"/>
                    </a:lnTo>
                    <a:lnTo>
                      <a:pt x="65" y="39"/>
                    </a:lnTo>
                    <a:lnTo>
                      <a:pt x="62" y="48"/>
                    </a:lnTo>
                    <a:lnTo>
                      <a:pt x="71" y="58"/>
                    </a:lnTo>
                    <a:lnTo>
                      <a:pt x="77" y="69"/>
                    </a:lnTo>
                    <a:lnTo>
                      <a:pt x="80" y="82"/>
                    </a:lnTo>
                    <a:lnTo>
                      <a:pt x="83" y="95"/>
                    </a:lnTo>
                    <a:lnTo>
                      <a:pt x="80" y="110"/>
                    </a:lnTo>
                    <a:lnTo>
                      <a:pt x="79" y="124"/>
                    </a:lnTo>
                    <a:lnTo>
                      <a:pt x="76" y="138"/>
                    </a:lnTo>
                    <a:lnTo>
                      <a:pt x="73" y="151"/>
                    </a:lnTo>
                    <a:lnTo>
                      <a:pt x="59" y="177"/>
                    </a:lnTo>
                    <a:lnTo>
                      <a:pt x="48" y="203"/>
                    </a:lnTo>
                    <a:lnTo>
                      <a:pt x="37" y="228"/>
                    </a:lnTo>
                    <a:lnTo>
                      <a:pt x="28" y="253"/>
                    </a:lnTo>
                    <a:lnTo>
                      <a:pt x="19" y="278"/>
                    </a:lnTo>
                    <a:lnTo>
                      <a:pt x="12" y="303"/>
                    </a:lnTo>
                    <a:lnTo>
                      <a:pt x="5" y="328"/>
                    </a:lnTo>
                    <a:lnTo>
                      <a:pt x="0" y="353"/>
                    </a:lnTo>
                    <a:lnTo>
                      <a:pt x="2" y="353"/>
                    </a:lnTo>
                    <a:lnTo>
                      <a:pt x="5" y="353"/>
                    </a:lnTo>
                    <a:close/>
                  </a:path>
                </a:pathLst>
              </a:custGeom>
              <a:solidFill>
                <a:srgbClr val="FFFFFF"/>
              </a:solidFill>
              <a:ln w="9525">
                <a:noFill/>
                <a:round/>
                <a:headEnd/>
                <a:tailEnd/>
              </a:ln>
            </p:spPr>
            <p:txBody>
              <a:bodyPr/>
              <a:lstStyle/>
              <a:p>
                <a:endParaRPr lang="tr-TR"/>
              </a:p>
            </p:txBody>
          </p:sp>
          <p:sp>
            <p:nvSpPr>
              <p:cNvPr id="43382" name="Freeform 374"/>
              <p:cNvSpPr>
                <a:spLocks/>
              </p:cNvSpPr>
              <p:nvPr/>
            </p:nvSpPr>
            <p:spPr bwMode="auto">
              <a:xfrm>
                <a:off x="3453" y="907"/>
                <a:ext cx="5" cy="17"/>
              </a:xfrm>
              <a:custGeom>
                <a:avLst/>
                <a:gdLst/>
                <a:ahLst/>
                <a:cxnLst>
                  <a:cxn ang="0">
                    <a:pos x="6" y="113"/>
                  </a:cxn>
                  <a:cxn ang="0">
                    <a:pos x="9" y="101"/>
                  </a:cxn>
                  <a:cxn ang="0">
                    <a:pos x="14" y="88"/>
                  </a:cxn>
                  <a:cxn ang="0">
                    <a:pos x="17" y="75"/>
                  </a:cxn>
                  <a:cxn ang="0">
                    <a:pos x="22" y="62"/>
                  </a:cxn>
                  <a:cxn ang="0">
                    <a:pos x="26" y="50"/>
                  </a:cxn>
                  <a:cxn ang="0">
                    <a:pos x="30" y="37"/>
                  </a:cxn>
                  <a:cxn ang="0">
                    <a:pos x="33" y="24"/>
                  </a:cxn>
                  <a:cxn ang="0">
                    <a:pos x="36" y="9"/>
                  </a:cxn>
                  <a:cxn ang="0">
                    <a:pos x="32" y="7"/>
                  </a:cxn>
                  <a:cxn ang="0">
                    <a:pos x="24" y="1"/>
                  </a:cxn>
                  <a:cxn ang="0">
                    <a:pos x="21" y="0"/>
                  </a:cxn>
                  <a:cxn ang="0">
                    <a:pos x="20" y="0"/>
                  </a:cxn>
                  <a:cxn ang="0">
                    <a:pos x="21" y="3"/>
                  </a:cxn>
                  <a:cxn ang="0">
                    <a:pos x="27" y="9"/>
                  </a:cxn>
                  <a:cxn ang="0">
                    <a:pos x="0" y="118"/>
                  </a:cxn>
                  <a:cxn ang="0">
                    <a:pos x="3" y="116"/>
                  </a:cxn>
                  <a:cxn ang="0">
                    <a:pos x="6" y="113"/>
                  </a:cxn>
                </a:cxnLst>
                <a:rect l="0" t="0" r="r" b="b"/>
                <a:pathLst>
                  <a:path w="36" h="118">
                    <a:moveTo>
                      <a:pt x="6" y="113"/>
                    </a:moveTo>
                    <a:lnTo>
                      <a:pt x="9" y="101"/>
                    </a:lnTo>
                    <a:lnTo>
                      <a:pt x="14" y="88"/>
                    </a:lnTo>
                    <a:lnTo>
                      <a:pt x="17" y="75"/>
                    </a:lnTo>
                    <a:lnTo>
                      <a:pt x="22" y="62"/>
                    </a:lnTo>
                    <a:lnTo>
                      <a:pt x="26" y="50"/>
                    </a:lnTo>
                    <a:lnTo>
                      <a:pt x="30" y="37"/>
                    </a:lnTo>
                    <a:lnTo>
                      <a:pt x="33" y="24"/>
                    </a:lnTo>
                    <a:lnTo>
                      <a:pt x="36" y="9"/>
                    </a:lnTo>
                    <a:lnTo>
                      <a:pt x="32" y="7"/>
                    </a:lnTo>
                    <a:lnTo>
                      <a:pt x="24" y="1"/>
                    </a:lnTo>
                    <a:lnTo>
                      <a:pt x="21" y="0"/>
                    </a:lnTo>
                    <a:lnTo>
                      <a:pt x="20" y="0"/>
                    </a:lnTo>
                    <a:lnTo>
                      <a:pt x="21" y="3"/>
                    </a:lnTo>
                    <a:lnTo>
                      <a:pt x="27" y="9"/>
                    </a:lnTo>
                    <a:lnTo>
                      <a:pt x="0" y="118"/>
                    </a:lnTo>
                    <a:lnTo>
                      <a:pt x="3" y="116"/>
                    </a:lnTo>
                    <a:lnTo>
                      <a:pt x="6" y="113"/>
                    </a:lnTo>
                    <a:close/>
                  </a:path>
                </a:pathLst>
              </a:custGeom>
              <a:solidFill>
                <a:srgbClr val="FFFFFF"/>
              </a:solidFill>
              <a:ln w="9525">
                <a:noFill/>
                <a:round/>
                <a:headEnd/>
                <a:tailEnd/>
              </a:ln>
            </p:spPr>
            <p:txBody>
              <a:bodyPr/>
              <a:lstStyle/>
              <a:p>
                <a:endParaRPr lang="tr-TR"/>
              </a:p>
            </p:txBody>
          </p:sp>
          <p:sp>
            <p:nvSpPr>
              <p:cNvPr id="43383" name="Freeform 375"/>
              <p:cNvSpPr>
                <a:spLocks/>
              </p:cNvSpPr>
              <p:nvPr/>
            </p:nvSpPr>
            <p:spPr bwMode="auto">
              <a:xfrm>
                <a:off x="3648" y="820"/>
                <a:ext cx="34" cy="55"/>
              </a:xfrm>
              <a:custGeom>
                <a:avLst/>
                <a:gdLst/>
                <a:ahLst/>
                <a:cxnLst>
                  <a:cxn ang="0">
                    <a:pos x="173" y="362"/>
                  </a:cxn>
                  <a:cxn ang="0">
                    <a:pos x="181" y="354"/>
                  </a:cxn>
                  <a:cxn ang="0">
                    <a:pos x="190" y="344"/>
                  </a:cxn>
                  <a:cxn ang="0">
                    <a:pos x="196" y="332"/>
                  </a:cxn>
                  <a:cxn ang="0">
                    <a:pos x="204" y="319"/>
                  </a:cxn>
                  <a:cxn ang="0">
                    <a:pos x="209" y="306"/>
                  </a:cxn>
                  <a:cxn ang="0">
                    <a:pos x="215" y="292"/>
                  </a:cxn>
                  <a:cxn ang="0">
                    <a:pos x="219" y="279"/>
                  </a:cxn>
                  <a:cxn ang="0">
                    <a:pos x="224" y="264"/>
                  </a:cxn>
                  <a:cxn ang="0">
                    <a:pos x="126" y="320"/>
                  </a:cxn>
                  <a:cxn ang="0">
                    <a:pos x="81" y="309"/>
                  </a:cxn>
                  <a:cxn ang="0">
                    <a:pos x="240" y="0"/>
                  </a:cxn>
                  <a:cxn ang="0">
                    <a:pos x="142" y="62"/>
                  </a:cxn>
                  <a:cxn ang="0">
                    <a:pos x="139" y="105"/>
                  </a:cxn>
                  <a:cxn ang="0">
                    <a:pos x="132" y="146"/>
                  </a:cxn>
                  <a:cxn ang="0">
                    <a:pos x="118" y="187"/>
                  </a:cxn>
                  <a:cxn ang="0">
                    <a:pos x="101" y="227"/>
                  </a:cxn>
                  <a:cxn ang="0">
                    <a:pos x="80" y="266"/>
                  </a:cxn>
                  <a:cxn ang="0">
                    <a:pos x="56" y="301"/>
                  </a:cxn>
                  <a:cxn ang="0">
                    <a:pos x="30" y="335"/>
                  </a:cxn>
                  <a:cxn ang="0">
                    <a:pos x="3" y="366"/>
                  </a:cxn>
                  <a:cxn ang="0">
                    <a:pos x="0" y="370"/>
                  </a:cxn>
                  <a:cxn ang="0">
                    <a:pos x="1" y="375"/>
                  </a:cxn>
                  <a:cxn ang="0">
                    <a:pos x="3" y="381"/>
                  </a:cxn>
                  <a:cxn ang="0">
                    <a:pos x="8" y="387"/>
                  </a:cxn>
                  <a:cxn ang="0">
                    <a:pos x="20" y="378"/>
                  </a:cxn>
                  <a:cxn ang="0">
                    <a:pos x="32" y="367"/>
                  </a:cxn>
                  <a:cxn ang="0">
                    <a:pos x="43" y="356"/>
                  </a:cxn>
                  <a:cxn ang="0">
                    <a:pos x="56" y="345"/>
                  </a:cxn>
                  <a:cxn ang="0">
                    <a:pos x="69" y="336"/>
                  </a:cxn>
                  <a:cxn ang="0">
                    <a:pos x="84" y="330"/>
                  </a:cxn>
                  <a:cxn ang="0">
                    <a:pos x="100" y="327"/>
                  </a:cxn>
                  <a:cxn ang="0">
                    <a:pos x="121" y="326"/>
                  </a:cxn>
                  <a:cxn ang="0">
                    <a:pos x="130" y="327"/>
                  </a:cxn>
                  <a:cxn ang="0">
                    <a:pos x="138" y="328"/>
                  </a:cxn>
                  <a:cxn ang="0">
                    <a:pos x="146" y="330"/>
                  </a:cxn>
                  <a:cxn ang="0">
                    <a:pos x="153" y="330"/>
                  </a:cxn>
                  <a:cxn ang="0">
                    <a:pos x="162" y="366"/>
                  </a:cxn>
                  <a:cxn ang="0">
                    <a:pos x="163" y="366"/>
                  </a:cxn>
                  <a:cxn ang="0">
                    <a:pos x="168" y="364"/>
                  </a:cxn>
                  <a:cxn ang="0">
                    <a:pos x="171" y="363"/>
                  </a:cxn>
                  <a:cxn ang="0">
                    <a:pos x="173" y="362"/>
                  </a:cxn>
                </a:cxnLst>
                <a:rect l="0" t="0" r="r" b="b"/>
                <a:pathLst>
                  <a:path w="240" h="387">
                    <a:moveTo>
                      <a:pt x="173" y="362"/>
                    </a:moveTo>
                    <a:lnTo>
                      <a:pt x="181" y="354"/>
                    </a:lnTo>
                    <a:lnTo>
                      <a:pt x="190" y="344"/>
                    </a:lnTo>
                    <a:lnTo>
                      <a:pt x="196" y="332"/>
                    </a:lnTo>
                    <a:lnTo>
                      <a:pt x="204" y="319"/>
                    </a:lnTo>
                    <a:lnTo>
                      <a:pt x="209" y="306"/>
                    </a:lnTo>
                    <a:lnTo>
                      <a:pt x="215" y="292"/>
                    </a:lnTo>
                    <a:lnTo>
                      <a:pt x="219" y="279"/>
                    </a:lnTo>
                    <a:lnTo>
                      <a:pt x="224" y="264"/>
                    </a:lnTo>
                    <a:lnTo>
                      <a:pt x="126" y="320"/>
                    </a:lnTo>
                    <a:lnTo>
                      <a:pt x="81" y="309"/>
                    </a:lnTo>
                    <a:lnTo>
                      <a:pt x="240" y="0"/>
                    </a:lnTo>
                    <a:lnTo>
                      <a:pt x="142" y="62"/>
                    </a:lnTo>
                    <a:lnTo>
                      <a:pt x="139" y="105"/>
                    </a:lnTo>
                    <a:lnTo>
                      <a:pt x="132" y="146"/>
                    </a:lnTo>
                    <a:lnTo>
                      <a:pt x="118" y="187"/>
                    </a:lnTo>
                    <a:lnTo>
                      <a:pt x="101" y="227"/>
                    </a:lnTo>
                    <a:lnTo>
                      <a:pt x="80" y="266"/>
                    </a:lnTo>
                    <a:lnTo>
                      <a:pt x="56" y="301"/>
                    </a:lnTo>
                    <a:lnTo>
                      <a:pt x="30" y="335"/>
                    </a:lnTo>
                    <a:lnTo>
                      <a:pt x="3" y="366"/>
                    </a:lnTo>
                    <a:lnTo>
                      <a:pt x="0" y="370"/>
                    </a:lnTo>
                    <a:lnTo>
                      <a:pt x="1" y="375"/>
                    </a:lnTo>
                    <a:lnTo>
                      <a:pt x="3" y="381"/>
                    </a:lnTo>
                    <a:lnTo>
                      <a:pt x="8" y="387"/>
                    </a:lnTo>
                    <a:lnTo>
                      <a:pt x="20" y="378"/>
                    </a:lnTo>
                    <a:lnTo>
                      <a:pt x="32" y="367"/>
                    </a:lnTo>
                    <a:lnTo>
                      <a:pt x="43" y="356"/>
                    </a:lnTo>
                    <a:lnTo>
                      <a:pt x="56" y="345"/>
                    </a:lnTo>
                    <a:lnTo>
                      <a:pt x="69" y="336"/>
                    </a:lnTo>
                    <a:lnTo>
                      <a:pt x="84" y="330"/>
                    </a:lnTo>
                    <a:lnTo>
                      <a:pt x="100" y="327"/>
                    </a:lnTo>
                    <a:lnTo>
                      <a:pt x="121" y="326"/>
                    </a:lnTo>
                    <a:lnTo>
                      <a:pt x="130" y="327"/>
                    </a:lnTo>
                    <a:lnTo>
                      <a:pt x="138" y="328"/>
                    </a:lnTo>
                    <a:lnTo>
                      <a:pt x="146" y="330"/>
                    </a:lnTo>
                    <a:lnTo>
                      <a:pt x="153" y="330"/>
                    </a:lnTo>
                    <a:lnTo>
                      <a:pt x="162" y="366"/>
                    </a:lnTo>
                    <a:lnTo>
                      <a:pt x="163" y="366"/>
                    </a:lnTo>
                    <a:lnTo>
                      <a:pt x="168" y="364"/>
                    </a:lnTo>
                    <a:lnTo>
                      <a:pt x="171" y="363"/>
                    </a:lnTo>
                    <a:lnTo>
                      <a:pt x="173" y="362"/>
                    </a:lnTo>
                    <a:close/>
                  </a:path>
                </a:pathLst>
              </a:custGeom>
              <a:solidFill>
                <a:srgbClr val="FFFFFF"/>
              </a:solidFill>
              <a:ln w="9525">
                <a:noFill/>
                <a:round/>
                <a:headEnd/>
                <a:tailEnd/>
              </a:ln>
            </p:spPr>
            <p:txBody>
              <a:bodyPr/>
              <a:lstStyle/>
              <a:p>
                <a:endParaRPr lang="tr-TR"/>
              </a:p>
            </p:txBody>
          </p:sp>
          <p:sp>
            <p:nvSpPr>
              <p:cNvPr id="43384" name="Freeform 376"/>
              <p:cNvSpPr>
                <a:spLocks/>
              </p:cNvSpPr>
              <p:nvPr/>
            </p:nvSpPr>
            <p:spPr bwMode="auto">
              <a:xfrm>
                <a:off x="3834" y="794"/>
                <a:ext cx="34" cy="38"/>
              </a:xfrm>
              <a:custGeom>
                <a:avLst/>
                <a:gdLst/>
                <a:ahLst/>
                <a:cxnLst>
                  <a:cxn ang="0">
                    <a:pos x="11" y="268"/>
                  </a:cxn>
                  <a:cxn ang="0">
                    <a:pos x="41" y="244"/>
                  </a:cxn>
                  <a:cxn ang="0">
                    <a:pos x="72" y="219"/>
                  </a:cxn>
                  <a:cxn ang="0">
                    <a:pos x="105" y="195"/>
                  </a:cxn>
                  <a:cxn ang="0">
                    <a:pos x="137" y="168"/>
                  </a:cxn>
                  <a:cxn ang="0">
                    <a:pos x="167" y="142"/>
                  </a:cxn>
                  <a:cxn ang="0">
                    <a:pos x="195" y="112"/>
                  </a:cxn>
                  <a:cxn ang="0">
                    <a:pos x="218" y="79"/>
                  </a:cxn>
                  <a:cxn ang="0">
                    <a:pos x="238" y="41"/>
                  </a:cxn>
                  <a:cxn ang="0">
                    <a:pos x="228" y="0"/>
                  </a:cxn>
                  <a:cxn ang="0">
                    <a:pos x="88" y="31"/>
                  </a:cxn>
                  <a:cxn ang="0">
                    <a:pos x="140" y="46"/>
                  </a:cxn>
                  <a:cxn ang="0">
                    <a:pos x="136" y="81"/>
                  </a:cxn>
                  <a:cxn ang="0">
                    <a:pos x="125" y="112"/>
                  </a:cxn>
                  <a:cxn ang="0">
                    <a:pos x="108" y="139"/>
                  </a:cxn>
                  <a:cxn ang="0">
                    <a:pos x="87" y="164"/>
                  </a:cxn>
                  <a:cxn ang="0">
                    <a:pos x="63" y="189"/>
                  </a:cxn>
                  <a:cxn ang="0">
                    <a:pos x="39" y="213"/>
                  </a:cxn>
                  <a:cxn ang="0">
                    <a:pos x="18" y="240"/>
                  </a:cxn>
                  <a:cxn ang="0">
                    <a:pos x="0" y="268"/>
                  </a:cxn>
                  <a:cxn ang="0">
                    <a:pos x="1" y="268"/>
                  </a:cxn>
                  <a:cxn ang="0">
                    <a:pos x="6" y="268"/>
                  </a:cxn>
                  <a:cxn ang="0">
                    <a:pos x="9" y="268"/>
                  </a:cxn>
                  <a:cxn ang="0">
                    <a:pos x="11" y="268"/>
                  </a:cxn>
                </a:cxnLst>
                <a:rect l="0" t="0" r="r" b="b"/>
                <a:pathLst>
                  <a:path w="238" h="268">
                    <a:moveTo>
                      <a:pt x="11" y="268"/>
                    </a:moveTo>
                    <a:lnTo>
                      <a:pt x="41" y="244"/>
                    </a:lnTo>
                    <a:lnTo>
                      <a:pt x="72" y="219"/>
                    </a:lnTo>
                    <a:lnTo>
                      <a:pt x="105" y="195"/>
                    </a:lnTo>
                    <a:lnTo>
                      <a:pt x="137" y="168"/>
                    </a:lnTo>
                    <a:lnTo>
                      <a:pt x="167" y="142"/>
                    </a:lnTo>
                    <a:lnTo>
                      <a:pt x="195" y="112"/>
                    </a:lnTo>
                    <a:lnTo>
                      <a:pt x="218" y="79"/>
                    </a:lnTo>
                    <a:lnTo>
                      <a:pt x="238" y="41"/>
                    </a:lnTo>
                    <a:lnTo>
                      <a:pt x="228" y="0"/>
                    </a:lnTo>
                    <a:lnTo>
                      <a:pt x="88" y="31"/>
                    </a:lnTo>
                    <a:lnTo>
                      <a:pt x="140" y="46"/>
                    </a:lnTo>
                    <a:lnTo>
                      <a:pt x="136" y="81"/>
                    </a:lnTo>
                    <a:lnTo>
                      <a:pt x="125" y="112"/>
                    </a:lnTo>
                    <a:lnTo>
                      <a:pt x="108" y="139"/>
                    </a:lnTo>
                    <a:lnTo>
                      <a:pt x="87" y="164"/>
                    </a:lnTo>
                    <a:lnTo>
                      <a:pt x="63" y="189"/>
                    </a:lnTo>
                    <a:lnTo>
                      <a:pt x="39" y="213"/>
                    </a:lnTo>
                    <a:lnTo>
                      <a:pt x="18" y="240"/>
                    </a:lnTo>
                    <a:lnTo>
                      <a:pt x="0" y="268"/>
                    </a:lnTo>
                    <a:lnTo>
                      <a:pt x="1" y="268"/>
                    </a:lnTo>
                    <a:lnTo>
                      <a:pt x="6" y="268"/>
                    </a:lnTo>
                    <a:lnTo>
                      <a:pt x="9" y="268"/>
                    </a:lnTo>
                    <a:lnTo>
                      <a:pt x="11" y="268"/>
                    </a:lnTo>
                    <a:close/>
                  </a:path>
                </a:pathLst>
              </a:custGeom>
              <a:solidFill>
                <a:srgbClr val="FFFFFF"/>
              </a:solidFill>
              <a:ln w="9525">
                <a:noFill/>
                <a:round/>
                <a:headEnd/>
                <a:tailEnd/>
              </a:ln>
            </p:spPr>
            <p:txBody>
              <a:bodyPr/>
              <a:lstStyle/>
              <a:p>
                <a:endParaRPr lang="tr-TR"/>
              </a:p>
            </p:txBody>
          </p:sp>
          <p:sp>
            <p:nvSpPr>
              <p:cNvPr id="43385" name="Freeform 377"/>
              <p:cNvSpPr>
                <a:spLocks/>
              </p:cNvSpPr>
              <p:nvPr/>
            </p:nvSpPr>
            <p:spPr bwMode="auto">
              <a:xfrm>
                <a:off x="3507" y="894"/>
                <a:ext cx="17" cy="14"/>
              </a:xfrm>
              <a:custGeom>
                <a:avLst/>
                <a:gdLst/>
                <a:ahLst/>
                <a:cxnLst>
                  <a:cxn ang="0">
                    <a:pos x="51" y="98"/>
                  </a:cxn>
                  <a:cxn ang="0">
                    <a:pos x="118" y="6"/>
                  </a:cxn>
                  <a:cxn ang="0">
                    <a:pos x="107" y="2"/>
                  </a:cxn>
                  <a:cxn ang="0">
                    <a:pos x="96" y="0"/>
                  </a:cxn>
                  <a:cxn ang="0">
                    <a:pos x="83" y="4"/>
                  </a:cxn>
                  <a:cxn ang="0">
                    <a:pos x="71" y="8"/>
                  </a:cxn>
                  <a:cxn ang="0">
                    <a:pos x="57" y="15"/>
                  </a:cxn>
                  <a:cxn ang="0">
                    <a:pos x="44" y="21"/>
                  </a:cxn>
                  <a:cxn ang="0">
                    <a:pos x="31" y="28"/>
                  </a:cxn>
                  <a:cxn ang="0">
                    <a:pos x="20" y="32"/>
                  </a:cxn>
                  <a:cxn ang="0">
                    <a:pos x="0" y="89"/>
                  </a:cxn>
                  <a:cxn ang="0">
                    <a:pos x="2" y="93"/>
                  </a:cxn>
                  <a:cxn ang="0">
                    <a:pos x="7" y="94"/>
                  </a:cxn>
                  <a:cxn ang="0">
                    <a:pos x="12" y="96"/>
                  </a:cxn>
                  <a:cxn ang="0">
                    <a:pos x="19" y="96"/>
                  </a:cxn>
                  <a:cxn ang="0">
                    <a:pos x="25" y="97"/>
                  </a:cxn>
                  <a:cxn ang="0">
                    <a:pos x="34" y="97"/>
                  </a:cxn>
                  <a:cxn ang="0">
                    <a:pos x="43" y="98"/>
                  </a:cxn>
                  <a:cxn ang="0">
                    <a:pos x="51" y="98"/>
                  </a:cxn>
                </a:cxnLst>
                <a:rect l="0" t="0" r="r" b="b"/>
                <a:pathLst>
                  <a:path w="118" h="98">
                    <a:moveTo>
                      <a:pt x="51" y="98"/>
                    </a:moveTo>
                    <a:lnTo>
                      <a:pt x="118" y="6"/>
                    </a:lnTo>
                    <a:lnTo>
                      <a:pt x="107" y="2"/>
                    </a:lnTo>
                    <a:lnTo>
                      <a:pt x="96" y="0"/>
                    </a:lnTo>
                    <a:lnTo>
                      <a:pt x="83" y="4"/>
                    </a:lnTo>
                    <a:lnTo>
                      <a:pt x="71" y="8"/>
                    </a:lnTo>
                    <a:lnTo>
                      <a:pt x="57" y="15"/>
                    </a:lnTo>
                    <a:lnTo>
                      <a:pt x="44" y="21"/>
                    </a:lnTo>
                    <a:lnTo>
                      <a:pt x="31" y="28"/>
                    </a:lnTo>
                    <a:lnTo>
                      <a:pt x="20" y="32"/>
                    </a:lnTo>
                    <a:lnTo>
                      <a:pt x="0" y="89"/>
                    </a:lnTo>
                    <a:lnTo>
                      <a:pt x="2" y="93"/>
                    </a:lnTo>
                    <a:lnTo>
                      <a:pt x="7" y="94"/>
                    </a:lnTo>
                    <a:lnTo>
                      <a:pt x="12" y="96"/>
                    </a:lnTo>
                    <a:lnTo>
                      <a:pt x="19" y="96"/>
                    </a:lnTo>
                    <a:lnTo>
                      <a:pt x="25" y="97"/>
                    </a:lnTo>
                    <a:lnTo>
                      <a:pt x="34" y="97"/>
                    </a:lnTo>
                    <a:lnTo>
                      <a:pt x="43" y="98"/>
                    </a:lnTo>
                    <a:lnTo>
                      <a:pt x="51" y="98"/>
                    </a:lnTo>
                    <a:close/>
                  </a:path>
                </a:pathLst>
              </a:custGeom>
              <a:solidFill>
                <a:srgbClr val="FFFFFF"/>
              </a:solidFill>
              <a:ln w="9525">
                <a:noFill/>
                <a:round/>
                <a:headEnd/>
                <a:tailEnd/>
              </a:ln>
            </p:spPr>
            <p:txBody>
              <a:bodyPr/>
              <a:lstStyle/>
              <a:p>
                <a:endParaRPr lang="tr-TR"/>
              </a:p>
            </p:txBody>
          </p:sp>
          <p:sp>
            <p:nvSpPr>
              <p:cNvPr id="43386" name="Freeform 378"/>
              <p:cNvSpPr>
                <a:spLocks/>
              </p:cNvSpPr>
              <p:nvPr/>
            </p:nvSpPr>
            <p:spPr bwMode="auto">
              <a:xfrm>
                <a:off x="3735" y="819"/>
                <a:ext cx="46" cy="33"/>
              </a:xfrm>
              <a:custGeom>
                <a:avLst/>
                <a:gdLst/>
                <a:ahLst/>
                <a:cxnLst>
                  <a:cxn ang="0">
                    <a:pos x="124" y="211"/>
                  </a:cxn>
                  <a:cxn ang="0">
                    <a:pos x="134" y="159"/>
                  </a:cxn>
                  <a:cxn ang="0">
                    <a:pos x="139" y="158"/>
                  </a:cxn>
                  <a:cxn ang="0">
                    <a:pos x="146" y="158"/>
                  </a:cxn>
                  <a:cxn ang="0">
                    <a:pos x="150" y="160"/>
                  </a:cxn>
                  <a:cxn ang="0">
                    <a:pos x="155" y="163"/>
                  </a:cxn>
                  <a:cxn ang="0">
                    <a:pos x="159" y="168"/>
                  </a:cxn>
                  <a:cxn ang="0">
                    <a:pos x="162" y="174"/>
                  </a:cxn>
                  <a:cxn ang="0">
                    <a:pos x="165" y="179"/>
                  </a:cxn>
                  <a:cxn ang="0">
                    <a:pos x="170" y="185"/>
                  </a:cxn>
                  <a:cxn ang="0">
                    <a:pos x="179" y="180"/>
                  </a:cxn>
                  <a:cxn ang="0">
                    <a:pos x="189" y="173"/>
                  </a:cxn>
                  <a:cxn ang="0">
                    <a:pos x="193" y="170"/>
                  </a:cxn>
                  <a:cxn ang="0">
                    <a:pos x="198" y="163"/>
                  </a:cxn>
                  <a:cxn ang="0">
                    <a:pos x="202" y="158"/>
                  </a:cxn>
                  <a:cxn ang="0">
                    <a:pos x="207" y="149"/>
                  </a:cxn>
                  <a:cxn ang="0">
                    <a:pos x="202" y="145"/>
                  </a:cxn>
                  <a:cxn ang="0">
                    <a:pos x="198" y="140"/>
                  </a:cxn>
                  <a:cxn ang="0">
                    <a:pos x="193" y="136"/>
                  </a:cxn>
                  <a:cxn ang="0">
                    <a:pos x="190" y="134"/>
                  </a:cxn>
                  <a:cxn ang="0">
                    <a:pos x="190" y="131"/>
                  </a:cxn>
                  <a:cxn ang="0">
                    <a:pos x="190" y="125"/>
                  </a:cxn>
                  <a:cxn ang="0">
                    <a:pos x="191" y="118"/>
                  </a:cxn>
                  <a:cxn ang="0">
                    <a:pos x="196" y="113"/>
                  </a:cxn>
                  <a:cxn ang="0">
                    <a:pos x="320" y="0"/>
                  </a:cxn>
                  <a:cxn ang="0">
                    <a:pos x="207" y="66"/>
                  </a:cxn>
                  <a:cxn ang="0">
                    <a:pos x="200" y="69"/>
                  </a:cxn>
                  <a:cxn ang="0">
                    <a:pos x="193" y="71"/>
                  </a:cxn>
                  <a:cxn ang="0">
                    <a:pos x="188" y="71"/>
                  </a:cxn>
                  <a:cxn ang="0">
                    <a:pos x="184" y="71"/>
                  </a:cxn>
                  <a:cxn ang="0">
                    <a:pos x="175" y="67"/>
                  </a:cxn>
                  <a:cxn ang="0">
                    <a:pos x="170" y="61"/>
                  </a:cxn>
                  <a:cxn ang="0">
                    <a:pos x="0" y="232"/>
                  </a:cxn>
                  <a:cxn ang="0">
                    <a:pos x="124" y="211"/>
                  </a:cxn>
                </a:cxnLst>
                <a:rect l="0" t="0" r="r" b="b"/>
                <a:pathLst>
                  <a:path w="320" h="232">
                    <a:moveTo>
                      <a:pt x="124" y="211"/>
                    </a:moveTo>
                    <a:lnTo>
                      <a:pt x="134" y="159"/>
                    </a:lnTo>
                    <a:lnTo>
                      <a:pt x="139" y="158"/>
                    </a:lnTo>
                    <a:lnTo>
                      <a:pt x="146" y="158"/>
                    </a:lnTo>
                    <a:lnTo>
                      <a:pt x="150" y="160"/>
                    </a:lnTo>
                    <a:lnTo>
                      <a:pt x="155" y="163"/>
                    </a:lnTo>
                    <a:lnTo>
                      <a:pt x="159" y="168"/>
                    </a:lnTo>
                    <a:lnTo>
                      <a:pt x="162" y="174"/>
                    </a:lnTo>
                    <a:lnTo>
                      <a:pt x="165" y="179"/>
                    </a:lnTo>
                    <a:lnTo>
                      <a:pt x="170" y="185"/>
                    </a:lnTo>
                    <a:lnTo>
                      <a:pt x="179" y="180"/>
                    </a:lnTo>
                    <a:lnTo>
                      <a:pt x="189" y="173"/>
                    </a:lnTo>
                    <a:lnTo>
                      <a:pt x="193" y="170"/>
                    </a:lnTo>
                    <a:lnTo>
                      <a:pt x="198" y="163"/>
                    </a:lnTo>
                    <a:lnTo>
                      <a:pt x="202" y="158"/>
                    </a:lnTo>
                    <a:lnTo>
                      <a:pt x="207" y="149"/>
                    </a:lnTo>
                    <a:lnTo>
                      <a:pt x="202" y="145"/>
                    </a:lnTo>
                    <a:lnTo>
                      <a:pt x="198" y="140"/>
                    </a:lnTo>
                    <a:lnTo>
                      <a:pt x="193" y="136"/>
                    </a:lnTo>
                    <a:lnTo>
                      <a:pt x="190" y="134"/>
                    </a:lnTo>
                    <a:lnTo>
                      <a:pt x="190" y="131"/>
                    </a:lnTo>
                    <a:lnTo>
                      <a:pt x="190" y="125"/>
                    </a:lnTo>
                    <a:lnTo>
                      <a:pt x="191" y="118"/>
                    </a:lnTo>
                    <a:lnTo>
                      <a:pt x="196" y="113"/>
                    </a:lnTo>
                    <a:lnTo>
                      <a:pt x="320" y="0"/>
                    </a:lnTo>
                    <a:lnTo>
                      <a:pt x="207" y="66"/>
                    </a:lnTo>
                    <a:lnTo>
                      <a:pt x="200" y="69"/>
                    </a:lnTo>
                    <a:lnTo>
                      <a:pt x="193" y="71"/>
                    </a:lnTo>
                    <a:lnTo>
                      <a:pt x="188" y="71"/>
                    </a:lnTo>
                    <a:lnTo>
                      <a:pt x="184" y="71"/>
                    </a:lnTo>
                    <a:lnTo>
                      <a:pt x="175" y="67"/>
                    </a:lnTo>
                    <a:lnTo>
                      <a:pt x="170" y="61"/>
                    </a:lnTo>
                    <a:lnTo>
                      <a:pt x="0" y="232"/>
                    </a:lnTo>
                    <a:lnTo>
                      <a:pt x="124" y="211"/>
                    </a:lnTo>
                    <a:close/>
                  </a:path>
                </a:pathLst>
              </a:custGeom>
              <a:solidFill>
                <a:srgbClr val="FFFFFF"/>
              </a:solidFill>
              <a:ln w="9525">
                <a:noFill/>
                <a:round/>
                <a:headEnd/>
                <a:tailEnd/>
              </a:ln>
            </p:spPr>
            <p:txBody>
              <a:bodyPr/>
              <a:lstStyle/>
              <a:p>
                <a:endParaRPr lang="tr-TR"/>
              </a:p>
            </p:txBody>
          </p:sp>
          <p:sp>
            <p:nvSpPr>
              <p:cNvPr id="43387" name="Freeform 379"/>
              <p:cNvSpPr>
                <a:spLocks/>
              </p:cNvSpPr>
              <p:nvPr/>
            </p:nvSpPr>
            <p:spPr bwMode="auto">
              <a:xfrm>
                <a:off x="3855" y="824"/>
                <a:ext cx="3" cy="2"/>
              </a:xfrm>
              <a:custGeom>
                <a:avLst/>
                <a:gdLst/>
                <a:ahLst/>
                <a:cxnLst>
                  <a:cxn ang="0">
                    <a:pos x="5" y="9"/>
                  </a:cxn>
                  <a:cxn ang="0">
                    <a:pos x="7" y="7"/>
                  </a:cxn>
                  <a:cxn ang="0">
                    <a:pos x="11" y="5"/>
                  </a:cxn>
                  <a:cxn ang="0">
                    <a:pos x="15" y="5"/>
                  </a:cxn>
                  <a:cxn ang="0">
                    <a:pos x="21" y="4"/>
                  </a:cxn>
                  <a:cxn ang="0">
                    <a:pos x="18" y="1"/>
                  </a:cxn>
                  <a:cxn ang="0">
                    <a:pos x="15" y="0"/>
                  </a:cxn>
                  <a:cxn ang="0">
                    <a:pos x="10" y="2"/>
                  </a:cxn>
                  <a:cxn ang="0">
                    <a:pos x="7" y="4"/>
                  </a:cxn>
                  <a:cxn ang="0">
                    <a:pos x="2" y="7"/>
                  </a:cxn>
                  <a:cxn ang="0">
                    <a:pos x="0" y="9"/>
                  </a:cxn>
                  <a:cxn ang="0">
                    <a:pos x="1" y="12"/>
                  </a:cxn>
                  <a:cxn ang="0">
                    <a:pos x="5" y="9"/>
                  </a:cxn>
                </a:cxnLst>
                <a:rect l="0" t="0" r="r" b="b"/>
                <a:pathLst>
                  <a:path w="21" h="12">
                    <a:moveTo>
                      <a:pt x="5" y="9"/>
                    </a:moveTo>
                    <a:lnTo>
                      <a:pt x="7" y="7"/>
                    </a:lnTo>
                    <a:lnTo>
                      <a:pt x="11" y="5"/>
                    </a:lnTo>
                    <a:lnTo>
                      <a:pt x="15" y="5"/>
                    </a:lnTo>
                    <a:lnTo>
                      <a:pt x="21" y="4"/>
                    </a:lnTo>
                    <a:lnTo>
                      <a:pt x="18" y="1"/>
                    </a:lnTo>
                    <a:lnTo>
                      <a:pt x="15" y="0"/>
                    </a:lnTo>
                    <a:lnTo>
                      <a:pt x="10" y="2"/>
                    </a:lnTo>
                    <a:lnTo>
                      <a:pt x="7" y="4"/>
                    </a:lnTo>
                    <a:lnTo>
                      <a:pt x="2" y="7"/>
                    </a:lnTo>
                    <a:lnTo>
                      <a:pt x="0" y="9"/>
                    </a:lnTo>
                    <a:lnTo>
                      <a:pt x="1" y="12"/>
                    </a:lnTo>
                    <a:lnTo>
                      <a:pt x="5" y="9"/>
                    </a:lnTo>
                    <a:close/>
                  </a:path>
                </a:pathLst>
              </a:custGeom>
              <a:solidFill>
                <a:srgbClr val="FFFFFF"/>
              </a:solidFill>
              <a:ln w="9525">
                <a:noFill/>
                <a:round/>
                <a:headEnd/>
                <a:tailEnd/>
              </a:ln>
            </p:spPr>
            <p:txBody>
              <a:bodyPr/>
              <a:lstStyle/>
              <a:p>
                <a:endParaRPr lang="tr-TR"/>
              </a:p>
            </p:txBody>
          </p:sp>
          <p:sp>
            <p:nvSpPr>
              <p:cNvPr id="43388" name="Freeform 380"/>
              <p:cNvSpPr>
                <a:spLocks/>
              </p:cNvSpPr>
              <p:nvPr/>
            </p:nvSpPr>
            <p:spPr bwMode="auto">
              <a:xfrm>
                <a:off x="3779" y="815"/>
                <a:ext cx="36" cy="24"/>
              </a:xfrm>
              <a:custGeom>
                <a:avLst/>
                <a:gdLst/>
                <a:ahLst/>
                <a:cxnLst>
                  <a:cxn ang="0">
                    <a:pos x="165" y="152"/>
                  </a:cxn>
                  <a:cxn ang="0">
                    <a:pos x="179" y="137"/>
                  </a:cxn>
                  <a:cxn ang="0">
                    <a:pos x="194" y="121"/>
                  </a:cxn>
                  <a:cxn ang="0">
                    <a:pos x="206" y="105"/>
                  </a:cxn>
                  <a:cxn ang="0">
                    <a:pos x="219" y="88"/>
                  </a:cxn>
                  <a:cxn ang="0">
                    <a:pos x="227" y="71"/>
                  </a:cxn>
                  <a:cxn ang="0">
                    <a:pos x="237" y="52"/>
                  </a:cxn>
                  <a:cxn ang="0">
                    <a:pos x="245" y="31"/>
                  </a:cxn>
                  <a:cxn ang="0">
                    <a:pos x="252" y="8"/>
                  </a:cxn>
                  <a:cxn ang="0">
                    <a:pos x="241" y="4"/>
                  </a:cxn>
                  <a:cxn ang="0">
                    <a:pos x="231" y="0"/>
                  </a:cxn>
                  <a:cxn ang="0">
                    <a:pos x="220" y="2"/>
                  </a:cxn>
                  <a:cxn ang="0">
                    <a:pos x="209" y="3"/>
                  </a:cxn>
                  <a:cxn ang="0">
                    <a:pos x="196" y="7"/>
                  </a:cxn>
                  <a:cxn ang="0">
                    <a:pos x="185" y="9"/>
                  </a:cxn>
                  <a:cxn ang="0">
                    <a:pos x="174" y="12"/>
                  </a:cxn>
                  <a:cxn ang="0">
                    <a:pos x="165" y="12"/>
                  </a:cxn>
                  <a:cxn ang="0">
                    <a:pos x="159" y="19"/>
                  </a:cxn>
                  <a:cxn ang="0">
                    <a:pos x="157" y="23"/>
                  </a:cxn>
                  <a:cxn ang="0">
                    <a:pos x="158" y="27"/>
                  </a:cxn>
                  <a:cxn ang="0">
                    <a:pos x="161" y="30"/>
                  </a:cxn>
                  <a:cxn ang="0">
                    <a:pos x="164" y="34"/>
                  </a:cxn>
                  <a:cxn ang="0">
                    <a:pos x="169" y="37"/>
                  </a:cxn>
                  <a:cxn ang="0">
                    <a:pos x="171" y="43"/>
                  </a:cxn>
                  <a:cxn ang="0">
                    <a:pos x="171" y="48"/>
                  </a:cxn>
                  <a:cxn ang="0">
                    <a:pos x="157" y="48"/>
                  </a:cxn>
                  <a:cxn ang="0">
                    <a:pos x="142" y="47"/>
                  </a:cxn>
                  <a:cxn ang="0">
                    <a:pos x="129" y="49"/>
                  </a:cxn>
                  <a:cxn ang="0">
                    <a:pos x="116" y="52"/>
                  </a:cxn>
                  <a:cxn ang="0">
                    <a:pos x="103" y="56"/>
                  </a:cxn>
                  <a:cxn ang="0">
                    <a:pos x="92" y="62"/>
                  </a:cxn>
                  <a:cxn ang="0">
                    <a:pos x="81" y="70"/>
                  </a:cxn>
                  <a:cxn ang="0">
                    <a:pos x="73" y="80"/>
                  </a:cxn>
                  <a:cxn ang="0">
                    <a:pos x="62" y="95"/>
                  </a:cxn>
                  <a:cxn ang="0">
                    <a:pos x="52" y="106"/>
                  </a:cxn>
                  <a:cxn ang="0">
                    <a:pos x="41" y="117"/>
                  </a:cxn>
                  <a:cxn ang="0">
                    <a:pos x="31" y="126"/>
                  </a:cxn>
                  <a:cxn ang="0">
                    <a:pos x="22" y="135"/>
                  </a:cxn>
                  <a:cxn ang="0">
                    <a:pos x="13" y="145"/>
                  </a:cxn>
                  <a:cxn ang="0">
                    <a:pos x="5" y="156"/>
                  </a:cxn>
                  <a:cxn ang="0">
                    <a:pos x="0" y="167"/>
                  </a:cxn>
                  <a:cxn ang="0">
                    <a:pos x="139" y="131"/>
                  </a:cxn>
                  <a:cxn ang="0">
                    <a:pos x="142" y="132"/>
                  </a:cxn>
                  <a:cxn ang="0">
                    <a:pos x="146" y="134"/>
                  </a:cxn>
                  <a:cxn ang="0">
                    <a:pos x="149" y="140"/>
                  </a:cxn>
                  <a:cxn ang="0">
                    <a:pos x="152" y="144"/>
                  </a:cxn>
                  <a:cxn ang="0">
                    <a:pos x="158" y="153"/>
                  </a:cxn>
                  <a:cxn ang="0">
                    <a:pos x="165" y="152"/>
                  </a:cxn>
                </a:cxnLst>
                <a:rect l="0" t="0" r="r" b="b"/>
                <a:pathLst>
                  <a:path w="252" h="167">
                    <a:moveTo>
                      <a:pt x="165" y="152"/>
                    </a:moveTo>
                    <a:lnTo>
                      <a:pt x="179" y="137"/>
                    </a:lnTo>
                    <a:lnTo>
                      <a:pt x="194" y="121"/>
                    </a:lnTo>
                    <a:lnTo>
                      <a:pt x="206" y="105"/>
                    </a:lnTo>
                    <a:lnTo>
                      <a:pt x="219" y="88"/>
                    </a:lnTo>
                    <a:lnTo>
                      <a:pt x="227" y="71"/>
                    </a:lnTo>
                    <a:lnTo>
                      <a:pt x="237" y="52"/>
                    </a:lnTo>
                    <a:lnTo>
                      <a:pt x="245" y="31"/>
                    </a:lnTo>
                    <a:lnTo>
                      <a:pt x="252" y="8"/>
                    </a:lnTo>
                    <a:lnTo>
                      <a:pt x="241" y="4"/>
                    </a:lnTo>
                    <a:lnTo>
                      <a:pt x="231" y="0"/>
                    </a:lnTo>
                    <a:lnTo>
                      <a:pt x="220" y="2"/>
                    </a:lnTo>
                    <a:lnTo>
                      <a:pt x="209" y="3"/>
                    </a:lnTo>
                    <a:lnTo>
                      <a:pt x="196" y="7"/>
                    </a:lnTo>
                    <a:lnTo>
                      <a:pt x="185" y="9"/>
                    </a:lnTo>
                    <a:lnTo>
                      <a:pt x="174" y="12"/>
                    </a:lnTo>
                    <a:lnTo>
                      <a:pt x="165" y="12"/>
                    </a:lnTo>
                    <a:lnTo>
                      <a:pt x="159" y="19"/>
                    </a:lnTo>
                    <a:lnTo>
                      <a:pt x="157" y="23"/>
                    </a:lnTo>
                    <a:lnTo>
                      <a:pt x="158" y="27"/>
                    </a:lnTo>
                    <a:lnTo>
                      <a:pt x="161" y="30"/>
                    </a:lnTo>
                    <a:lnTo>
                      <a:pt x="164" y="34"/>
                    </a:lnTo>
                    <a:lnTo>
                      <a:pt x="169" y="37"/>
                    </a:lnTo>
                    <a:lnTo>
                      <a:pt x="171" y="43"/>
                    </a:lnTo>
                    <a:lnTo>
                      <a:pt x="171" y="48"/>
                    </a:lnTo>
                    <a:lnTo>
                      <a:pt x="157" y="48"/>
                    </a:lnTo>
                    <a:lnTo>
                      <a:pt x="142" y="47"/>
                    </a:lnTo>
                    <a:lnTo>
                      <a:pt x="129" y="49"/>
                    </a:lnTo>
                    <a:lnTo>
                      <a:pt x="116" y="52"/>
                    </a:lnTo>
                    <a:lnTo>
                      <a:pt x="103" y="56"/>
                    </a:lnTo>
                    <a:lnTo>
                      <a:pt x="92" y="62"/>
                    </a:lnTo>
                    <a:lnTo>
                      <a:pt x="81" y="70"/>
                    </a:lnTo>
                    <a:lnTo>
                      <a:pt x="73" y="80"/>
                    </a:lnTo>
                    <a:lnTo>
                      <a:pt x="62" y="95"/>
                    </a:lnTo>
                    <a:lnTo>
                      <a:pt x="52" y="106"/>
                    </a:lnTo>
                    <a:lnTo>
                      <a:pt x="41" y="117"/>
                    </a:lnTo>
                    <a:lnTo>
                      <a:pt x="31" y="126"/>
                    </a:lnTo>
                    <a:lnTo>
                      <a:pt x="22" y="135"/>
                    </a:lnTo>
                    <a:lnTo>
                      <a:pt x="13" y="145"/>
                    </a:lnTo>
                    <a:lnTo>
                      <a:pt x="5" y="156"/>
                    </a:lnTo>
                    <a:lnTo>
                      <a:pt x="0" y="167"/>
                    </a:lnTo>
                    <a:lnTo>
                      <a:pt x="139" y="131"/>
                    </a:lnTo>
                    <a:lnTo>
                      <a:pt x="142" y="132"/>
                    </a:lnTo>
                    <a:lnTo>
                      <a:pt x="146" y="134"/>
                    </a:lnTo>
                    <a:lnTo>
                      <a:pt x="149" y="140"/>
                    </a:lnTo>
                    <a:lnTo>
                      <a:pt x="152" y="144"/>
                    </a:lnTo>
                    <a:lnTo>
                      <a:pt x="158" y="153"/>
                    </a:lnTo>
                    <a:lnTo>
                      <a:pt x="165" y="152"/>
                    </a:lnTo>
                    <a:close/>
                  </a:path>
                </a:pathLst>
              </a:custGeom>
              <a:solidFill>
                <a:srgbClr val="FFFFFF"/>
              </a:solidFill>
              <a:ln w="9525">
                <a:noFill/>
                <a:round/>
                <a:headEnd/>
                <a:tailEnd/>
              </a:ln>
            </p:spPr>
            <p:txBody>
              <a:bodyPr/>
              <a:lstStyle/>
              <a:p>
                <a:endParaRPr lang="tr-TR"/>
              </a:p>
            </p:txBody>
          </p:sp>
          <p:sp>
            <p:nvSpPr>
              <p:cNvPr id="43389" name="Freeform 381"/>
              <p:cNvSpPr>
                <a:spLocks/>
              </p:cNvSpPr>
              <p:nvPr/>
            </p:nvSpPr>
            <p:spPr bwMode="auto">
              <a:xfrm>
                <a:off x="3700" y="817"/>
                <a:ext cx="45" cy="42"/>
              </a:xfrm>
              <a:custGeom>
                <a:avLst/>
                <a:gdLst/>
                <a:ahLst/>
                <a:cxnLst>
                  <a:cxn ang="0">
                    <a:pos x="21" y="294"/>
                  </a:cxn>
                  <a:cxn ang="0">
                    <a:pos x="309" y="0"/>
                  </a:cxn>
                  <a:cxn ang="0">
                    <a:pos x="286" y="0"/>
                  </a:cxn>
                  <a:cxn ang="0">
                    <a:pos x="264" y="3"/>
                  </a:cxn>
                  <a:cxn ang="0">
                    <a:pos x="240" y="9"/>
                  </a:cxn>
                  <a:cxn ang="0">
                    <a:pos x="217" y="18"/>
                  </a:cxn>
                  <a:cxn ang="0">
                    <a:pos x="194" y="31"/>
                  </a:cxn>
                  <a:cxn ang="0">
                    <a:pos x="174" y="44"/>
                  </a:cxn>
                  <a:cxn ang="0">
                    <a:pos x="157" y="59"/>
                  </a:cxn>
                  <a:cxn ang="0">
                    <a:pos x="144" y="73"/>
                  </a:cxn>
                  <a:cxn ang="0">
                    <a:pos x="196" y="83"/>
                  </a:cxn>
                  <a:cxn ang="0">
                    <a:pos x="93" y="119"/>
                  </a:cxn>
                  <a:cxn ang="0">
                    <a:pos x="0" y="243"/>
                  </a:cxn>
                  <a:cxn ang="0">
                    <a:pos x="15" y="285"/>
                  </a:cxn>
                  <a:cxn ang="0">
                    <a:pos x="15" y="291"/>
                  </a:cxn>
                  <a:cxn ang="0">
                    <a:pos x="15" y="293"/>
                  </a:cxn>
                  <a:cxn ang="0">
                    <a:pos x="16" y="294"/>
                  </a:cxn>
                  <a:cxn ang="0">
                    <a:pos x="21" y="294"/>
                  </a:cxn>
                </a:cxnLst>
                <a:rect l="0" t="0" r="r" b="b"/>
                <a:pathLst>
                  <a:path w="309" h="294">
                    <a:moveTo>
                      <a:pt x="21" y="294"/>
                    </a:moveTo>
                    <a:lnTo>
                      <a:pt x="309" y="0"/>
                    </a:lnTo>
                    <a:lnTo>
                      <a:pt x="286" y="0"/>
                    </a:lnTo>
                    <a:lnTo>
                      <a:pt x="264" y="3"/>
                    </a:lnTo>
                    <a:lnTo>
                      <a:pt x="240" y="9"/>
                    </a:lnTo>
                    <a:lnTo>
                      <a:pt x="217" y="18"/>
                    </a:lnTo>
                    <a:lnTo>
                      <a:pt x="194" y="31"/>
                    </a:lnTo>
                    <a:lnTo>
                      <a:pt x="174" y="44"/>
                    </a:lnTo>
                    <a:lnTo>
                      <a:pt x="157" y="59"/>
                    </a:lnTo>
                    <a:lnTo>
                      <a:pt x="144" y="73"/>
                    </a:lnTo>
                    <a:lnTo>
                      <a:pt x="196" y="83"/>
                    </a:lnTo>
                    <a:lnTo>
                      <a:pt x="93" y="119"/>
                    </a:lnTo>
                    <a:lnTo>
                      <a:pt x="0" y="243"/>
                    </a:lnTo>
                    <a:lnTo>
                      <a:pt x="15" y="285"/>
                    </a:lnTo>
                    <a:lnTo>
                      <a:pt x="15" y="291"/>
                    </a:lnTo>
                    <a:lnTo>
                      <a:pt x="15" y="293"/>
                    </a:lnTo>
                    <a:lnTo>
                      <a:pt x="16" y="294"/>
                    </a:lnTo>
                    <a:lnTo>
                      <a:pt x="21" y="294"/>
                    </a:lnTo>
                    <a:close/>
                  </a:path>
                </a:pathLst>
              </a:custGeom>
              <a:solidFill>
                <a:srgbClr val="FFFFFF"/>
              </a:solidFill>
              <a:ln w="9525">
                <a:noFill/>
                <a:round/>
                <a:headEnd/>
                <a:tailEnd/>
              </a:ln>
            </p:spPr>
            <p:txBody>
              <a:bodyPr/>
              <a:lstStyle/>
              <a:p>
                <a:endParaRPr lang="tr-TR"/>
              </a:p>
            </p:txBody>
          </p:sp>
          <p:sp>
            <p:nvSpPr>
              <p:cNvPr id="43390" name="Freeform 382"/>
              <p:cNvSpPr>
                <a:spLocks/>
              </p:cNvSpPr>
              <p:nvPr/>
            </p:nvSpPr>
            <p:spPr bwMode="auto">
              <a:xfrm>
                <a:off x="3714" y="816"/>
                <a:ext cx="40" cy="39"/>
              </a:xfrm>
              <a:custGeom>
                <a:avLst/>
                <a:gdLst/>
                <a:ahLst/>
                <a:cxnLst>
                  <a:cxn ang="0">
                    <a:pos x="4" y="276"/>
                  </a:cxn>
                  <a:cxn ang="0">
                    <a:pos x="43" y="247"/>
                  </a:cxn>
                  <a:cxn ang="0">
                    <a:pos x="83" y="219"/>
                  </a:cxn>
                  <a:cxn ang="0">
                    <a:pos x="123" y="191"/>
                  </a:cxn>
                  <a:cxn ang="0">
                    <a:pos x="162" y="162"/>
                  </a:cxn>
                  <a:cxn ang="0">
                    <a:pos x="197" y="132"/>
                  </a:cxn>
                  <a:cxn ang="0">
                    <a:pos x="230" y="96"/>
                  </a:cxn>
                  <a:cxn ang="0">
                    <a:pos x="256" y="55"/>
                  </a:cxn>
                  <a:cxn ang="0">
                    <a:pos x="278" y="7"/>
                  </a:cxn>
                  <a:cxn ang="0">
                    <a:pos x="273" y="3"/>
                  </a:cxn>
                  <a:cxn ang="0">
                    <a:pos x="269" y="0"/>
                  </a:cxn>
                  <a:cxn ang="0">
                    <a:pos x="263" y="1"/>
                  </a:cxn>
                  <a:cxn ang="0">
                    <a:pos x="257" y="3"/>
                  </a:cxn>
                  <a:cxn ang="0">
                    <a:pos x="0" y="276"/>
                  </a:cxn>
                  <a:cxn ang="0">
                    <a:pos x="2" y="276"/>
                  </a:cxn>
                  <a:cxn ang="0">
                    <a:pos x="4" y="276"/>
                  </a:cxn>
                </a:cxnLst>
                <a:rect l="0" t="0" r="r" b="b"/>
                <a:pathLst>
                  <a:path w="278" h="276">
                    <a:moveTo>
                      <a:pt x="4" y="276"/>
                    </a:moveTo>
                    <a:lnTo>
                      <a:pt x="43" y="247"/>
                    </a:lnTo>
                    <a:lnTo>
                      <a:pt x="83" y="219"/>
                    </a:lnTo>
                    <a:lnTo>
                      <a:pt x="123" y="191"/>
                    </a:lnTo>
                    <a:lnTo>
                      <a:pt x="162" y="162"/>
                    </a:lnTo>
                    <a:lnTo>
                      <a:pt x="197" y="132"/>
                    </a:lnTo>
                    <a:lnTo>
                      <a:pt x="230" y="96"/>
                    </a:lnTo>
                    <a:lnTo>
                      <a:pt x="256" y="55"/>
                    </a:lnTo>
                    <a:lnTo>
                      <a:pt x="278" y="7"/>
                    </a:lnTo>
                    <a:lnTo>
                      <a:pt x="273" y="3"/>
                    </a:lnTo>
                    <a:lnTo>
                      <a:pt x="269" y="0"/>
                    </a:lnTo>
                    <a:lnTo>
                      <a:pt x="263" y="1"/>
                    </a:lnTo>
                    <a:lnTo>
                      <a:pt x="257" y="3"/>
                    </a:lnTo>
                    <a:lnTo>
                      <a:pt x="0" y="276"/>
                    </a:lnTo>
                    <a:lnTo>
                      <a:pt x="2" y="276"/>
                    </a:lnTo>
                    <a:lnTo>
                      <a:pt x="4" y="276"/>
                    </a:lnTo>
                    <a:close/>
                  </a:path>
                </a:pathLst>
              </a:custGeom>
              <a:solidFill>
                <a:srgbClr val="FFFFFF"/>
              </a:solidFill>
              <a:ln w="9525">
                <a:noFill/>
                <a:round/>
                <a:headEnd/>
                <a:tailEnd/>
              </a:ln>
            </p:spPr>
            <p:txBody>
              <a:bodyPr/>
              <a:lstStyle/>
              <a:p>
                <a:endParaRPr lang="tr-TR"/>
              </a:p>
            </p:txBody>
          </p:sp>
          <p:sp>
            <p:nvSpPr>
              <p:cNvPr id="43391" name="Freeform 383"/>
              <p:cNvSpPr>
                <a:spLocks/>
              </p:cNvSpPr>
              <p:nvPr/>
            </p:nvSpPr>
            <p:spPr bwMode="auto">
              <a:xfrm>
                <a:off x="3360" y="925"/>
                <a:ext cx="11" cy="14"/>
              </a:xfrm>
              <a:custGeom>
                <a:avLst/>
                <a:gdLst/>
                <a:ahLst/>
                <a:cxnLst>
                  <a:cxn ang="0">
                    <a:pos x="11" y="94"/>
                  </a:cxn>
                  <a:cxn ang="0">
                    <a:pos x="19" y="88"/>
                  </a:cxn>
                  <a:cxn ang="0">
                    <a:pos x="29" y="83"/>
                  </a:cxn>
                  <a:cxn ang="0">
                    <a:pos x="38" y="76"/>
                  </a:cxn>
                  <a:cxn ang="0">
                    <a:pos x="48" y="69"/>
                  </a:cxn>
                  <a:cxn ang="0">
                    <a:pos x="55" y="62"/>
                  </a:cxn>
                  <a:cxn ang="0">
                    <a:pos x="63" y="52"/>
                  </a:cxn>
                  <a:cxn ang="0">
                    <a:pos x="69" y="44"/>
                  </a:cxn>
                  <a:cxn ang="0">
                    <a:pos x="77" y="32"/>
                  </a:cxn>
                  <a:cxn ang="0">
                    <a:pos x="62" y="0"/>
                  </a:cxn>
                  <a:cxn ang="0">
                    <a:pos x="54" y="4"/>
                  </a:cxn>
                  <a:cxn ang="0">
                    <a:pos x="49" y="4"/>
                  </a:cxn>
                  <a:cxn ang="0">
                    <a:pos x="42" y="4"/>
                  </a:cxn>
                  <a:cxn ang="0">
                    <a:pos x="37" y="0"/>
                  </a:cxn>
                  <a:cxn ang="0">
                    <a:pos x="0" y="88"/>
                  </a:cxn>
                  <a:cxn ang="0">
                    <a:pos x="1" y="90"/>
                  </a:cxn>
                  <a:cxn ang="0">
                    <a:pos x="5" y="92"/>
                  </a:cxn>
                  <a:cxn ang="0">
                    <a:pos x="8" y="94"/>
                  </a:cxn>
                  <a:cxn ang="0">
                    <a:pos x="11" y="94"/>
                  </a:cxn>
                </a:cxnLst>
                <a:rect l="0" t="0" r="r" b="b"/>
                <a:pathLst>
                  <a:path w="77" h="94">
                    <a:moveTo>
                      <a:pt x="11" y="94"/>
                    </a:moveTo>
                    <a:lnTo>
                      <a:pt x="19" y="88"/>
                    </a:lnTo>
                    <a:lnTo>
                      <a:pt x="29" y="83"/>
                    </a:lnTo>
                    <a:lnTo>
                      <a:pt x="38" y="76"/>
                    </a:lnTo>
                    <a:lnTo>
                      <a:pt x="48" y="69"/>
                    </a:lnTo>
                    <a:lnTo>
                      <a:pt x="55" y="62"/>
                    </a:lnTo>
                    <a:lnTo>
                      <a:pt x="63" y="52"/>
                    </a:lnTo>
                    <a:lnTo>
                      <a:pt x="69" y="44"/>
                    </a:lnTo>
                    <a:lnTo>
                      <a:pt x="77" y="32"/>
                    </a:lnTo>
                    <a:lnTo>
                      <a:pt x="62" y="0"/>
                    </a:lnTo>
                    <a:lnTo>
                      <a:pt x="54" y="4"/>
                    </a:lnTo>
                    <a:lnTo>
                      <a:pt x="49" y="4"/>
                    </a:lnTo>
                    <a:lnTo>
                      <a:pt x="42" y="4"/>
                    </a:lnTo>
                    <a:lnTo>
                      <a:pt x="37" y="0"/>
                    </a:lnTo>
                    <a:lnTo>
                      <a:pt x="0" y="88"/>
                    </a:lnTo>
                    <a:lnTo>
                      <a:pt x="1" y="90"/>
                    </a:lnTo>
                    <a:lnTo>
                      <a:pt x="5" y="92"/>
                    </a:lnTo>
                    <a:lnTo>
                      <a:pt x="8" y="94"/>
                    </a:lnTo>
                    <a:lnTo>
                      <a:pt x="11" y="94"/>
                    </a:lnTo>
                    <a:close/>
                  </a:path>
                </a:pathLst>
              </a:custGeom>
              <a:solidFill>
                <a:srgbClr val="FFFFFF"/>
              </a:solidFill>
              <a:ln w="9525">
                <a:noFill/>
                <a:round/>
                <a:headEnd/>
                <a:tailEnd/>
              </a:ln>
            </p:spPr>
            <p:txBody>
              <a:bodyPr/>
              <a:lstStyle/>
              <a:p>
                <a:endParaRPr lang="tr-TR"/>
              </a:p>
            </p:txBody>
          </p:sp>
          <p:sp>
            <p:nvSpPr>
              <p:cNvPr id="43392" name="Freeform 384"/>
              <p:cNvSpPr>
                <a:spLocks/>
              </p:cNvSpPr>
              <p:nvPr/>
            </p:nvSpPr>
            <p:spPr bwMode="auto">
              <a:xfrm>
                <a:off x="3579" y="878"/>
                <a:ext cx="4" cy="7"/>
              </a:xfrm>
              <a:custGeom>
                <a:avLst/>
                <a:gdLst/>
                <a:ahLst/>
                <a:cxnLst>
                  <a:cxn ang="0">
                    <a:pos x="3" y="47"/>
                  </a:cxn>
                  <a:cxn ang="0">
                    <a:pos x="30" y="0"/>
                  </a:cxn>
                  <a:cxn ang="0">
                    <a:pos x="23" y="6"/>
                  </a:cxn>
                  <a:cxn ang="0">
                    <a:pos x="17" y="13"/>
                  </a:cxn>
                  <a:cxn ang="0">
                    <a:pos x="11" y="23"/>
                  </a:cxn>
                  <a:cxn ang="0">
                    <a:pos x="7" y="32"/>
                  </a:cxn>
                  <a:cxn ang="0">
                    <a:pos x="2" y="42"/>
                  </a:cxn>
                  <a:cxn ang="0">
                    <a:pos x="0" y="48"/>
                  </a:cxn>
                  <a:cxn ang="0">
                    <a:pos x="0" y="50"/>
                  </a:cxn>
                  <a:cxn ang="0">
                    <a:pos x="3" y="47"/>
                  </a:cxn>
                </a:cxnLst>
                <a:rect l="0" t="0" r="r" b="b"/>
                <a:pathLst>
                  <a:path w="30" h="50">
                    <a:moveTo>
                      <a:pt x="3" y="47"/>
                    </a:moveTo>
                    <a:lnTo>
                      <a:pt x="30" y="0"/>
                    </a:lnTo>
                    <a:lnTo>
                      <a:pt x="23" y="6"/>
                    </a:lnTo>
                    <a:lnTo>
                      <a:pt x="17" y="13"/>
                    </a:lnTo>
                    <a:lnTo>
                      <a:pt x="11" y="23"/>
                    </a:lnTo>
                    <a:lnTo>
                      <a:pt x="7" y="32"/>
                    </a:lnTo>
                    <a:lnTo>
                      <a:pt x="2" y="42"/>
                    </a:lnTo>
                    <a:lnTo>
                      <a:pt x="0" y="48"/>
                    </a:lnTo>
                    <a:lnTo>
                      <a:pt x="0" y="50"/>
                    </a:lnTo>
                    <a:lnTo>
                      <a:pt x="3" y="47"/>
                    </a:lnTo>
                    <a:close/>
                  </a:path>
                </a:pathLst>
              </a:custGeom>
              <a:solidFill>
                <a:srgbClr val="FFFFFF"/>
              </a:solidFill>
              <a:ln w="9525">
                <a:noFill/>
                <a:round/>
                <a:headEnd/>
                <a:tailEnd/>
              </a:ln>
            </p:spPr>
            <p:txBody>
              <a:bodyPr/>
              <a:lstStyle/>
              <a:p>
                <a:endParaRPr lang="tr-TR"/>
              </a:p>
            </p:txBody>
          </p:sp>
          <p:sp>
            <p:nvSpPr>
              <p:cNvPr id="43393" name="Freeform 385"/>
              <p:cNvSpPr>
                <a:spLocks/>
              </p:cNvSpPr>
              <p:nvPr/>
            </p:nvSpPr>
            <p:spPr bwMode="auto">
              <a:xfrm>
                <a:off x="3869" y="802"/>
                <a:ext cx="16" cy="11"/>
              </a:xfrm>
              <a:custGeom>
                <a:avLst/>
                <a:gdLst/>
                <a:ahLst/>
                <a:cxnLst>
                  <a:cxn ang="0">
                    <a:pos x="92" y="66"/>
                  </a:cxn>
                  <a:cxn ang="0">
                    <a:pos x="94" y="60"/>
                  </a:cxn>
                  <a:cxn ang="0">
                    <a:pos x="97" y="53"/>
                  </a:cxn>
                  <a:cxn ang="0">
                    <a:pos x="100" y="48"/>
                  </a:cxn>
                  <a:cxn ang="0">
                    <a:pos x="104" y="41"/>
                  </a:cxn>
                  <a:cxn ang="0">
                    <a:pos x="107" y="34"/>
                  </a:cxn>
                  <a:cxn ang="0">
                    <a:pos x="110" y="27"/>
                  </a:cxn>
                  <a:cxn ang="0">
                    <a:pos x="112" y="19"/>
                  </a:cxn>
                  <a:cxn ang="0">
                    <a:pos x="113" y="9"/>
                  </a:cxn>
                  <a:cxn ang="0">
                    <a:pos x="110" y="8"/>
                  </a:cxn>
                  <a:cxn ang="0">
                    <a:pos x="110" y="7"/>
                  </a:cxn>
                  <a:cxn ang="0">
                    <a:pos x="108" y="5"/>
                  </a:cxn>
                  <a:cxn ang="0">
                    <a:pos x="103" y="0"/>
                  </a:cxn>
                  <a:cxn ang="0">
                    <a:pos x="85" y="0"/>
                  </a:cxn>
                  <a:cxn ang="0">
                    <a:pos x="70" y="3"/>
                  </a:cxn>
                  <a:cxn ang="0">
                    <a:pos x="55" y="11"/>
                  </a:cxn>
                  <a:cxn ang="0">
                    <a:pos x="45" y="20"/>
                  </a:cxn>
                  <a:cxn ang="0">
                    <a:pos x="34" y="33"/>
                  </a:cxn>
                  <a:cxn ang="0">
                    <a:pos x="23" y="46"/>
                  </a:cxn>
                  <a:cxn ang="0">
                    <a:pos x="12" y="60"/>
                  </a:cxn>
                  <a:cxn ang="0">
                    <a:pos x="0" y="71"/>
                  </a:cxn>
                  <a:cxn ang="0">
                    <a:pos x="83" y="77"/>
                  </a:cxn>
                  <a:cxn ang="0">
                    <a:pos x="84" y="76"/>
                  </a:cxn>
                  <a:cxn ang="0">
                    <a:pos x="87" y="71"/>
                  </a:cxn>
                  <a:cxn ang="0">
                    <a:pos x="90" y="68"/>
                  </a:cxn>
                  <a:cxn ang="0">
                    <a:pos x="92" y="66"/>
                  </a:cxn>
                </a:cxnLst>
                <a:rect l="0" t="0" r="r" b="b"/>
                <a:pathLst>
                  <a:path w="113" h="77">
                    <a:moveTo>
                      <a:pt x="92" y="66"/>
                    </a:moveTo>
                    <a:lnTo>
                      <a:pt x="94" y="60"/>
                    </a:lnTo>
                    <a:lnTo>
                      <a:pt x="97" y="53"/>
                    </a:lnTo>
                    <a:lnTo>
                      <a:pt x="100" y="48"/>
                    </a:lnTo>
                    <a:lnTo>
                      <a:pt x="104" y="41"/>
                    </a:lnTo>
                    <a:lnTo>
                      <a:pt x="107" y="34"/>
                    </a:lnTo>
                    <a:lnTo>
                      <a:pt x="110" y="27"/>
                    </a:lnTo>
                    <a:lnTo>
                      <a:pt x="112" y="19"/>
                    </a:lnTo>
                    <a:lnTo>
                      <a:pt x="113" y="9"/>
                    </a:lnTo>
                    <a:lnTo>
                      <a:pt x="110" y="8"/>
                    </a:lnTo>
                    <a:lnTo>
                      <a:pt x="110" y="7"/>
                    </a:lnTo>
                    <a:lnTo>
                      <a:pt x="108" y="5"/>
                    </a:lnTo>
                    <a:lnTo>
                      <a:pt x="103" y="0"/>
                    </a:lnTo>
                    <a:lnTo>
                      <a:pt x="85" y="0"/>
                    </a:lnTo>
                    <a:lnTo>
                      <a:pt x="70" y="3"/>
                    </a:lnTo>
                    <a:lnTo>
                      <a:pt x="55" y="11"/>
                    </a:lnTo>
                    <a:lnTo>
                      <a:pt x="45" y="20"/>
                    </a:lnTo>
                    <a:lnTo>
                      <a:pt x="34" y="33"/>
                    </a:lnTo>
                    <a:lnTo>
                      <a:pt x="23" y="46"/>
                    </a:lnTo>
                    <a:lnTo>
                      <a:pt x="12" y="60"/>
                    </a:lnTo>
                    <a:lnTo>
                      <a:pt x="0" y="71"/>
                    </a:lnTo>
                    <a:lnTo>
                      <a:pt x="83" y="77"/>
                    </a:lnTo>
                    <a:lnTo>
                      <a:pt x="84" y="76"/>
                    </a:lnTo>
                    <a:lnTo>
                      <a:pt x="87" y="71"/>
                    </a:lnTo>
                    <a:lnTo>
                      <a:pt x="90" y="68"/>
                    </a:lnTo>
                    <a:lnTo>
                      <a:pt x="92" y="66"/>
                    </a:lnTo>
                    <a:close/>
                  </a:path>
                </a:pathLst>
              </a:custGeom>
              <a:solidFill>
                <a:srgbClr val="FFFFFF"/>
              </a:solidFill>
              <a:ln w="9525">
                <a:noFill/>
                <a:round/>
                <a:headEnd/>
                <a:tailEnd/>
              </a:ln>
            </p:spPr>
            <p:txBody>
              <a:bodyPr/>
              <a:lstStyle/>
              <a:p>
                <a:endParaRPr lang="tr-TR"/>
              </a:p>
            </p:txBody>
          </p:sp>
          <p:sp>
            <p:nvSpPr>
              <p:cNvPr id="43394" name="Freeform 386"/>
              <p:cNvSpPr>
                <a:spLocks/>
              </p:cNvSpPr>
              <p:nvPr/>
            </p:nvSpPr>
            <p:spPr bwMode="auto">
              <a:xfrm>
                <a:off x="3591" y="872"/>
                <a:ext cx="4" cy="7"/>
              </a:xfrm>
              <a:custGeom>
                <a:avLst/>
                <a:gdLst/>
                <a:ahLst/>
                <a:cxnLst>
                  <a:cxn ang="0">
                    <a:pos x="1" y="51"/>
                  </a:cxn>
                  <a:cxn ang="0">
                    <a:pos x="7" y="47"/>
                  </a:cxn>
                  <a:cxn ang="0">
                    <a:pos x="14" y="43"/>
                  </a:cxn>
                  <a:cxn ang="0">
                    <a:pos x="19" y="38"/>
                  </a:cxn>
                  <a:cxn ang="0">
                    <a:pos x="27" y="30"/>
                  </a:cxn>
                  <a:cxn ang="0">
                    <a:pos x="29" y="28"/>
                  </a:cxn>
                  <a:cxn ang="0">
                    <a:pos x="32" y="21"/>
                  </a:cxn>
                  <a:cxn ang="0">
                    <a:pos x="31" y="12"/>
                  </a:cxn>
                  <a:cxn ang="0">
                    <a:pos x="27" y="0"/>
                  </a:cxn>
                  <a:cxn ang="0">
                    <a:pos x="21" y="6"/>
                  </a:cxn>
                  <a:cxn ang="0">
                    <a:pos x="17" y="12"/>
                  </a:cxn>
                  <a:cxn ang="0">
                    <a:pos x="12" y="19"/>
                  </a:cxn>
                  <a:cxn ang="0">
                    <a:pos x="7" y="27"/>
                  </a:cxn>
                  <a:cxn ang="0">
                    <a:pos x="3" y="35"/>
                  </a:cxn>
                  <a:cxn ang="0">
                    <a:pos x="1" y="42"/>
                  </a:cxn>
                  <a:cxn ang="0">
                    <a:pos x="0" y="49"/>
                  </a:cxn>
                  <a:cxn ang="0">
                    <a:pos x="1" y="51"/>
                  </a:cxn>
                </a:cxnLst>
                <a:rect l="0" t="0" r="r" b="b"/>
                <a:pathLst>
                  <a:path w="32" h="51">
                    <a:moveTo>
                      <a:pt x="1" y="51"/>
                    </a:moveTo>
                    <a:lnTo>
                      <a:pt x="7" y="47"/>
                    </a:lnTo>
                    <a:lnTo>
                      <a:pt x="14" y="43"/>
                    </a:lnTo>
                    <a:lnTo>
                      <a:pt x="19" y="38"/>
                    </a:lnTo>
                    <a:lnTo>
                      <a:pt x="27" y="30"/>
                    </a:lnTo>
                    <a:lnTo>
                      <a:pt x="29" y="28"/>
                    </a:lnTo>
                    <a:lnTo>
                      <a:pt x="32" y="21"/>
                    </a:lnTo>
                    <a:lnTo>
                      <a:pt x="31" y="12"/>
                    </a:lnTo>
                    <a:lnTo>
                      <a:pt x="27" y="0"/>
                    </a:lnTo>
                    <a:lnTo>
                      <a:pt x="21" y="6"/>
                    </a:lnTo>
                    <a:lnTo>
                      <a:pt x="17" y="12"/>
                    </a:lnTo>
                    <a:lnTo>
                      <a:pt x="12" y="19"/>
                    </a:lnTo>
                    <a:lnTo>
                      <a:pt x="7" y="27"/>
                    </a:lnTo>
                    <a:lnTo>
                      <a:pt x="3" y="35"/>
                    </a:lnTo>
                    <a:lnTo>
                      <a:pt x="1" y="42"/>
                    </a:lnTo>
                    <a:lnTo>
                      <a:pt x="0" y="49"/>
                    </a:lnTo>
                    <a:lnTo>
                      <a:pt x="1" y="51"/>
                    </a:lnTo>
                    <a:close/>
                  </a:path>
                </a:pathLst>
              </a:custGeom>
              <a:solidFill>
                <a:srgbClr val="FFFFFF"/>
              </a:solidFill>
              <a:ln w="9525">
                <a:noFill/>
                <a:round/>
                <a:headEnd/>
                <a:tailEnd/>
              </a:ln>
            </p:spPr>
            <p:txBody>
              <a:bodyPr/>
              <a:lstStyle/>
              <a:p>
                <a:endParaRPr lang="tr-TR"/>
              </a:p>
            </p:txBody>
          </p:sp>
          <p:sp>
            <p:nvSpPr>
              <p:cNvPr id="43395" name="Freeform 387"/>
              <p:cNvSpPr>
                <a:spLocks/>
              </p:cNvSpPr>
              <p:nvPr/>
            </p:nvSpPr>
            <p:spPr bwMode="auto">
              <a:xfrm>
                <a:off x="3691" y="844"/>
                <a:ext cx="2" cy="11"/>
              </a:xfrm>
              <a:custGeom>
                <a:avLst/>
                <a:gdLst/>
                <a:ahLst/>
                <a:cxnLst>
                  <a:cxn ang="0">
                    <a:pos x="10" y="66"/>
                  </a:cxn>
                  <a:cxn ang="0">
                    <a:pos x="14" y="0"/>
                  </a:cxn>
                  <a:cxn ang="0">
                    <a:pos x="4" y="4"/>
                  </a:cxn>
                  <a:cxn ang="0">
                    <a:pos x="1" y="10"/>
                  </a:cxn>
                  <a:cxn ang="0">
                    <a:pos x="0" y="20"/>
                  </a:cxn>
                  <a:cxn ang="0">
                    <a:pos x="3" y="30"/>
                  </a:cxn>
                  <a:cxn ang="0">
                    <a:pos x="5" y="43"/>
                  </a:cxn>
                  <a:cxn ang="0">
                    <a:pos x="7" y="55"/>
                  </a:cxn>
                  <a:cxn ang="0">
                    <a:pos x="7" y="69"/>
                  </a:cxn>
                  <a:cxn ang="0">
                    <a:pos x="4" y="82"/>
                  </a:cxn>
                  <a:cxn ang="0">
                    <a:pos x="4" y="80"/>
                  </a:cxn>
                  <a:cxn ang="0">
                    <a:pos x="6" y="75"/>
                  </a:cxn>
                  <a:cxn ang="0">
                    <a:pos x="7" y="69"/>
                  </a:cxn>
                  <a:cxn ang="0">
                    <a:pos x="10" y="66"/>
                  </a:cxn>
                </a:cxnLst>
                <a:rect l="0" t="0" r="r" b="b"/>
                <a:pathLst>
                  <a:path w="14" h="82">
                    <a:moveTo>
                      <a:pt x="10" y="66"/>
                    </a:moveTo>
                    <a:lnTo>
                      <a:pt x="14" y="0"/>
                    </a:lnTo>
                    <a:lnTo>
                      <a:pt x="4" y="4"/>
                    </a:lnTo>
                    <a:lnTo>
                      <a:pt x="1" y="10"/>
                    </a:lnTo>
                    <a:lnTo>
                      <a:pt x="0" y="20"/>
                    </a:lnTo>
                    <a:lnTo>
                      <a:pt x="3" y="30"/>
                    </a:lnTo>
                    <a:lnTo>
                      <a:pt x="5" y="43"/>
                    </a:lnTo>
                    <a:lnTo>
                      <a:pt x="7" y="55"/>
                    </a:lnTo>
                    <a:lnTo>
                      <a:pt x="7" y="69"/>
                    </a:lnTo>
                    <a:lnTo>
                      <a:pt x="4" y="82"/>
                    </a:lnTo>
                    <a:lnTo>
                      <a:pt x="4" y="80"/>
                    </a:lnTo>
                    <a:lnTo>
                      <a:pt x="6" y="75"/>
                    </a:lnTo>
                    <a:lnTo>
                      <a:pt x="7" y="69"/>
                    </a:lnTo>
                    <a:lnTo>
                      <a:pt x="10" y="66"/>
                    </a:lnTo>
                    <a:close/>
                  </a:path>
                </a:pathLst>
              </a:custGeom>
              <a:solidFill>
                <a:srgbClr val="FFFFFF"/>
              </a:solidFill>
              <a:ln w="9525">
                <a:noFill/>
                <a:round/>
                <a:headEnd/>
                <a:tailEnd/>
              </a:ln>
            </p:spPr>
            <p:txBody>
              <a:bodyPr/>
              <a:lstStyle/>
              <a:p>
                <a:endParaRPr lang="tr-TR"/>
              </a:p>
            </p:txBody>
          </p:sp>
          <p:sp>
            <p:nvSpPr>
              <p:cNvPr id="43396" name="Freeform 388"/>
              <p:cNvSpPr>
                <a:spLocks/>
              </p:cNvSpPr>
              <p:nvPr/>
            </p:nvSpPr>
            <p:spPr bwMode="auto">
              <a:xfrm>
                <a:off x="3533" y="848"/>
                <a:ext cx="28" cy="43"/>
              </a:xfrm>
              <a:custGeom>
                <a:avLst/>
                <a:gdLst/>
                <a:ahLst/>
                <a:cxnLst>
                  <a:cxn ang="0">
                    <a:pos x="11" y="294"/>
                  </a:cxn>
                  <a:cxn ang="0">
                    <a:pos x="92" y="237"/>
                  </a:cxn>
                  <a:cxn ang="0">
                    <a:pos x="91" y="212"/>
                  </a:cxn>
                  <a:cxn ang="0">
                    <a:pos x="98" y="186"/>
                  </a:cxn>
                  <a:cxn ang="0">
                    <a:pos x="109" y="159"/>
                  </a:cxn>
                  <a:cxn ang="0">
                    <a:pos x="124" y="131"/>
                  </a:cxn>
                  <a:cxn ang="0">
                    <a:pos x="139" y="105"/>
                  </a:cxn>
                  <a:cxn ang="0">
                    <a:pos x="157" y="76"/>
                  </a:cxn>
                  <a:cxn ang="0">
                    <a:pos x="174" y="49"/>
                  </a:cxn>
                  <a:cxn ang="0">
                    <a:pos x="190" y="21"/>
                  </a:cxn>
                  <a:cxn ang="0">
                    <a:pos x="192" y="14"/>
                  </a:cxn>
                  <a:cxn ang="0">
                    <a:pos x="194" y="8"/>
                  </a:cxn>
                  <a:cxn ang="0">
                    <a:pos x="194" y="2"/>
                  </a:cxn>
                  <a:cxn ang="0">
                    <a:pos x="196" y="0"/>
                  </a:cxn>
                  <a:cxn ang="0">
                    <a:pos x="88" y="98"/>
                  </a:cxn>
                  <a:cxn ang="0">
                    <a:pos x="15" y="264"/>
                  </a:cxn>
                  <a:cxn ang="0">
                    <a:pos x="0" y="305"/>
                  </a:cxn>
                  <a:cxn ang="0">
                    <a:pos x="1" y="304"/>
                  </a:cxn>
                  <a:cxn ang="0">
                    <a:pos x="5" y="299"/>
                  </a:cxn>
                  <a:cxn ang="0">
                    <a:pos x="8" y="296"/>
                  </a:cxn>
                  <a:cxn ang="0">
                    <a:pos x="11" y="294"/>
                  </a:cxn>
                </a:cxnLst>
                <a:rect l="0" t="0" r="r" b="b"/>
                <a:pathLst>
                  <a:path w="196" h="305">
                    <a:moveTo>
                      <a:pt x="11" y="294"/>
                    </a:moveTo>
                    <a:lnTo>
                      <a:pt x="92" y="237"/>
                    </a:lnTo>
                    <a:lnTo>
                      <a:pt x="91" y="212"/>
                    </a:lnTo>
                    <a:lnTo>
                      <a:pt x="98" y="186"/>
                    </a:lnTo>
                    <a:lnTo>
                      <a:pt x="109" y="159"/>
                    </a:lnTo>
                    <a:lnTo>
                      <a:pt x="124" y="131"/>
                    </a:lnTo>
                    <a:lnTo>
                      <a:pt x="139" y="105"/>
                    </a:lnTo>
                    <a:lnTo>
                      <a:pt x="157" y="76"/>
                    </a:lnTo>
                    <a:lnTo>
                      <a:pt x="174" y="49"/>
                    </a:lnTo>
                    <a:lnTo>
                      <a:pt x="190" y="21"/>
                    </a:lnTo>
                    <a:lnTo>
                      <a:pt x="192" y="14"/>
                    </a:lnTo>
                    <a:lnTo>
                      <a:pt x="194" y="8"/>
                    </a:lnTo>
                    <a:lnTo>
                      <a:pt x="194" y="2"/>
                    </a:lnTo>
                    <a:lnTo>
                      <a:pt x="196" y="0"/>
                    </a:lnTo>
                    <a:lnTo>
                      <a:pt x="88" y="98"/>
                    </a:lnTo>
                    <a:lnTo>
                      <a:pt x="15" y="264"/>
                    </a:lnTo>
                    <a:lnTo>
                      <a:pt x="0" y="305"/>
                    </a:lnTo>
                    <a:lnTo>
                      <a:pt x="1" y="304"/>
                    </a:lnTo>
                    <a:lnTo>
                      <a:pt x="5" y="299"/>
                    </a:lnTo>
                    <a:lnTo>
                      <a:pt x="8" y="296"/>
                    </a:lnTo>
                    <a:lnTo>
                      <a:pt x="11" y="294"/>
                    </a:lnTo>
                    <a:close/>
                  </a:path>
                </a:pathLst>
              </a:custGeom>
              <a:solidFill>
                <a:srgbClr val="FFFFFF"/>
              </a:solidFill>
              <a:ln w="9525">
                <a:noFill/>
                <a:round/>
                <a:headEnd/>
                <a:tailEnd/>
              </a:ln>
            </p:spPr>
            <p:txBody>
              <a:bodyPr/>
              <a:lstStyle/>
              <a:p>
                <a:endParaRPr lang="tr-TR"/>
              </a:p>
            </p:txBody>
          </p:sp>
          <p:sp>
            <p:nvSpPr>
              <p:cNvPr id="43397" name="Freeform 389"/>
              <p:cNvSpPr>
                <a:spLocks/>
              </p:cNvSpPr>
              <p:nvPr/>
            </p:nvSpPr>
            <p:spPr bwMode="auto">
              <a:xfrm>
                <a:off x="3372" y="911"/>
                <a:ext cx="20" cy="15"/>
              </a:xfrm>
              <a:custGeom>
                <a:avLst/>
                <a:gdLst/>
                <a:ahLst/>
                <a:cxnLst>
                  <a:cxn ang="0">
                    <a:pos x="57" y="102"/>
                  </a:cxn>
                  <a:cxn ang="0">
                    <a:pos x="134" y="51"/>
                  </a:cxn>
                  <a:cxn ang="0">
                    <a:pos x="134" y="44"/>
                  </a:cxn>
                  <a:cxn ang="0">
                    <a:pos x="136" y="38"/>
                  </a:cxn>
                  <a:cxn ang="0">
                    <a:pos x="138" y="31"/>
                  </a:cxn>
                  <a:cxn ang="0">
                    <a:pos x="140" y="20"/>
                  </a:cxn>
                  <a:cxn ang="0">
                    <a:pos x="130" y="22"/>
                  </a:cxn>
                  <a:cxn ang="0">
                    <a:pos x="121" y="25"/>
                  </a:cxn>
                  <a:cxn ang="0">
                    <a:pos x="113" y="31"/>
                  </a:cxn>
                  <a:cxn ang="0">
                    <a:pos x="106" y="38"/>
                  </a:cxn>
                  <a:cxn ang="0">
                    <a:pos x="98" y="47"/>
                  </a:cxn>
                  <a:cxn ang="0">
                    <a:pos x="92" y="55"/>
                  </a:cxn>
                  <a:cxn ang="0">
                    <a:pos x="84" y="62"/>
                  </a:cxn>
                  <a:cxn ang="0">
                    <a:pos x="78" y="66"/>
                  </a:cxn>
                  <a:cxn ang="0">
                    <a:pos x="72" y="71"/>
                  </a:cxn>
                  <a:cxn ang="0">
                    <a:pos x="67" y="72"/>
                  </a:cxn>
                  <a:cxn ang="0">
                    <a:pos x="61" y="72"/>
                  </a:cxn>
                  <a:cxn ang="0">
                    <a:pos x="57" y="72"/>
                  </a:cxn>
                  <a:cxn ang="0">
                    <a:pos x="48" y="68"/>
                  </a:cxn>
                  <a:cxn ang="0">
                    <a:pos x="43" y="63"/>
                  </a:cxn>
                  <a:cxn ang="0">
                    <a:pos x="36" y="56"/>
                  </a:cxn>
                  <a:cxn ang="0">
                    <a:pos x="33" y="50"/>
                  </a:cxn>
                  <a:cxn ang="0">
                    <a:pos x="29" y="43"/>
                  </a:cxn>
                  <a:cxn ang="0">
                    <a:pos x="25" y="36"/>
                  </a:cxn>
                  <a:cxn ang="0">
                    <a:pos x="22" y="29"/>
                  </a:cxn>
                  <a:cxn ang="0">
                    <a:pos x="21" y="20"/>
                  </a:cxn>
                  <a:cxn ang="0">
                    <a:pos x="21" y="16"/>
                  </a:cxn>
                  <a:cxn ang="0">
                    <a:pos x="22" y="11"/>
                  </a:cxn>
                  <a:cxn ang="0">
                    <a:pos x="25" y="5"/>
                  </a:cxn>
                  <a:cxn ang="0">
                    <a:pos x="32" y="0"/>
                  </a:cxn>
                  <a:cxn ang="0">
                    <a:pos x="25" y="3"/>
                  </a:cxn>
                  <a:cxn ang="0">
                    <a:pos x="20" y="6"/>
                  </a:cxn>
                  <a:cxn ang="0">
                    <a:pos x="15" y="11"/>
                  </a:cxn>
                  <a:cxn ang="0">
                    <a:pos x="11" y="15"/>
                  </a:cxn>
                  <a:cxn ang="0">
                    <a:pos x="8" y="23"/>
                  </a:cxn>
                  <a:cxn ang="0">
                    <a:pos x="5" y="29"/>
                  </a:cxn>
                  <a:cxn ang="0">
                    <a:pos x="2" y="38"/>
                  </a:cxn>
                  <a:cxn ang="0">
                    <a:pos x="0" y="46"/>
                  </a:cxn>
                  <a:cxn ang="0">
                    <a:pos x="47" y="108"/>
                  </a:cxn>
                  <a:cxn ang="0">
                    <a:pos x="48" y="108"/>
                  </a:cxn>
                  <a:cxn ang="0">
                    <a:pos x="52" y="105"/>
                  </a:cxn>
                  <a:cxn ang="0">
                    <a:pos x="55" y="104"/>
                  </a:cxn>
                  <a:cxn ang="0">
                    <a:pos x="57" y="102"/>
                  </a:cxn>
                </a:cxnLst>
                <a:rect l="0" t="0" r="r" b="b"/>
                <a:pathLst>
                  <a:path w="140" h="108">
                    <a:moveTo>
                      <a:pt x="57" y="102"/>
                    </a:moveTo>
                    <a:lnTo>
                      <a:pt x="134" y="51"/>
                    </a:lnTo>
                    <a:lnTo>
                      <a:pt x="134" y="44"/>
                    </a:lnTo>
                    <a:lnTo>
                      <a:pt x="136" y="38"/>
                    </a:lnTo>
                    <a:lnTo>
                      <a:pt x="138" y="31"/>
                    </a:lnTo>
                    <a:lnTo>
                      <a:pt x="140" y="20"/>
                    </a:lnTo>
                    <a:lnTo>
                      <a:pt x="130" y="22"/>
                    </a:lnTo>
                    <a:lnTo>
                      <a:pt x="121" y="25"/>
                    </a:lnTo>
                    <a:lnTo>
                      <a:pt x="113" y="31"/>
                    </a:lnTo>
                    <a:lnTo>
                      <a:pt x="106" y="38"/>
                    </a:lnTo>
                    <a:lnTo>
                      <a:pt x="98" y="47"/>
                    </a:lnTo>
                    <a:lnTo>
                      <a:pt x="92" y="55"/>
                    </a:lnTo>
                    <a:lnTo>
                      <a:pt x="84" y="62"/>
                    </a:lnTo>
                    <a:lnTo>
                      <a:pt x="78" y="66"/>
                    </a:lnTo>
                    <a:lnTo>
                      <a:pt x="72" y="71"/>
                    </a:lnTo>
                    <a:lnTo>
                      <a:pt x="67" y="72"/>
                    </a:lnTo>
                    <a:lnTo>
                      <a:pt x="61" y="72"/>
                    </a:lnTo>
                    <a:lnTo>
                      <a:pt x="57" y="72"/>
                    </a:lnTo>
                    <a:lnTo>
                      <a:pt x="48" y="68"/>
                    </a:lnTo>
                    <a:lnTo>
                      <a:pt x="43" y="63"/>
                    </a:lnTo>
                    <a:lnTo>
                      <a:pt x="36" y="56"/>
                    </a:lnTo>
                    <a:lnTo>
                      <a:pt x="33" y="50"/>
                    </a:lnTo>
                    <a:lnTo>
                      <a:pt x="29" y="43"/>
                    </a:lnTo>
                    <a:lnTo>
                      <a:pt x="25" y="36"/>
                    </a:lnTo>
                    <a:lnTo>
                      <a:pt x="22" y="29"/>
                    </a:lnTo>
                    <a:lnTo>
                      <a:pt x="21" y="20"/>
                    </a:lnTo>
                    <a:lnTo>
                      <a:pt x="21" y="16"/>
                    </a:lnTo>
                    <a:lnTo>
                      <a:pt x="22" y="11"/>
                    </a:lnTo>
                    <a:lnTo>
                      <a:pt x="25" y="5"/>
                    </a:lnTo>
                    <a:lnTo>
                      <a:pt x="32" y="0"/>
                    </a:lnTo>
                    <a:lnTo>
                      <a:pt x="25" y="3"/>
                    </a:lnTo>
                    <a:lnTo>
                      <a:pt x="20" y="6"/>
                    </a:lnTo>
                    <a:lnTo>
                      <a:pt x="15" y="11"/>
                    </a:lnTo>
                    <a:lnTo>
                      <a:pt x="11" y="15"/>
                    </a:lnTo>
                    <a:lnTo>
                      <a:pt x="8" y="23"/>
                    </a:lnTo>
                    <a:lnTo>
                      <a:pt x="5" y="29"/>
                    </a:lnTo>
                    <a:lnTo>
                      <a:pt x="2" y="38"/>
                    </a:lnTo>
                    <a:lnTo>
                      <a:pt x="0" y="46"/>
                    </a:lnTo>
                    <a:lnTo>
                      <a:pt x="47" y="108"/>
                    </a:lnTo>
                    <a:lnTo>
                      <a:pt x="48" y="108"/>
                    </a:lnTo>
                    <a:lnTo>
                      <a:pt x="52" y="105"/>
                    </a:lnTo>
                    <a:lnTo>
                      <a:pt x="55" y="104"/>
                    </a:lnTo>
                    <a:lnTo>
                      <a:pt x="57" y="102"/>
                    </a:lnTo>
                    <a:close/>
                  </a:path>
                </a:pathLst>
              </a:custGeom>
              <a:solidFill>
                <a:srgbClr val="FFFFFF"/>
              </a:solidFill>
              <a:ln w="9525">
                <a:noFill/>
                <a:round/>
                <a:headEnd/>
                <a:tailEnd/>
              </a:ln>
            </p:spPr>
            <p:txBody>
              <a:bodyPr/>
              <a:lstStyle/>
              <a:p>
                <a:endParaRPr lang="tr-TR"/>
              </a:p>
            </p:txBody>
          </p:sp>
          <p:sp>
            <p:nvSpPr>
              <p:cNvPr id="43398" name="Freeform 390"/>
              <p:cNvSpPr>
                <a:spLocks/>
              </p:cNvSpPr>
              <p:nvPr/>
            </p:nvSpPr>
            <p:spPr bwMode="auto">
              <a:xfrm>
                <a:off x="3489" y="865"/>
                <a:ext cx="13" cy="34"/>
              </a:xfrm>
              <a:custGeom>
                <a:avLst/>
                <a:gdLst/>
                <a:ahLst/>
                <a:cxnLst>
                  <a:cxn ang="0">
                    <a:pos x="15" y="237"/>
                  </a:cxn>
                  <a:cxn ang="0">
                    <a:pos x="62" y="205"/>
                  </a:cxn>
                  <a:cxn ang="0">
                    <a:pos x="87" y="0"/>
                  </a:cxn>
                  <a:cxn ang="0">
                    <a:pos x="15" y="47"/>
                  </a:cxn>
                  <a:cxn ang="0">
                    <a:pos x="0" y="237"/>
                  </a:cxn>
                  <a:cxn ang="0">
                    <a:pos x="8" y="237"/>
                  </a:cxn>
                  <a:cxn ang="0">
                    <a:pos x="15" y="237"/>
                  </a:cxn>
                </a:cxnLst>
                <a:rect l="0" t="0" r="r" b="b"/>
                <a:pathLst>
                  <a:path w="87" h="237">
                    <a:moveTo>
                      <a:pt x="15" y="237"/>
                    </a:moveTo>
                    <a:lnTo>
                      <a:pt x="62" y="205"/>
                    </a:lnTo>
                    <a:lnTo>
                      <a:pt x="87" y="0"/>
                    </a:lnTo>
                    <a:lnTo>
                      <a:pt x="15" y="47"/>
                    </a:lnTo>
                    <a:lnTo>
                      <a:pt x="0" y="237"/>
                    </a:lnTo>
                    <a:lnTo>
                      <a:pt x="8" y="237"/>
                    </a:lnTo>
                    <a:lnTo>
                      <a:pt x="15" y="237"/>
                    </a:lnTo>
                    <a:close/>
                  </a:path>
                </a:pathLst>
              </a:custGeom>
              <a:solidFill>
                <a:srgbClr val="FFFFFF"/>
              </a:solidFill>
              <a:ln w="9525">
                <a:noFill/>
                <a:round/>
                <a:headEnd/>
                <a:tailEnd/>
              </a:ln>
            </p:spPr>
            <p:txBody>
              <a:bodyPr/>
              <a:lstStyle/>
              <a:p>
                <a:endParaRPr lang="tr-TR"/>
              </a:p>
            </p:txBody>
          </p:sp>
          <p:sp>
            <p:nvSpPr>
              <p:cNvPr id="43399" name="Freeform 391"/>
              <p:cNvSpPr>
                <a:spLocks/>
              </p:cNvSpPr>
              <p:nvPr/>
            </p:nvSpPr>
            <p:spPr bwMode="auto">
              <a:xfrm>
                <a:off x="3410" y="855"/>
                <a:ext cx="40" cy="58"/>
              </a:xfrm>
              <a:custGeom>
                <a:avLst/>
                <a:gdLst/>
                <a:ahLst/>
                <a:cxnLst>
                  <a:cxn ang="0">
                    <a:pos x="141" y="397"/>
                  </a:cxn>
                  <a:cxn ang="0">
                    <a:pos x="281" y="309"/>
                  </a:cxn>
                  <a:cxn ang="0">
                    <a:pos x="266" y="312"/>
                  </a:cxn>
                  <a:cxn ang="0">
                    <a:pos x="251" y="312"/>
                  </a:cxn>
                  <a:cxn ang="0">
                    <a:pos x="236" y="311"/>
                  </a:cxn>
                  <a:cxn ang="0">
                    <a:pos x="222" y="306"/>
                  </a:cxn>
                  <a:cxn ang="0">
                    <a:pos x="208" y="302"/>
                  </a:cxn>
                  <a:cxn ang="0">
                    <a:pos x="195" y="293"/>
                  </a:cxn>
                  <a:cxn ang="0">
                    <a:pos x="182" y="282"/>
                  </a:cxn>
                  <a:cxn ang="0">
                    <a:pos x="173" y="268"/>
                  </a:cxn>
                  <a:cxn ang="0">
                    <a:pos x="168" y="247"/>
                  </a:cxn>
                  <a:cxn ang="0">
                    <a:pos x="165" y="225"/>
                  </a:cxn>
                  <a:cxn ang="0">
                    <a:pos x="165" y="203"/>
                  </a:cxn>
                  <a:cxn ang="0">
                    <a:pos x="169" y="180"/>
                  </a:cxn>
                  <a:cxn ang="0">
                    <a:pos x="173" y="159"/>
                  </a:cxn>
                  <a:cxn ang="0">
                    <a:pos x="181" y="139"/>
                  </a:cxn>
                  <a:cxn ang="0">
                    <a:pos x="190" y="120"/>
                  </a:cxn>
                  <a:cxn ang="0">
                    <a:pos x="204" y="103"/>
                  </a:cxn>
                  <a:cxn ang="0">
                    <a:pos x="214" y="91"/>
                  </a:cxn>
                  <a:cxn ang="0">
                    <a:pos x="225" y="78"/>
                  </a:cxn>
                  <a:cxn ang="0">
                    <a:pos x="234" y="65"/>
                  </a:cxn>
                  <a:cxn ang="0">
                    <a:pos x="244" y="51"/>
                  </a:cxn>
                  <a:cxn ang="0">
                    <a:pos x="251" y="40"/>
                  </a:cxn>
                  <a:cxn ang="0">
                    <a:pos x="259" y="28"/>
                  </a:cxn>
                  <a:cxn ang="0">
                    <a:pos x="266" y="14"/>
                  </a:cxn>
                  <a:cxn ang="0">
                    <a:pos x="271" y="0"/>
                  </a:cxn>
                  <a:cxn ang="0">
                    <a:pos x="100" y="93"/>
                  </a:cxn>
                  <a:cxn ang="0">
                    <a:pos x="89" y="92"/>
                  </a:cxn>
                  <a:cxn ang="0">
                    <a:pos x="81" y="86"/>
                  </a:cxn>
                  <a:cxn ang="0">
                    <a:pos x="72" y="78"/>
                  </a:cxn>
                  <a:cxn ang="0">
                    <a:pos x="64" y="67"/>
                  </a:cxn>
                  <a:cxn ang="0">
                    <a:pos x="70" y="5"/>
                  </a:cxn>
                  <a:cxn ang="0">
                    <a:pos x="54" y="31"/>
                  </a:cxn>
                  <a:cxn ang="0">
                    <a:pos x="41" y="55"/>
                  </a:cxn>
                  <a:cxn ang="0">
                    <a:pos x="28" y="79"/>
                  </a:cxn>
                  <a:cxn ang="0">
                    <a:pos x="19" y="103"/>
                  </a:cxn>
                  <a:cxn ang="0">
                    <a:pos x="9" y="128"/>
                  </a:cxn>
                  <a:cxn ang="0">
                    <a:pos x="2" y="153"/>
                  </a:cxn>
                  <a:cxn ang="0">
                    <a:pos x="0" y="179"/>
                  </a:cxn>
                  <a:cxn ang="0">
                    <a:pos x="2" y="206"/>
                  </a:cxn>
                  <a:cxn ang="0">
                    <a:pos x="100" y="129"/>
                  </a:cxn>
                  <a:cxn ang="0">
                    <a:pos x="107" y="130"/>
                  </a:cxn>
                  <a:cxn ang="0">
                    <a:pos x="113" y="132"/>
                  </a:cxn>
                  <a:cxn ang="0">
                    <a:pos x="119" y="136"/>
                  </a:cxn>
                  <a:cxn ang="0">
                    <a:pos x="125" y="140"/>
                  </a:cxn>
                  <a:cxn ang="0">
                    <a:pos x="128" y="147"/>
                  </a:cxn>
                  <a:cxn ang="0">
                    <a:pos x="133" y="154"/>
                  </a:cxn>
                  <a:cxn ang="0">
                    <a:pos x="135" y="161"/>
                  </a:cxn>
                  <a:cxn ang="0">
                    <a:pos x="136" y="170"/>
                  </a:cxn>
                  <a:cxn ang="0">
                    <a:pos x="135" y="202"/>
                  </a:cxn>
                  <a:cxn ang="0">
                    <a:pos x="132" y="232"/>
                  </a:cxn>
                  <a:cxn ang="0">
                    <a:pos x="127" y="262"/>
                  </a:cxn>
                  <a:cxn ang="0">
                    <a:pos x="123" y="291"/>
                  </a:cxn>
                  <a:cxn ang="0">
                    <a:pos x="121" y="320"/>
                  </a:cxn>
                  <a:cxn ang="0">
                    <a:pos x="122" y="348"/>
                  </a:cxn>
                  <a:cxn ang="0">
                    <a:pos x="127" y="376"/>
                  </a:cxn>
                  <a:cxn ang="0">
                    <a:pos x="141" y="402"/>
                  </a:cxn>
                  <a:cxn ang="0">
                    <a:pos x="141" y="400"/>
                  </a:cxn>
                  <a:cxn ang="0">
                    <a:pos x="141" y="397"/>
                  </a:cxn>
                </a:cxnLst>
                <a:rect l="0" t="0" r="r" b="b"/>
                <a:pathLst>
                  <a:path w="281" h="402">
                    <a:moveTo>
                      <a:pt x="141" y="397"/>
                    </a:moveTo>
                    <a:lnTo>
                      <a:pt x="281" y="309"/>
                    </a:lnTo>
                    <a:lnTo>
                      <a:pt x="266" y="312"/>
                    </a:lnTo>
                    <a:lnTo>
                      <a:pt x="251" y="312"/>
                    </a:lnTo>
                    <a:lnTo>
                      <a:pt x="236" y="311"/>
                    </a:lnTo>
                    <a:lnTo>
                      <a:pt x="222" y="306"/>
                    </a:lnTo>
                    <a:lnTo>
                      <a:pt x="208" y="302"/>
                    </a:lnTo>
                    <a:lnTo>
                      <a:pt x="195" y="293"/>
                    </a:lnTo>
                    <a:lnTo>
                      <a:pt x="182" y="282"/>
                    </a:lnTo>
                    <a:lnTo>
                      <a:pt x="173" y="268"/>
                    </a:lnTo>
                    <a:lnTo>
                      <a:pt x="168" y="247"/>
                    </a:lnTo>
                    <a:lnTo>
                      <a:pt x="165" y="225"/>
                    </a:lnTo>
                    <a:lnTo>
                      <a:pt x="165" y="203"/>
                    </a:lnTo>
                    <a:lnTo>
                      <a:pt x="169" y="180"/>
                    </a:lnTo>
                    <a:lnTo>
                      <a:pt x="173" y="159"/>
                    </a:lnTo>
                    <a:lnTo>
                      <a:pt x="181" y="139"/>
                    </a:lnTo>
                    <a:lnTo>
                      <a:pt x="190" y="120"/>
                    </a:lnTo>
                    <a:lnTo>
                      <a:pt x="204" y="103"/>
                    </a:lnTo>
                    <a:lnTo>
                      <a:pt x="214" y="91"/>
                    </a:lnTo>
                    <a:lnTo>
                      <a:pt x="225" y="78"/>
                    </a:lnTo>
                    <a:lnTo>
                      <a:pt x="234" y="65"/>
                    </a:lnTo>
                    <a:lnTo>
                      <a:pt x="244" y="51"/>
                    </a:lnTo>
                    <a:lnTo>
                      <a:pt x="251" y="40"/>
                    </a:lnTo>
                    <a:lnTo>
                      <a:pt x="259" y="28"/>
                    </a:lnTo>
                    <a:lnTo>
                      <a:pt x="266" y="14"/>
                    </a:lnTo>
                    <a:lnTo>
                      <a:pt x="271" y="0"/>
                    </a:lnTo>
                    <a:lnTo>
                      <a:pt x="100" y="93"/>
                    </a:lnTo>
                    <a:lnTo>
                      <a:pt x="89" y="92"/>
                    </a:lnTo>
                    <a:lnTo>
                      <a:pt x="81" y="86"/>
                    </a:lnTo>
                    <a:lnTo>
                      <a:pt x="72" y="78"/>
                    </a:lnTo>
                    <a:lnTo>
                      <a:pt x="64" y="67"/>
                    </a:lnTo>
                    <a:lnTo>
                      <a:pt x="70" y="5"/>
                    </a:lnTo>
                    <a:lnTo>
                      <a:pt x="54" y="31"/>
                    </a:lnTo>
                    <a:lnTo>
                      <a:pt x="41" y="55"/>
                    </a:lnTo>
                    <a:lnTo>
                      <a:pt x="28" y="79"/>
                    </a:lnTo>
                    <a:lnTo>
                      <a:pt x="19" y="103"/>
                    </a:lnTo>
                    <a:lnTo>
                      <a:pt x="9" y="128"/>
                    </a:lnTo>
                    <a:lnTo>
                      <a:pt x="2" y="153"/>
                    </a:lnTo>
                    <a:lnTo>
                      <a:pt x="0" y="179"/>
                    </a:lnTo>
                    <a:lnTo>
                      <a:pt x="2" y="206"/>
                    </a:lnTo>
                    <a:lnTo>
                      <a:pt x="100" y="129"/>
                    </a:lnTo>
                    <a:lnTo>
                      <a:pt x="107" y="130"/>
                    </a:lnTo>
                    <a:lnTo>
                      <a:pt x="113" y="132"/>
                    </a:lnTo>
                    <a:lnTo>
                      <a:pt x="119" y="136"/>
                    </a:lnTo>
                    <a:lnTo>
                      <a:pt x="125" y="140"/>
                    </a:lnTo>
                    <a:lnTo>
                      <a:pt x="128" y="147"/>
                    </a:lnTo>
                    <a:lnTo>
                      <a:pt x="133" y="154"/>
                    </a:lnTo>
                    <a:lnTo>
                      <a:pt x="135" y="161"/>
                    </a:lnTo>
                    <a:lnTo>
                      <a:pt x="136" y="170"/>
                    </a:lnTo>
                    <a:lnTo>
                      <a:pt x="135" y="202"/>
                    </a:lnTo>
                    <a:lnTo>
                      <a:pt x="132" y="232"/>
                    </a:lnTo>
                    <a:lnTo>
                      <a:pt x="127" y="262"/>
                    </a:lnTo>
                    <a:lnTo>
                      <a:pt x="123" y="291"/>
                    </a:lnTo>
                    <a:lnTo>
                      <a:pt x="121" y="320"/>
                    </a:lnTo>
                    <a:lnTo>
                      <a:pt x="122" y="348"/>
                    </a:lnTo>
                    <a:lnTo>
                      <a:pt x="127" y="376"/>
                    </a:lnTo>
                    <a:lnTo>
                      <a:pt x="141" y="402"/>
                    </a:lnTo>
                    <a:lnTo>
                      <a:pt x="141" y="400"/>
                    </a:lnTo>
                    <a:lnTo>
                      <a:pt x="141" y="397"/>
                    </a:lnTo>
                    <a:close/>
                  </a:path>
                </a:pathLst>
              </a:custGeom>
              <a:solidFill>
                <a:srgbClr val="FFFFFF"/>
              </a:solidFill>
              <a:ln w="9525">
                <a:noFill/>
                <a:round/>
                <a:headEnd/>
                <a:tailEnd/>
              </a:ln>
            </p:spPr>
            <p:txBody>
              <a:bodyPr/>
              <a:lstStyle/>
              <a:p>
                <a:endParaRPr lang="tr-TR"/>
              </a:p>
            </p:txBody>
          </p:sp>
          <p:sp>
            <p:nvSpPr>
              <p:cNvPr id="43400" name="Freeform 392"/>
              <p:cNvSpPr>
                <a:spLocks/>
              </p:cNvSpPr>
              <p:nvPr/>
            </p:nvSpPr>
            <p:spPr bwMode="auto">
              <a:xfrm>
                <a:off x="3599" y="845"/>
                <a:ext cx="23" cy="27"/>
              </a:xfrm>
              <a:custGeom>
                <a:avLst/>
                <a:gdLst/>
                <a:ahLst/>
                <a:cxnLst>
                  <a:cxn ang="0">
                    <a:pos x="32" y="187"/>
                  </a:cxn>
                  <a:cxn ang="0">
                    <a:pos x="40" y="185"/>
                  </a:cxn>
                  <a:cxn ang="0">
                    <a:pos x="48" y="181"/>
                  </a:cxn>
                  <a:cxn ang="0">
                    <a:pos x="56" y="178"/>
                  </a:cxn>
                  <a:cxn ang="0">
                    <a:pos x="65" y="172"/>
                  </a:cxn>
                  <a:cxn ang="0">
                    <a:pos x="71" y="168"/>
                  </a:cxn>
                  <a:cxn ang="0">
                    <a:pos x="79" y="163"/>
                  </a:cxn>
                  <a:cxn ang="0">
                    <a:pos x="85" y="157"/>
                  </a:cxn>
                  <a:cxn ang="0">
                    <a:pos x="94" y="151"/>
                  </a:cxn>
                  <a:cxn ang="0">
                    <a:pos x="145" y="124"/>
                  </a:cxn>
                  <a:cxn ang="0">
                    <a:pos x="160" y="0"/>
                  </a:cxn>
                  <a:cxn ang="0">
                    <a:pos x="137" y="8"/>
                  </a:cxn>
                  <a:cxn ang="0">
                    <a:pos x="115" y="18"/>
                  </a:cxn>
                  <a:cxn ang="0">
                    <a:pos x="91" y="31"/>
                  </a:cxn>
                  <a:cxn ang="0">
                    <a:pos x="69" y="45"/>
                  </a:cxn>
                  <a:cxn ang="0">
                    <a:pos x="46" y="64"/>
                  </a:cxn>
                  <a:cxn ang="0">
                    <a:pos x="28" y="82"/>
                  </a:cxn>
                  <a:cxn ang="0">
                    <a:pos x="11" y="103"/>
                  </a:cxn>
                  <a:cxn ang="0">
                    <a:pos x="0" y="124"/>
                  </a:cxn>
                  <a:cxn ang="0">
                    <a:pos x="26" y="160"/>
                  </a:cxn>
                  <a:cxn ang="0">
                    <a:pos x="25" y="166"/>
                  </a:cxn>
                  <a:cxn ang="0">
                    <a:pos x="25" y="172"/>
                  </a:cxn>
                  <a:cxn ang="0">
                    <a:pos x="23" y="181"/>
                  </a:cxn>
                  <a:cxn ang="0">
                    <a:pos x="21" y="191"/>
                  </a:cxn>
                  <a:cxn ang="0">
                    <a:pos x="22" y="191"/>
                  </a:cxn>
                  <a:cxn ang="0">
                    <a:pos x="26" y="189"/>
                  </a:cxn>
                  <a:cxn ang="0">
                    <a:pos x="30" y="188"/>
                  </a:cxn>
                  <a:cxn ang="0">
                    <a:pos x="32" y="187"/>
                  </a:cxn>
                </a:cxnLst>
                <a:rect l="0" t="0" r="r" b="b"/>
                <a:pathLst>
                  <a:path w="160" h="191">
                    <a:moveTo>
                      <a:pt x="32" y="187"/>
                    </a:moveTo>
                    <a:lnTo>
                      <a:pt x="40" y="185"/>
                    </a:lnTo>
                    <a:lnTo>
                      <a:pt x="48" y="181"/>
                    </a:lnTo>
                    <a:lnTo>
                      <a:pt x="56" y="178"/>
                    </a:lnTo>
                    <a:lnTo>
                      <a:pt x="65" y="172"/>
                    </a:lnTo>
                    <a:lnTo>
                      <a:pt x="71" y="168"/>
                    </a:lnTo>
                    <a:lnTo>
                      <a:pt x="79" y="163"/>
                    </a:lnTo>
                    <a:lnTo>
                      <a:pt x="85" y="157"/>
                    </a:lnTo>
                    <a:lnTo>
                      <a:pt x="94" y="151"/>
                    </a:lnTo>
                    <a:lnTo>
                      <a:pt x="145" y="124"/>
                    </a:lnTo>
                    <a:lnTo>
                      <a:pt x="160" y="0"/>
                    </a:lnTo>
                    <a:lnTo>
                      <a:pt x="137" y="8"/>
                    </a:lnTo>
                    <a:lnTo>
                      <a:pt x="115" y="18"/>
                    </a:lnTo>
                    <a:lnTo>
                      <a:pt x="91" y="31"/>
                    </a:lnTo>
                    <a:lnTo>
                      <a:pt x="69" y="45"/>
                    </a:lnTo>
                    <a:lnTo>
                      <a:pt x="46" y="64"/>
                    </a:lnTo>
                    <a:lnTo>
                      <a:pt x="28" y="82"/>
                    </a:lnTo>
                    <a:lnTo>
                      <a:pt x="11" y="103"/>
                    </a:lnTo>
                    <a:lnTo>
                      <a:pt x="0" y="124"/>
                    </a:lnTo>
                    <a:lnTo>
                      <a:pt x="26" y="160"/>
                    </a:lnTo>
                    <a:lnTo>
                      <a:pt x="25" y="166"/>
                    </a:lnTo>
                    <a:lnTo>
                      <a:pt x="25" y="172"/>
                    </a:lnTo>
                    <a:lnTo>
                      <a:pt x="23" y="181"/>
                    </a:lnTo>
                    <a:lnTo>
                      <a:pt x="21" y="191"/>
                    </a:lnTo>
                    <a:lnTo>
                      <a:pt x="22" y="191"/>
                    </a:lnTo>
                    <a:lnTo>
                      <a:pt x="26" y="189"/>
                    </a:lnTo>
                    <a:lnTo>
                      <a:pt x="30" y="188"/>
                    </a:lnTo>
                    <a:lnTo>
                      <a:pt x="32" y="187"/>
                    </a:lnTo>
                    <a:close/>
                  </a:path>
                </a:pathLst>
              </a:custGeom>
              <a:solidFill>
                <a:srgbClr val="FFFFFF"/>
              </a:solidFill>
              <a:ln w="9525">
                <a:noFill/>
                <a:round/>
                <a:headEnd/>
                <a:tailEnd/>
              </a:ln>
            </p:spPr>
            <p:txBody>
              <a:bodyPr/>
              <a:lstStyle/>
              <a:p>
                <a:endParaRPr lang="tr-TR"/>
              </a:p>
            </p:txBody>
          </p:sp>
          <p:sp>
            <p:nvSpPr>
              <p:cNvPr id="43401" name="Freeform 393"/>
              <p:cNvSpPr>
                <a:spLocks/>
              </p:cNvSpPr>
              <p:nvPr/>
            </p:nvSpPr>
            <p:spPr bwMode="auto">
              <a:xfrm>
                <a:off x="3475" y="887"/>
                <a:ext cx="8" cy="10"/>
              </a:xfrm>
              <a:custGeom>
                <a:avLst/>
                <a:gdLst/>
                <a:ahLst/>
                <a:cxnLst>
                  <a:cxn ang="0">
                    <a:pos x="31" y="59"/>
                  </a:cxn>
                  <a:cxn ang="0">
                    <a:pos x="33" y="55"/>
                  </a:cxn>
                  <a:cxn ang="0">
                    <a:pos x="36" y="49"/>
                  </a:cxn>
                  <a:cxn ang="0">
                    <a:pos x="39" y="44"/>
                  </a:cxn>
                  <a:cxn ang="0">
                    <a:pos x="45" y="37"/>
                  </a:cxn>
                  <a:cxn ang="0">
                    <a:pos x="48" y="31"/>
                  </a:cxn>
                  <a:cxn ang="0">
                    <a:pos x="52" y="23"/>
                  </a:cxn>
                  <a:cxn ang="0">
                    <a:pos x="54" y="14"/>
                  </a:cxn>
                  <a:cxn ang="0">
                    <a:pos x="57" y="2"/>
                  </a:cxn>
                  <a:cxn ang="0">
                    <a:pos x="46" y="0"/>
                  </a:cxn>
                  <a:cxn ang="0">
                    <a:pos x="36" y="2"/>
                  </a:cxn>
                  <a:cxn ang="0">
                    <a:pos x="25" y="7"/>
                  </a:cxn>
                  <a:cxn ang="0">
                    <a:pos x="15" y="8"/>
                  </a:cxn>
                  <a:cxn ang="0">
                    <a:pos x="5" y="13"/>
                  </a:cxn>
                  <a:cxn ang="0">
                    <a:pos x="1" y="20"/>
                  </a:cxn>
                  <a:cxn ang="0">
                    <a:pos x="0" y="27"/>
                  </a:cxn>
                  <a:cxn ang="0">
                    <a:pos x="2" y="35"/>
                  </a:cxn>
                  <a:cxn ang="0">
                    <a:pos x="4" y="45"/>
                  </a:cxn>
                  <a:cxn ang="0">
                    <a:pos x="10" y="53"/>
                  </a:cxn>
                  <a:cxn ang="0">
                    <a:pos x="15" y="63"/>
                  </a:cxn>
                  <a:cxn ang="0">
                    <a:pos x="21" y="70"/>
                  </a:cxn>
                  <a:cxn ang="0">
                    <a:pos x="22" y="69"/>
                  </a:cxn>
                  <a:cxn ang="0">
                    <a:pos x="25" y="64"/>
                  </a:cxn>
                  <a:cxn ang="0">
                    <a:pos x="28" y="61"/>
                  </a:cxn>
                  <a:cxn ang="0">
                    <a:pos x="31" y="59"/>
                  </a:cxn>
                </a:cxnLst>
                <a:rect l="0" t="0" r="r" b="b"/>
                <a:pathLst>
                  <a:path w="57" h="70">
                    <a:moveTo>
                      <a:pt x="31" y="59"/>
                    </a:moveTo>
                    <a:lnTo>
                      <a:pt x="33" y="55"/>
                    </a:lnTo>
                    <a:lnTo>
                      <a:pt x="36" y="49"/>
                    </a:lnTo>
                    <a:lnTo>
                      <a:pt x="39" y="44"/>
                    </a:lnTo>
                    <a:lnTo>
                      <a:pt x="45" y="37"/>
                    </a:lnTo>
                    <a:lnTo>
                      <a:pt x="48" y="31"/>
                    </a:lnTo>
                    <a:lnTo>
                      <a:pt x="52" y="23"/>
                    </a:lnTo>
                    <a:lnTo>
                      <a:pt x="54" y="14"/>
                    </a:lnTo>
                    <a:lnTo>
                      <a:pt x="57" y="2"/>
                    </a:lnTo>
                    <a:lnTo>
                      <a:pt x="46" y="0"/>
                    </a:lnTo>
                    <a:lnTo>
                      <a:pt x="36" y="2"/>
                    </a:lnTo>
                    <a:lnTo>
                      <a:pt x="25" y="7"/>
                    </a:lnTo>
                    <a:lnTo>
                      <a:pt x="15" y="8"/>
                    </a:lnTo>
                    <a:lnTo>
                      <a:pt x="5" y="13"/>
                    </a:lnTo>
                    <a:lnTo>
                      <a:pt x="1" y="20"/>
                    </a:lnTo>
                    <a:lnTo>
                      <a:pt x="0" y="27"/>
                    </a:lnTo>
                    <a:lnTo>
                      <a:pt x="2" y="35"/>
                    </a:lnTo>
                    <a:lnTo>
                      <a:pt x="4" y="45"/>
                    </a:lnTo>
                    <a:lnTo>
                      <a:pt x="10" y="53"/>
                    </a:lnTo>
                    <a:lnTo>
                      <a:pt x="15" y="63"/>
                    </a:lnTo>
                    <a:lnTo>
                      <a:pt x="21" y="70"/>
                    </a:lnTo>
                    <a:lnTo>
                      <a:pt x="22" y="69"/>
                    </a:lnTo>
                    <a:lnTo>
                      <a:pt x="25" y="64"/>
                    </a:lnTo>
                    <a:lnTo>
                      <a:pt x="28" y="61"/>
                    </a:lnTo>
                    <a:lnTo>
                      <a:pt x="31" y="59"/>
                    </a:lnTo>
                    <a:close/>
                  </a:path>
                </a:pathLst>
              </a:custGeom>
              <a:solidFill>
                <a:srgbClr val="FFFFFF"/>
              </a:solidFill>
              <a:ln w="9525">
                <a:noFill/>
                <a:round/>
                <a:headEnd/>
                <a:tailEnd/>
              </a:ln>
            </p:spPr>
            <p:txBody>
              <a:bodyPr/>
              <a:lstStyle/>
              <a:p>
                <a:endParaRPr lang="tr-TR"/>
              </a:p>
            </p:txBody>
          </p:sp>
          <p:sp>
            <p:nvSpPr>
              <p:cNvPr id="43402" name="Freeform 394"/>
              <p:cNvSpPr>
                <a:spLocks/>
              </p:cNvSpPr>
              <p:nvPr/>
            </p:nvSpPr>
            <p:spPr bwMode="auto">
              <a:xfrm>
                <a:off x="3555" y="859"/>
                <a:ext cx="21" cy="17"/>
              </a:xfrm>
              <a:custGeom>
                <a:avLst/>
                <a:gdLst/>
                <a:ahLst/>
                <a:cxnLst>
                  <a:cxn ang="0">
                    <a:pos x="103" y="104"/>
                  </a:cxn>
                  <a:cxn ang="0">
                    <a:pos x="144" y="0"/>
                  </a:cxn>
                  <a:cxn ang="0">
                    <a:pos x="137" y="6"/>
                  </a:cxn>
                  <a:cxn ang="0">
                    <a:pos x="130" y="11"/>
                  </a:cxn>
                  <a:cxn ang="0">
                    <a:pos x="124" y="19"/>
                  </a:cxn>
                  <a:cxn ang="0">
                    <a:pos x="119" y="25"/>
                  </a:cxn>
                  <a:cxn ang="0">
                    <a:pos x="113" y="33"/>
                  </a:cxn>
                  <a:cxn ang="0">
                    <a:pos x="106" y="40"/>
                  </a:cxn>
                  <a:cxn ang="0">
                    <a:pos x="98" y="47"/>
                  </a:cxn>
                  <a:cxn ang="0">
                    <a:pos x="88" y="53"/>
                  </a:cxn>
                  <a:cxn ang="0">
                    <a:pos x="80" y="52"/>
                  </a:cxn>
                  <a:cxn ang="0">
                    <a:pos x="76" y="52"/>
                  </a:cxn>
                  <a:cxn ang="0">
                    <a:pos x="70" y="53"/>
                  </a:cxn>
                  <a:cxn ang="0">
                    <a:pos x="62" y="53"/>
                  </a:cxn>
                  <a:cxn ang="0">
                    <a:pos x="0" y="119"/>
                  </a:cxn>
                  <a:cxn ang="0">
                    <a:pos x="9" y="123"/>
                  </a:cxn>
                  <a:cxn ang="0">
                    <a:pos x="20" y="122"/>
                  </a:cxn>
                  <a:cxn ang="0">
                    <a:pos x="31" y="120"/>
                  </a:cxn>
                  <a:cxn ang="0">
                    <a:pos x="43" y="115"/>
                  </a:cxn>
                  <a:cxn ang="0">
                    <a:pos x="54" y="111"/>
                  </a:cxn>
                  <a:cxn ang="0">
                    <a:pos x="66" y="109"/>
                  </a:cxn>
                  <a:cxn ang="0">
                    <a:pos x="77" y="110"/>
                  </a:cxn>
                  <a:cxn ang="0">
                    <a:pos x="88" y="114"/>
                  </a:cxn>
                  <a:cxn ang="0">
                    <a:pos x="90" y="112"/>
                  </a:cxn>
                  <a:cxn ang="0">
                    <a:pos x="95" y="109"/>
                  </a:cxn>
                  <a:cxn ang="0">
                    <a:pos x="100" y="106"/>
                  </a:cxn>
                  <a:cxn ang="0">
                    <a:pos x="103" y="104"/>
                  </a:cxn>
                </a:cxnLst>
                <a:rect l="0" t="0" r="r" b="b"/>
                <a:pathLst>
                  <a:path w="144" h="123">
                    <a:moveTo>
                      <a:pt x="103" y="104"/>
                    </a:moveTo>
                    <a:lnTo>
                      <a:pt x="144" y="0"/>
                    </a:lnTo>
                    <a:lnTo>
                      <a:pt x="137" y="6"/>
                    </a:lnTo>
                    <a:lnTo>
                      <a:pt x="130" y="11"/>
                    </a:lnTo>
                    <a:lnTo>
                      <a:pt x="124" y="19"/>
                    </a:lnTo>
                    <a:lnTo>
                      <a:pt x="119" y="25"/>
                    </a:lnTo>
                    <a:lnTo>
                      <a:pt x="113" y="33"/>
                    </a:lnTo>
                    <a:lnTo>
                      <a:pt x="106" y="40"/>
                    </a:lnTo>
                    <a:lnTo>
                      <a:pt x="98" y="47"/>
                    </a:lnTo>
                    <a:lnTo>
                      <a:pt x="88" y="53"/>
                    </a:lnTo>
                    <a:lnTo>
                      <a:pt x="80" y="52"/>
                    </a:lnTo>
                    <a:lnTo>
                      <a:pt x="76" y="52"/>
                    </a:lnTo>
                    <a:lnTo>
                      <a:pt x="70" y="53"/>
                    </a:lnTo>
                    <a:lnTo>
                      <a:pt x="62" y="53"/>
                    </a:lnTo>
                    <a:lnTo>
                      <a:pt x="0" y="119"/>
                    </a:lnTo>
                    <a:lnTo>
                      <a:pt x="9" y="123"/>
                    </a:lnTo>
                    <a:lnTo>
                      <a:pt x="20" y="122"/>
                    </a:lnTo>
                    <a:lnTo>
                      <a:pt x="31" y="120"/>
                    </a:lnTo>
                    <a:lnTo>
                      <a:pt x="43" y="115"/>
                    </a:lnTo>
                    <a:lnTo>
                      <a:pt x="54" y="111"/>
                    </a:lnTo>
                    <a:lnTo>
                      <a:pt x="66" y="109"/>
                    </a:lnTo>
                    <a:lnTo>
                      <a:pt x="77" y="110"/>
                    </a:lnTo>
                    <a:lnTo>
                      <a:pt x="88" y="114"/>
                    </a:lnTo>
                    <a:lnTo>
                      <a:pt x="90" y="112"/>
                    </a:lnTo>
                    <a:lnTo>
                      <a:pt x="95" y="109"/>
                    </a:lnTo>
                    <a:lnTo>
                      <a:pt x="100" y="106"/>
                    </a:lnTo>
                    <a:lnTo>
                      <a:pt x="103" y="104"/>
                    </a:lnTo>
                    <a:close/>
                  </a:path>
                </a:pathLst>
              </a:custGeom>
              <a:solidFill>
                <a:srgbClr val="FFFFFF"/>
              </a:solidFill>
              <a:ln w="9525">
                <a:noFill/>
                <a:round/>
                <a:headEnd/>
                <a:tailEnd/>
              </a:ln>
            </p:spPr>
            <p:txBody>
              <a:bodyPr/>
              <a:lstStyle/>
              <a:p>
                <a:endParaRPr lang="tr-TR"/>
              </a:p>
            </p:txBody>
          </p:sp>
          <p:sp>
            <p:nvSpPr>
              <p:cNvPr id="43403" name="Freeform 395"/>
              <p:cNvSpPr>
                <a:spLocks/>
              </p:cNvSpPr>
              <p:nvPr/>
            </p:nvSpPr>
            <p:spPr bwMode="auto">
              <a:xfrm>
                <a:off x="3577" y="832"/>
                <a:ext cx="20" cy="42"/>
              </a:xfrm>
              <a:custGeom>
                <a:avLst/>
                <a:gdLst/>
                <a:ahLst/>
                <a:cxnLst>
                  <a:cxn ang="0">
                    <a:pos x="11" y="283"/>
                  </a:cxn>
                  <a:cxn ang="0">
                    <a:pos x="145" y="46"/>
                  </a:cxn>
                  <a:cxn ang="0">
                    <a:pos x="134" y="0"/>
                  </a:cxn>
                  <a:cxn ang="0">
                    <a:pos x="124" y="5"/>
                  </a:cxn>
                  <a:cxn ang="0">
                    <a:pos x="117" y="10"/>
                  </a:cxn>
                  <a:cxn ang="0">
                    <a:pos x="111" y="18"/>
                  </a:cxn>
                  <a:cxn ang="0">
                    <a:pos x="106" y="24"/>
                  </a:cxn>
                  <a:cxn ang="0">
                    <a:pos x="101" y="33"/>
                  </a:cxn>
                  <a:cxn ang="0">
                    <a:pos x="97" y="41"/>
                  </a:cxn>
                  <a:cxn ang="0">
                    <a:pos x="92" y="48"/>
                  </a:cxn>
                  <a:cxn ang="0">
                    <a:pos x="88" y="51"/>
                  </a:cxn>
                  <a:cxn ang="0">
                    <a:pos x="0" y="289"/>
                  </a:cxn>
                  <a:cxn ang="0">
                    <a:pos x="1" y="289"/>
                  </a:cxn>
                  <a:cxn ang="0">
                    <a:pos x="5" y="287"/>
                  </a:cxn>
                  <a:cxn ang="0">
                    <a:pos x="8" y="286"/>
                  </a:cxn>
                  <a:cxn ang="0">
                    <a:pos x="11" y="283"/>
                  </a:cxn>
                </a:cxnLst>
                <a:rect l="0" t="0" r="r" b="b"/>
                <a:pathLst>
                  <a:path w="145" h="289">
                    <a:moveTo>
                      <a:pt x="11" y="283"/>
                    </a:moveTo>
                    <a:lnTo>
                      <a:pt x="145" y="46"/>
                    </a:lnTo>
                    <a:lnTo>
                      <a:pt x="134" y="0"/>
                    </a:lnTo>
                    <a:lnTo>
                      <a:pt x="124" y="5"/>
                    </a:lnTo>
                    <a:lnTo>
                      <a:pt x="117" y="10"/>
                    </a:lnTo>
                    <a:lnTo>
                      <a:pt x="111" y="18"/>
                    </a:lnTo>
                    <a:lnTo>
                      <a:pt x="106" y="24"/>
                    </a:lnTo>
                    <a:lnTo>
                      <a:pt x="101" y="33"/>
                    </a:lnTo>
                    <a:lnTo>
                      <a:pt x="97" y="41"/>
                    </a:lnTo>
                    <a:lnTo>
                      <a:pt x="92" y="48"/>
                    </a:lnTo>
                    <a:lnTo>
                      <a:pt x="88" y="51"/>
                    </a:lnTo>
                    <a:lnTo>
                      <a:pt x="0" y="289"/>
                    </a:lnTo>
                    <a:lnTo>
                      <a:pt x="1" y="289"/>
                    </a:lnTo>
                    <a:lnTo>
                      <a:pt x="5" y="287"/>
                    </a:lnTo>
                    <a:lnTo>
                      <a:pt x="8" y="286"/>
                    </a:lnTo>
                    <a:lnTo>
                      <a:pt x="11" y="283"/>
                    </a:lnTo>
                    <a:close/>
                  </a:path>
                </a:pathLst>
              </a:custGeom>
              <a:solidFill>
                <a:srgbClr val="FFFFFF"/>
              </a:solidFill>
              <a:ln w="9525">
                <a:noFill/>
                <a:round/>
                <a:headEnd/>
                <a:tailEnd/>
              </a:ln>
            </p:spPr>
            <p:txBody>
              <a:bodyPr/>
              <a:lstStyle/>
              <a:p>
                <a:endParaRPr lang="tr-TR"/>
              </a:p>
            </p:txBody>
          </p:sp>
          <p:sp>
            <p:nvSpPr>
              <p:cNvPr id="43404" name="Freeform 396"/>
              <p:cNvSpPr>
                <a:spLocks/>
              </p:cNvSpPr>
              <p:nvPr/>
            </p:nvSpPr>
            <p:spPr bwMode="auto">
              <a:xfrm>
                <a:off x="3628" y="841"/>
                <a:ext cx="7" cy="19"/>
              </a:xfrm>
              <a:custGeom>
                <a:avLst/>
                <a:gdLst/>
                <a:ahLst/>
                <a:cxnLst>
                  <a:cxn ang="0">
                    <a:pos x="0" y="133"/>
                  </a:cxn>
                  <a:cxn ang="0">
                    <a:pos x="46" y="9"/>
                  </a:cxn>
                  <a:cxn ang="0">
                    <a:pos x="45" y="1"/>
                  </a:cxn>
                  <a:cxn ang="0">
                    <a:pos x="41" y="0"/>
                  </a:cxn>
                  <a:cxn ang="0">
                    <a:pos x="37" y="3"/>
                  </a:cxn>
                  <a:cxn ang="0">
                    <a:pos x="31" y="9"/>
                  </a:cxn>
                  <a:cxn ang="0">
                    <a:pos x="0" y="133"/>
                  </a:cxn>
                </a:cxnLst>
                <a:rect l="0" t="0" r="r" b="b"/>
                <a:pathLst>
                  <a:path w="46" h="133">
                    <a:moveTo>
                      <a:pt x="0" y="133"/>
                    </a:moveTo>
                    <a:lnTo>
                      <a:pt x="46" y="9"/>
                    </a:lnTo>
                    <a:lnTo>
                      <a:pt x="45" y="1"/>
                    </a:lnTo>
                    <a:lnTo>
                      <a:pt x="41" y="0"/>
                    </a:lnTo>
                    <a:lnTo>
                      <a:pt x="37" y="3"/>
                    </a:lnTo>
                    <a:lnTo>
                      <a:pt x="31" y="9"/>
                    </a:lnTo>
                    <a:lnTo>
                      <a:pt x="0" y="133"/>
                    </a:lnTo>
                    <a:close/>
                  </a:path>
                </a:pathLst>
              </a:custGeom>
              <a:solidFill>
                <a:srgbClr val="FFFFFF"/>
              </a:solidFill>
              <a:ln w="9525">
                <a:noFill/>
                <a:round/>
                <a:headEnd/>
                <a:tailEnd/>
              </a:ln>
            </p:spPr>
            <p:txBody>
              <a:bodyPr/>
              <a:lstStyle/>
              <a:p>
                <a:endParaRPr lang="tr-TR"/>
              </a:p>
            </p:txBody>
          </p:sp>
          <p:sp>
            <p:nvSpPr>
              <p:cNvPr id="43405" name="Freeform 397"/>
              <p:cNvSpPr>
                <a:spLocks/>
              </p:cNvSpPr>
              <p:nvPr/>
            </p:nvSpPr>
            <p:spPr bwMode="auto">
              <a:xfrm>
                <a:off x="3512" y="859"/>
                <a:ext cx="23" cy="27"/>
              </a:xfrm>
              <a:custGeom>
                <a:avLst/>
                <a:gdLst/>
                <a:ahLst/>
                <a:cxnLst>
                  <a:cxn ang="0">
                    <a:pos x="128" y="160"/>
                  </a:cxn>
                  <a:cxn ang="0">
                    <a:pos x="134" y="145"/>
                  </a:cxn>
                  <a:cxn ang="0">
                    <a:pos x="141" y="128"/>
                  </a:cxn>
                  <a:cxn ang="0">
                    <a:pos x="148" y="109"/>
                  </a:cxn>
                  <a:cxn ang="0">
                    <a:pos x="156" y="89"/>
                  </a:cxn>
                  <a:cxn ang="0">
                    <a:pos x="160" y="69"/>
                  </a:cxn>
                  <a:cxn ang="0">
                    <a:pos x="162" y="46"/>
                  </a:cxn>
                  <a:cxn ang="0">
                    <a:pos x="160" y="24"/>
                  </a:cxn>
                  <a:cxn ang="0">
                    <a:pos x="155" y="0"/>
                  </a:cxn>
                  <a:cxn ang="0">
                    <a:pos x="10" y="104"/>
                  </a:cxn>
                  <a:cxn ang="0">
                    <a:pos x="0" y="191"/>
                  </a:cxn>
                  <a:cxn ang="0">
                    <a:pos x="128" y="160"/>
                  </a:cxn>
                </a:cxnLst>
                <a:rect l="0" t="0" r="r" b="b"/>
                <a:pathLst>
                  <a:path w="162" h="191">
                    <a:moveTo>
                      <a:pt x="128" y="160"/>
                    </a:moveTo>
                    <a:lnTo>
                      <a:pt x="134" y="145"/>
                    </a:lnTo>
                    <a:lnTo>
                      <a:pt x="141" y="128"/>
                    </a:lnTo>
                    <a:lnTo>
                      <a:pt x="148" y="109"/>
                    </a:lnTo>
                    <a:lnTo>
                      <a:pt x="156" y="89"/>
                    </a:lnTo>
                    <a:lnTo>
                      <a:pt x="160" y="69"/>
                    </a:lnTo>
                    <a:lnTo>
                      <a:pt x="162" y="46"/>
                    </a:lnTo>
                    <a:lnTo>
                      <a:pt x="160" y="24"/>
                    </a:lnTo>
                    <a:lnTo>
                      <a:pt x="155" y="0"/>
                    </a:lnTo>
                    <a:lnTo>
                      <a:pt x="10" y="104"/>
                    </a:lnTo>
                    <a:lnTo>
                      <a:pt x="0" y="191"/>
                    </a:lnTo>
                    <a:lnTo>
                      <a:pt x="128" y="160"/>
                    </a:lnTo>
                    <a:close/>
                  </a:path>
                </a:pathLst>
              </a:custGeom>
              <a:solidFill>
                <a:srgbClr val="FFFFFF"/>
              </a:solidFill>
              <a:ln w="9525">
                <a:noFill/>
                <a:round/>
                <a:headEnd/>
                <a:tailEnd/>
              </a:ln>
            </p:spPr>
            <p:txBody>
              <a:bodyPr/>
              <a:lstStyle/>
              <a:p>
                <a:endParaRPr lang="tr-TR"/>
              </a:p>
            </p:txBody>
          </p:sp>
          <p:sp>
            <p:nvSpPr>
              <p:cNvPr id="43406" name="Freeform 398"/>
              <p:cNvSpPr>
                <a:spLocks/>
              </p:cNvSpPr>
              <p:nvPr/>
            </p:nvSpPr>
            <p:spPr bwMode="auto">
              <a:xfrm>
                <a:off x="3696" y="839"/>
                <a:ext cx="4" cy="5"/>
              </a:xfrm>
              <a:custGeom>
                <a:avLst/>
                <a:gdLst/>
                <a:ahLst/>
                <a:cxnLst>
                  <a:cxn ang="0">
                    <a:pos x="24" y="19"/>
                  </a:cxn>
                  <a:cxn ang="0">
                    <a:pos x="25" y="12"/>
                  </a:cxn>
                  <a:cxn ang="0">
                    <a:pos x="26" y="10"/>
                  </a:cxn>
                  <a:cxn ang="0">
                    <a:pos x="26" y="9"/>
                  </a:cxn>
                  <a:cxn ang="0">
                    <a:pos x="29" y="3"/>
                  </a:cxn>
                  <a:cxn ang="0">
                    <a:pos x="23" y="2"/>
                  </a:cxn>
                  <a:cxn ang="0">
                    <a:pos x="17" y="0"/>
                  </a:cxn>
                  <a:cxn ang="0">
                    <a:pos x="10" y="0"/>
                  </a:cxn>
                  <a:cxn ang="0">
                    <a:pos x="3" y="3"/>
                  </a:cxn>
                  <a:cxn ang="0">
                    <a:pos x="0" y="11"/>
                  </a:cxn>
                  <a:cxn ang="0">
                    <a:pos x="1" y="17"/>
                  </a:cxn>
                  <a:cxn ang="0">
                    <a:pos x="4" y="23"/>
                  </a:cxn>
                  <a:cxn ang="0">
                    <a:pos x="8" y="30"/>
                  </a:cxn>
                  <a:cxn ang="0">
                    <a:pos x="11" y="28"/>
                  </a:cxn>
                  <a:cxn ang="0">
                    <a:pos x="16" y="24"/>
                  </a:cxn>
                  <a:cxn ang="0">
                    <a:pos x="20" y="21"/>
                  </a:cxn>
                  <a:cxn ang="0">
                    <a:pos x="24" y="19"/>
                  </a:cxn>
                </a:cxnLst>
                <a:rect l="0" t="0" r="r" b="b"/>
                <a:pathLst>
                  <a:path w="29" h="30">
                    <a:moveTo>
                      <a:pt x="24" y="19"/>
                    </a:moveTo>
                    <a:lnTo>
                      <a:pt x="25" y="12"/>
                    </a:lnTo>
                    <a:lnTo>
                      <a:pt x="26" y="10"/>
                    </a:lnTo>
                    <a:lnTo>
                      <a:pt x="26" y="9"/>
                    </a:lnTo>
                    <a:lnTo>
                      <a:pt x="29" y="3"/>
                    </a:lnTo>
                    <a:lnTo>
                      <a:pt x="23" y="2"/>
                    </a:lnTo>
                    <a:lnTo>
                      <a:pt x="17" y="0"/>
                    </a:lnTo>
                    <a:lnTo>
                      <a:pt x="10" y="0"/>
                    </a:lnTo>
                    <a:lnTo>
                      <a:pt x="3" y="3"/>
                    </a:lnTo>
                    <a:lnTo>
                      <a:pt x="0" y="11"/>
                    </a:lnTo>
                    <a:lnTo>
                      <a:pt x="1" y="17"/>
                    </a:lnTo>
                    <a:lnTo>
                      <a:pt x="4" y="23"/>
                    </a:lnTo>
                    <a:lnTo>
                      <a:pt x="8" y="30"/>
                    </a:lnTo>
                    <a:lnTo>
                      <a:pt x="11" y="28"/>
                    </a:lnTo>
                    <a:lnTo>
                      <a:pt x="16" y="24"/>
                    </a:lnTo>
                    <a:lnTo>
                      <a:pt x="20" y="21"/>
                    </a:lnTo>
                    <a:lnTo>
                      <a:pt x="24" y="19"/>
                    </a:lnTo>
                    <a:close/>
                  </a:path>
                </a:pathLst>
              </a:custGeom>
              <a:solidFill>
                <a:srgbClr val="FFFFFF"/>
              </a:solidFill>
              <a:ln w="9525">
                <a:noFill/>
                <a:round/>
                <a:headEnd/>
                <a:tailEnd/>
              </a:ln>
            </p:spPr>
            <p:txBody>
              <a:bodyPr/>
              <a:lstStyle/>
              <a:p>
                <a:endParaRPr lang="tr-TR"/>
              </a:p>
            </p:txBody>
          </p:sp>
          <p:sp>
            <p:nvSpPr>
              <p:cNvPr id="43407" name="Freeform 399"/>
              <p:cNvSpPr>
                <a:spLocks/>
              </p:cNvSpPr>
              <p:nvPr/>
            </p:nvSpPr>
            <p:spPr bwMode="auto">
              <a:xfrm>
                <a:off x="3346" y="913"/>
                <a:ext cx="6" cy="10"/>
              </a:xfrm>
              <a:custGeom>
                <a:avLst/>
                <a:gdLst/>
                <a:ahLst/>
                <a:cxnLst>
                  <a:cxn ang="0">
                    <a:pos x="10" y="61"/>
                  </a:cxn>
                  <a:cxn ang="0">
                    <a:pos x="16" y="60"/>
                  </a:cxn>
                  <a:cxn ang="0">
                    <a:pos x="21" y="56"/>
                  </a:cxn>
                  <a:cxn ang="0">
                    <a:pos x="27" y="49"/>
                  </a:cxn>
                  <a:cxn ang="0">
                    <a:pos x="36" y="41"/>
                  </a:cxn>
                  <a:cxn ang="0">
                    <a:pos x="39" y="35"/>
                  </a:cxn>
                  <a:cxn ang="0">
                    <a:pos x="41" y="26"/>
                  </a:cxn>
                  <a:cxn ang="0">
                    <a:pos x="41" y="20"/>
                  </a:cxn>
                  <a:cxn ang="0">
                    <a:pos x="41" y="14"/>
                  </a:cxn>
                  <a:cxn ang="0">
                    <a:pos x="41" y="7"/>
                  </a:cxn>
                  <a:cxn ang="0">
                    <a:pos x="42" y="0"/>
                  </a:cxn>
                  <a:cxn ang="0">
                    <a:pos x="33" y="4"/>
                  </a:cxn>
                  <a:cxn ang="0">
                    <a:pos x="28" y="10"/>
                  </a:cxn>
                  <a:cxn ang="0">
                    <a:pos x="21" y="18"/>
                  </a:cxn>
                  <a:cxn ang="0">
                    <a:pos x="17" y="26"/>
                  </a:cxn>
                  <a:cxn ang="0">
                    <a:pos x="11" y="36"/>
                  </a:cxn>
                  <a:cxn ang="0">
                    <a:pos x="7" y="46"/>
                  </a:cxn>
                  <a:cxn ang="0">
                    <a:pos x="4" y="57"/>
                  </a:cxn>
                  <a:cxn ang="0">
                    <a:pos x="0" y="67"/>
                  </a:cxn>
                  <a:cxn ang="0">
                    <a:pos x="2" y="67"/>
                  </a:cxn>
                  <a:cxn ang="0">
                    <a:pos x="5" y="65"/>
                  </a:cxn>
                  <a:cxn ang="0">
                    <a:pos x="8" y="64"/>
                  </a:cxn>
                  <a:cxn ang="0">
                    <a:pos x="10" y="61"/>
                  </a:cxn>
                </a:cxnLst>
                <a:rect l="0" t="0" r="r" b="b"/>
                <a:pathLst>
                  <a:path w="42" h="67">
                    <a:moveTo>
                      <a:pt x="10" y="61"/>
                    </a:moveTo>
                    <a:lnTo>
                      <a:pt x="16" y="60"/>
                    </a:lnTo>
                    <a:lnTo>
                      <a:pt x="21" y="56"/>
                    </a:lnTo>
                    <a:lnTo>
                      <a:pt x="27" y="49"/>
                    </a:lnTo>
                    <a:lnTo>
                      <a:pt x="36" y="41"/>
                    </a:lnTo>
                    <a:lnTo>
                      <a:pt x="39" y="35"/>
                    </a:lnTo>
                    <a:lnTo>
                      <a:pt x="41" y="26"/>
                    </a:lnTo>
                    <a:lnTo>
                      <a:pt x="41" y="20"/>
                    </a:lnTo>
                    <a:lnTo>
                      <a:pt x="41" y="14"/>
                    </a:lnTo>
                    <a:lnTo>
                      <a:pt x="41" y="7"/>
                    </a:lnTo>
                    <a:lnTo>
                      <a:pt x="42" y="0"/>
                    </a:lnTo>
                    <a:lnTo>
                      <a:pt x="33" y="4"/>
                    </a:lnTo>
                    <a:lnTo>
                      <a:pt x="28" y="10"/>
                    </a:lnTo>
                    <a:lnTo>
                      <a:pt x="21" y="18"/>
                    </a:lnTo>
                    <a:lnTo>
                      <a:pt x="17" y="26"/>
                    </a:lnTo>
                    <a:lnTo>
                      <a:pt x="11" y="36"/>
                    </a:lnTo>
                    <a:lnTo>
                      <a:pt x="7" y="46"/>
                    </a:lnTo>
                    <a:lnTo>
                      <a:pt x="4" y="57"/>
                    </a:lnTo>
                    <a:lnTo>
                      <a:pt x="0" y="67"/>
                    </a:lnTo>
                    <a:lnTo>
                      <a:pt x="2" y="67"/>
                    </a:lnTo>
                    <a:lnTo>
                      <a:pt x="5" y="65"/>
                    </a:lnTo>
                    <a:lnTo>
                      <a:pt x="8" y="64"/>
                    </a:lnTo>
                    <a:lnTo>
                      <a:pt x="10" y="61"/>
                    </a:lnTo>
                    <a:close/>
                  </a:path>
                </a:pathLst>
              </a:custGeom>
              <a:solidFill>
                <a:srgbClr val="FFFFFF"/>
              </a:solidFill>
              <a:ln w="9525">
                <a:noFill/>
                <a:round/>
                <a:headEnd/>
                <a:tailEnd/>
              </a:ln>
            </p:spPr>
            <p:txBody>
              <a:bodyPr/>
              <a:lstStyle/>
              <a:p>
                <a:endParaRPr lang="tr-TR"/>
              </a:p>
            </p:txBody>
          </p:sp>
          <p:sp>
            <p:nvSpPr>
              <p:cNvPr id="43408" name="Freeform 400"/>
              <p:cNvSpPr>
                <a:spLocks/>
              </p:cNvSpPr>
              <p:nvPr/>
            </p:nvSpPr>
            <p:spPr bwMode="auto">
              <a:xfrm>
                <a:off x="3507" y="873"/>
                <a:ext cx="2" cy="9"/>
              </a:xfrm>
              <a:custGeom>
                <a:avLst/>
                <a:gdLst/>
                <a:ahLst/>
                <a:cxnLst>
                  <a:cxn ang="0">
                    <a:pos x="0" y="62"/>
                  </a:cxn>
                  <a:cxn ang="0">
                    <a:pos x="15" y="0"/>
                  </a:cxn>
                  <a:cxn ang="0">
                    <a:pos x="0" y="62"/>
                  </a:cxn>
                </a:cxnLst>
                <a:rect l="0" t="0" r="r" b="b"/>
                <a:pathLst>
                  <a:path w="15" h="62">
                    <a:moveTo>
                      <a:pt x="0" y="62"/>
                    </a:moveTo>
                    <a:lnTo>
                      <a:pt x="15" y="0"/>
                    </a:lnTo>
                    <a:lnTo>
                      <a:pt x="0" y="62"/>
                    </a:lnTo>
                    <a:close/>
                  </a:path>
                </a:pathLst>
              </a:custGeom>
              <a:solidFill>
                <a:srgbClr val="FFFFFF"/>
              </a:solidFill>
              <a:ln w="9525">
                <a:noFill/>
                <a:round/>
                <a:headEnd/>
                <a:tailEnd/>
              </a:ln>
            </p:spPr>
            <p:txBody>
              <a:bodyPr/>
              <a:lstStyle/>
              <a:p>
                <a:endParaRPr lang="tr-TR"/>
              </a:p>
            </p:txBody>
          </p:sp>
          <p:sp>
            <p:nvSpPr>
              <p:cNvPr id="43409" name="Freeform 401"/>
              <p:cNvSpPr>
                <a:spLocks/>
              </p:cNvSpPr>
              <p:nvPr/>
            </p:nvSpPr>
            <p:spPr bwMode="auto">
              <a:xfrm>
                <a:off x="3761" y="800"/>
                <a:ext cx="23" cy="23"/>
              </a:xfrm>
              <a:custGeom>
                <a:avLst/>
                <a:gdLst/>
                <a:ahLst/>
                <a:cxnLst>
                  <a:cxn ang="0">
                    <a:pos x="6" y="160"/>
                  </a:cxn>
                  <a:cxn ang="0">
                    <a:pos x="160" y="62"/>
                  </a:cxn>
                  <a:cxn ang="0">
                    <a:pos x="165" y="0"/>
                  </a:cxn>
                  <a:cxn ang="0">
                    <a:pos x="10" y="62"/>
                  </a:cxn>
                  <a:cxn ang="0">
                    <a:pos x="0" y="160"/>
                  </a:cxn>
                  <a:cxn ang="0">
                    <a:pos x="3" y="160"/>
                  </a:cxn>
                  <a:cxn ang="0">
                    <a:pos x="6" y="160"/>
                  </a:cxn>
                </a:cxnLst>
                <a:rect l="0" t="0" r="r" b="b"/>
                <a:pathLst>
                  <a:path w="165" h="160">
                    <a:moveTo>
                      <a:pt x="6" y="160"/>
                    </a:moveTo>
                    <a:lnTo>
                      <a:pt x="160" y="62"/>
                    </a:lnTo>
                    <a:lnTo>
                      <a:pt x="165" y="0"/>
                    </a:lnTo>
                    <a:lnTo>
                      <a:pt x="10" y="62"/>
                    </a:lnTo>
                    <a:lnTo>
                      <a:pt x="0" y="160"/>
                    </a:lnTo>
                    <a:lnTo>
                      <a:pt x="3" y="160"/>
                    </a:lnTo>
                    <a:lnTo>
                      <a:pt x="6" y="160"/>
                    </a:lnTo>
                    <a:close/>
                  </a:path>
                </a:pathLst>
              </a:custGeom>
              <a:solidFill>
                <a:srgbClr val="FFFFFF"/>
              </a:solidFill>
              <a:ln w="9525">
                <a:noFill/>
                <a:round/>
                <a:headEnd/>
                <a:tailEnd/>
              </a:ln>
            </p:spPr>
            <p:txBody>
              <a:bodyPr/>
              <a:lstStyle/>
              <a:p>
                <a:endParaRPr lang="tr-TR"/>
              </a:p>
            </p:txBody>
          </p:sp>
          <p:sp>
            <p:nvSpPr>
              <p:cNvPr id="43410" name="Freeform 402"/>
              <p:cNvSpPr>
                <a:spLocks/>
              </p:cNvSpPr>
              <p:nvPr/>
            </p:nvSpPr>
            <p:spPr bwMode="auto">
              <a:xfrm>
                <a:off x="3805" y="803"/>
                <a:ext cx="16" cy="7"/>
              </a:xfrm>
              <a:custGeom>
                <a:avLst/>
                <a:gdLst/>
                <a:ahLst/>
                <a:cxnLst>
                  <a:cxn ang="0">
                    <a:pos x="113" y="37"/>
                  </a:cxn>
                  <a:cxn ang="0">
                    <a:pos x="112" y="31"/>
                  </a:cxn>
                  <a:cxn ang="0">
                    <a:pos x="112" y="24"/>
                  </a:cxn>
                  <a:cxn ang="0">
                    <a:pos x="109" y="19"/>
                  </a:cxn>
                  <a:cxn ang="0">
                    <a:pos x="107" y="11"/>
                  </a:cxn>
                  <a:cxn ang="0">
                    <a:pos x="100" y="8"/>
                  </a:cxn>
                  <a:cxn ang="0">
                    <a:pos x="93" y="5"/>
                  </a:cxn>
                  <a:cxn ang="0">
                    <a:pos x="86" y="3"/>
                  </a:cxn>
                  <a:cxn ang="0">
                    <a:pos x="77" y="0"/>
                  </a:cxn>
                  <a:cxn ang="0">
                    <a:pos x="0" y="47"/>
                  </a:cxn>
                  <a:cxn ang="0">
                    <a:pos x="113" y="42"/>
                  </a:cxn>
                  <a:cxn ang="0">
                    <a:pos x="113" y="40"/>
                  </a:cxn>
                  <a:cxn ang="0">
                    <a:pos x="113" y="37"/>
                  </a:cxn>
                </a:cxnLst>
                <a:rect l="0" t="0" r="r" b="b"/>
                <a:pathLst>
                  <a:path w="113" h="47">
                    <a:moveTo>
                      <a:pt x="113" y="37"/>
                    </a:moveTo>
                    <a:lnTo>
                      <a:pt x="112" y="31"/>
                    </a:lnTo>
                    <a:lnTo>
                      <a:pt x="112" y="24"/>
                    </a:lnTo>
                    <a:lnTo>
                      <a:pt x="109" y="19"/>
                    </a:lnTo>
                    <a:lnTo>
                      <a:pt x="107" y="11"/>
                    </a:lnTo>
                    <a:lnTo>
                      <a:pt x="100" y="8"/>
                    </a:lnTo>
                    <a:lnTo>
                      <a:pt x="93" y="5"/>
                    </a:lnTo>
                    <a:lnTo>
                      <a:pt x="86" y="3"/>
                    </a:lnTo>
                    <a:lnTo>
                      <a:pt x="77" y="0"/>
                    </a:lnTo>
                    <a:lnTo>
                      <a:pt x="0" y="47"/>
                    </a:lnTo>
                    <a:lnTo>
                      <a:pt x="113" y="42"/>
                    </a:lnTo>
                    <a:lnTo>
                      <a:pt x="113" y="40"/>
                    </a:lnTo>
                    <a:lnTo>
                      <a:pt x="113" y="37"/>
                    </a:lnTo>
                    <a:close/>
                  </a:path>
                </a:pathLst>
              </a:custGeom>
              <a:solidFill>
                <a:srgbClr val="FFFFFF"/>
              </a:solidFill>
              <a:ln w="9525">
                <a:noFill/>
                <a:round/>
                <a:headEnd/>
                <a:tailEnd/>
              </a:ln>
            </p:spPr>
            <p:txBody>
              <a:bodyPr/>
              <a:lstStyle/>
              <a:p>
                <a:endParaRPr lang="tr-TR"/>
              </a:p>
            </p:txBody>
          </p:sp>
          <p:sp>
            <p:nvSpPr>
              <p:cNvPr id="43411" name="Freeform 403"/>
              <p:cNvSpPr>
                <a:spLocks/>
              </p:cNvSpPr>
              <p:nvPr/>
            </p:nvSpPr>
            <p:spPr bwMode="auto">
              <a:xfrm>
                <a:off x="3835" y="800"/>
                <a:ext cx="7" cy="2"/>
              </a:xfrm>
              <a:custGeom>
                <a:avLst/>
                <a:gdLst/>
                <a:ahLst/>
                <a:cxnLst>
                  <a:cxn ang="0">
                    <a:pos x="15" y="16"/>
                  </a:cxn>
                  <a:cxn ang="0">
                    <a:pos x="51" y="0"/>
                  </a:cxn>
                  <a:cxn ang="0">
                    <a:pos x="0" y="11"/>
                  </a:cxn>
                  <a:cxn ang="0">
                    <a:pos x="2" y="13"/>
                  </a:cxn>
                  <a:cxn ang="0">
                    <a:pos x="7" y="14"/>
                  </a:cxn>
                  <a:cxn ang="0">
                    <a:pos x="12" y="16"/>
                  </a:cxn>
                  <a:cxn ang="0">
                    <a:pos x="15" y="16"/>
                  </a:cxn>
                </a:cxnLst>
                <a:rect l="0" t="0" r="r" b="b"/>
                <a:pathLst>
                  <a:path w="51" h="16">
                    <a:moveTo>
                      <a:pt x="15" y="16"/>
                    </a:moveTo>
                    <a:lnTo>
                      <a:pt x="51" y="0"/>
                    </a:lnTo>
                    <a:lnTo>
                      <a:pt x="0" y="11"/>
                    </a:lnTo>
                    <a:lnTo>
                      <a:pt x="2" y="13"/>
                    </a:lnTo>
                    <a:lnTo>
                      <a:pt x="7" y="14"/>
                    </a:lnTo>
                    <a:lnTo>
                      <a:pt x="12" y="16"/>
                    </a:lnTo>
                    <a:lnTo>
                      <a:pt x="15" y="16"/>
                    </a:lnTo>
                    <a:close/>
                  </a:path>
                </a:pathLst>
              </a:custGeom>
              <a:solidFill>
                <a:srgbClr val="FFFFFF"/>
              </a:solidFill>
              <a:ln w="9525">
                <a:noFill/>
                <a:round/>
                <a:headEnd/>
                <a:tailEnd/>
              </a:ln>
            </p:spPr>
            <p:txBody>
              <a:bodyPr/>
              <a:lstStyle/>
              <a:p>
                <a:endParaRPr lang="tr-TR"/>
              </a:p>
            </p:txBody>
          </p:sp>
          <p:sp>
            <p:nvSpPr>
              <p:cNvPr id="43412" name="Freeform 404"/>
              <p:cNvSpPr>
                <a:spLocks/>
              </p:cNvSpPr>
              <p:nvPr/>
            </p:nvSpPr>
            <p:spPr bwMode="auto">
              <a:xfrm>
                <a:off x="3363" y="857"/>
                <a:ext cx="37" cy="56"/>
              </a:xfrm>
              <a:custGeom>
                <a:avLst/>
                <a:gdLst/>
                <a:ahLst/>
                <a:cxnLst>
                  <a:cxn ang="0">
                    <a:pos x="6" y="387"/>
                  </a:cxn>
                  <a:cxn ang="0">
                    <a:pos x="20" y="364"/>
                  </a:cxn>
                  <a:cxn ang="0">
                    <a:pos x="35" y="341"/>
                  </a:cxn>
                  <a:cxn ang="0">
                    <a:pos x="50" y="319"/>
                  </a:cxn>
                  <a:cxn ang="0">
                    <a:pos x="68" y="298"/>
                  </a:cxn>
                  <a:cxn ang="0">
                    <a:pos x="84" y="280"/>
                  </a:cxn>
                  <a:cxn ang="0">
                    <a:pos x="105" y="262"/>
                  </a:cxn>
                  <a:cxn ang="0">
                    <a:pos x="126" y="247"/>
                  </a:cxn>
                  <a:cxn ang="0">
                    <a:pos x="151" y="232"/>
                  </a:cxn>
                  <a:cxn ang="0">
                    <a:pos x="167" y="206"/>
                  </a:cxn>
                  <a:cxn ang="0">
                    <a:pos x="184" y="179"/>
                  </a:cxn>
                  <a:cxn ang="0">
                    <a:pos x="197" y="151"/>
                  </a:cxn>
                  <a:cxn ang="0">
                    <a:pos x="212" y="122"/>
                  </a:cxn>
                  <a:cxn ang="0">
                    <a:pos x="224" y="94"/>
                  </a:cxn>
                  <a:cxn ang="0">
                    <a:pos x="235" y="63"/>
                  </a:cxn>
                  <a:cxn ang="0">
                    <a:pos x="246" y="33"/>
                  </a:cxn>
                  <a:cxn ang="0">
                    <a:pos x="258" y="0"/>
                  </a:cxn>
                  <a:cxn ang="0">
                    <a:pos x="247" y="31"/>
                  </a:cxn>
                  <a:cxn ang="0">
                    <a:pos x="237" y="60"/>
                  </a:cxn>
                  <a:cxn ang="0">
                    <a:pos x="224" y="88"/>
                  </a:cxn>
                  <a:cxn ang="0">
                    <a:pos x="208" y="116"/>
                  </a:cxn>
                  <a:cxn ang="0">
                    <a:pos x="189" y="144"/>
                  </a:cxn>
                  <a:cxn ang="0">
                    <a:pos x="167" y="169"/>
                  </a:cxn>
                  <a:cxn ang="0">
                    <a:pos x="140" y="192"/>
                  </a:cxn>
                  <a:cxn ang="0">
                    <a:pos x="109" y="211"/>
                  </a:cxn>
                  <a:cxn ang="0">
                    <a:pos x="104" y="213"/>
                  </a:cxn>
                  <a:cxn ang="0">
                    <a:pos x="97" y="215"/>
                  </a:cxn>
                  <a:cxn ang="0">
                    <a:pos x="90" y="217"/>
                  </a:cxn>
                  <a:cxn ang="0">
                    <a:pos x="83" y="217"/>
                  </a:cxn>
                  <a:cxn ang="0">
                    <a:pos x="67" y="237"/>
                  </a:cxn>
                  <a:cxn ang="0">
                    <a:pos x="53" y="257"/>
                  </a:cxn>
                  <a:cxn ang="0">
                    <a:pos x="40" y="279"/>
                  </a:cxn>
                  <a:cxn ang="0">
                    <a:pos x="28" y="299"/>
                  </a:cxn>
                  <a:cxn ang="0">
                    <a:pos x="17" y="323"/>
                  </a:cxn>
                  <a:cxn ang="0">
                    <a:pos x="9" y="346"/>
                  </a:cxn>
                  <a:cxn ang="0">
                    <a:pos x="3" y="372"/>
                  </a:cxn>
                  <a:cxn ang="0">
                    <a:pos x="0" y="397"/>
                  </a:cxn>
                  <a:cxn ang="0">
                    <a:pos x="0" y="396"/>
                  </a:cxn>
                  <a:cxn ang="0">
                    <a:pos x="3" y="392"/>
                  </a:cxn>
                  <a:cxn ang="0">
                    <a:pos x="4" y="389"/>
                  </a:cxn>
                  <a:cxn ang="0">
                    <a:pos x="6" y="387"/>
                  </a:cxn>
                </a:cxnLst>
                <a:rect l="0" t="0" r="r" b="b"/>
                <a:pathLst>
                  <a:path w="258" h="397">
                    <a:moveTo>
                      <a:pt x="6" y="387"/>
                    </a:moveTo>
                    <a:lnTo>
                      <a:pt x="20" y="364"/>
                    </a:lnTo>
                    <a:lnTo>
                      <a:pt x="35" y="341"/>
                    </a:lnTo>
                    <a:lnTo>
                      <a:pt x="50" y="319"/>
                    </a:lnTo>
                    <a:lnTo>
                      <a:pt x="68" y="298"/>
                    </a:lnTo>
                    <a:lnTo>
                      <a:pt x="84" y="280"/>
                    </a:lnTo>
                    <a:lnTo>
                      <a:pt x="105" y="262"/>
                    </a:lnTo>
                    <a:lnTo>
                      <a:pt x="126" y="247"/>
                    </a:lnTo>
                    <a:lnTo>
                      <a:pt x="151" y="232"/>
                    </a:lnTo>
                    <a:lnTo>
                      <a:pt x="167" y="206"/>
                    </a:lnTo>
                    <a:lnTo>
                      <a:pt x="184" y="179"/>
                    </a:lnTo>
                    <a:lnTo>
                      <a:pt x="197" y="151"/>
                    </a:lnTo>
                    <a:lnTo>
                      <a:pt x="212" y="122"/>
                    </a:lnTo>
                    <a:lnTo>
                      <a:pt x="224" y="94"/>
                    </a:lnTo>
                    <a:lnTo>
                      <a:pt x="235" y="63"/>
                    </a:lnTo>
                    <a:lnTo>
                      <a:pt x="246" y="33"/>
                    </a:lnTo>
                    <a:lnTo>
                      <a:pt x="258" y="0"/>
                    </a:lnTo>
                    <a:lnTo>
                      <a:pt x="247" y="31"/>
                    </a:lnTo>
                    <a:lnTo>
                      <a:pt x="237" y="60"/>
                    </a:lnTo>
                    <a:lnTo>
                      <a:pt x="224" y="88"/>
                    </a:lnTo>
                    <a:lnTo>
                      <a:pt x="208" y="116"/>
                    </a:lnTo>
                    <a:lnTo>
                      <a:pt x="189" y="144"/>
                    </a:lnTo>
                    <a:lnTo>
                      <a:pt x="167" y="169"/>
                    </a:lnTo>
                    <a:lnTo>
                      <a:pt x="140" y="192"/>
                    </a:lnTo>
                    <a:lnTo>
                      <a:pt x="109" y="211"/>
                    </a:lnTo>
                    <a:lnTo>
                      <a:pt x="104" y="213"/>
                    </a:lnTo>
                    <a:lnTo>
                      <a:pt x="97" y="215"/>
                    </a:lnTo>
                    <a:lnTo>
                      <a:pt x="90" y="217"/>
                    </a:lnTo>
                    <a:lnTo>
                      <a:pt x="83" y="217"/>
                    </a:lnTo>
                    <a:lnTo>
                      <a:pt x="67" y="237"/>
                    </a:lnTo>
                    <a:lnTo>
                      <a:pt x="53" y="257"/>
                    </a:lnTo>
                    <a:lnTo>
                      <a:pt x="40" y="279"/>
                    </a:lnTo>
                    <a:lnTo>
                      <a:pt x="28" y="299"/>
                    </a:lnTo>
                    <a:lnTo>
                      <a:pt x="17" y="323"/>
                    </a:lnTo>
                    <a:lnTo>
                      <a:pt x="9" y="346"/>
                    </a:lnTo>
                    <a:lnTo>
                      <a:pt x="3" y="372"/>
                    </a:lnTo>
                    <a:lnTo>
                      <a:pt x="0" y="397"/>
                    </a:lnTo>
                    <a:lnTo>
                      <a:pt x="0" y="396"/>
                    </a:lnTo>
                    <a:lnTo>
                      <a:pt x="3" y="392"/>
                    </a:lnTo>
                    <a:lnTo>
                      <a:pt x="4" y="389"/>
                    </a:lnTo>
                    <a:lnTo>
                      <a:pt x="6" y="387"/>
                    </a:lnTo>
                    <a:close/>
                  </a:path>
                </a:pathLst>
              </a:custGeom>
              <a:solidFill>
                <a:srgbClr val="FFFFFF"/>
              </a:solidFill>
              <a:ln w="9525">
                <a:noFill/>
                <a:round/>
                <a:headEnd/>
                <a:tailEnd/>
              </a:ln>
            </p:spPr>
            <p:txBody>
              <a:bodyPr/>
              <a:lstStyle/>
              <a:p>
                <a:endParaRPr lang="tr-TR"/>
              </a:p>
            </p:txBody>
          </p:sp>
          <p:sp>
            <p:nvSpPr>
              <p:cNvPr id="43413" name="Freeform 405"/>
              <p:cNvSpPr>
                <a:spLocks/>
              </p:cNvSpPr>
              <p:nvPr/>
            </p:nvSpPr>
            <p:spPr bwMode="auto">
              <a:xfrm>
                <a:off x="3385" y="900"/>
                <a:ext cx="5" cy="8"/>
              </a:xfrm>
              <a:custGeom>
                <a:avLst/>
                <a:gdLst/>
                <a:ahLst/>
                <a:cxnLst>
                  <a:cxn ang="0">
                    <a:pos x="4" y="52"/>
                  </a:cxn>
                  <a:cxn ang="0">
                    <a:pos x="36" y="16"/>
                  </a:cxn>
                  <a:cxn ang="0">
                    <a:pos x="34" y="15"/>
                  </a:cxn>
                  <a:cxn ang="0">
                    <a:pos x="34" y="11"/>
                  </a:cxn>
                  <a:cxn ang="0">
                    <a:pos x="32" y="5"/>
                  </a:cxn>
                  <a:cxn ang="0">
                    <a:pos x="30" y="0"/>
                  </a:cxn>
                  <a:cxn ang="0">
                    <a:pos x="24" y="5"/>
                  </a:cxn>
                  <a:cxn ang="0">
                    <a:pos x="19" y="11"/>
                  </a:cxn>
                  <a:cxn ang="0">
                    <a:pos x="16" y="17"/>
                  </a:cxn>
                  <a:cxn ang="0">
                    <a:pos x="13" y="24"/>
                  </a:cxn>
                  <a:cxn ang="0">
                    <a:pos x="9" y="31"/>
                  </a:cxn>
                  <a:cxn ang="0">
                    <a:pos x="6" y="39"/>
                  </a:cxn>
                  <a:cxn ang="0">
                    <a:pos x="3" y="48"/>
                  </a:cxn>
                  <a:cxn ang="0">
                    <a:pos x="0" y="56"/>
                  </a:cxn>
                  <a:cxn ang="0">
                    <a:pos x="2" y="54"/>
                  </a:cxn>
                  <a:cxn ang="0">
                    <a:pos x="4" y="52"/>
                  </a:cxn>
                </a:cxnLst>
                <a:rect l="0" t="0" r="r" b="b"/>
                <a:pathLst>
                  <a:path w="36" h="56">
                    <a:moveTo>
                      <a:pt x="4" y="52"/>
                    </a:moveTo>
                    <a:lnTo>
                      <a:pt x="36" y="16"/>
                    </a:lnTo>
                    <a:lnTo>
                      <a:pt x="34" y="15"/>
                    </a:lnTo>
                    <a:lnTo>
                      <a:pt x="34" y="11"/>
                    </a:lnTo>
                    <a:lnTo>
                      <a:pt x="32" y="5"/>
                    </a:lnTo>
                    <a:lnTo>
                      <a:pt x="30" y="0"/>
                    </a:lnTo>
                    <a:lnTo>
                      <a:pt x="24" y="5"/>
                    </a:lnTo>
                    <a:lnTo>
                      <a:pt x="19" y="11"/>
                    </a:lnTo>
                    <a:lnTo>
                      <a:pt x="16" y="17"/>
                    </a:lnTo>
                    <a:lnTo>
                      <a:pt x="13" y="24"/>
                    </a:lnTo>
                    <a:lnTo>
                      <a:pt x="9" y="31"/>
                    </a:lnTo>
                    <a:lnTo>
                      <a:pt x="6" y="39"/>
                    </a:lnTo>
                    <a:lnTo>
                      <a:pt x="3" y="48"/>
                    </a:lnTo>
                    <a:lnTo>
                      <a:pt x="0" y="56"/>
                    </a:lnTo>
                    <a:lnTo>
                      <a:pt x="2" y="54"/>
                    </a:lnTo>
                    <a:lnTo>
                      <a:pt x="4" y="52"/>
                    </a:lnTo>
                    <a:close/>
                  </a:path>
                </a:pathLst>
              </a:custGeom>
              <a:solidFill>
                <a:srgbClr val="FFFFFF"/>
              </a:solidFill>
              <a:ln w="9525">
                <a:noFill/>
                <a:round/>
                <a:headEnd/>
                <a:tailEnd/>
              </a:ln>
            </p:spPr>
            <p:txBody>
              <a:bodyPr/>
              <a:lstStyle/>
              <a:p>
                <a:endParaRPr lang="tr-TR"/>
              </a:p>
            </p:txBody>
          </p:sp>
        </p:grpSp>
        <p:sp>
          <p:nvSpPr>
            <p:cNvPr id="43414" name="Freeform 406"/>
            <p:cNvSpPr>
              <a:spLocks/>
            </p:cNvSpPr>
            <p:nvPr/>
          </p:nvSpPr>
          <p:spPr bwMode="auto">
            <a:xfrm>
              <a:off x="3796" y="781"/>
              <a:ext cx="41" cy="26"/>
            </a:xfrm>
            <a:custGeom>
              <a:avLst/>
              <a:gdLst/>
              <a:ahLst/>
              <a:cxnLst>
                <a:cxn ang="0">
                  <a:pos x="232" y="139"/>
                </a:cxn>
                <a:cxn ang="0">
                  <a:pos x="236" y="135"/>
                </a:cxn>
                <a:cxn ang="0">
                  <a:pos x="239" y="128"/>
                </a:cxn>
                <a:cxn ang="0">
                  <a:pos x="239" y="120"/>
                </a:cxn>
                <a:cxn ang="0">
                  <a:pos x="238" y="109"/>
                </a:cxn>
                <a:cxn ang="0">
                  <a:pos x="289" y="0"/>
                </a:cxn>
                <a:cxn ang="0">
                  <a:pos x="98" y="93"/>
                </a:cxn>
                <a:cxn ang="0">
                  <a:pos x="57" y="83"/>
                </a:cxn>
                <a:cxn ang="0">
                  <a:pos x="21" y="109"/>
                </a:cxn>
                <a:cxn ang="0">
                  <a:pos x="0" y="186"/>
                </a:cxn>
                <a:cxn ang="0">
                  <a:pos x="20" y="174"/>
                </a:cxn>
                <a:cxn ang="0">
                  <a:pos x="41" y="158"/>
                </a:cxn>
                <a:cxn ang="0">
                  <a:pos x="60" y="140"/>
                </a:cxn>
                <a:cxn ang="0">
                  <a:pos x="82" y="122"/>
                </a:cxn>
                <a:cxn ang="0">
                  <a:pos x="102" y="108"/>
                </a:cxn>
                <a:cxn ang="0">
                  <a:pos x="126" y="98"/>
                </a:cxn>
                <a:cxn ang="0">
                  <a:pos x="149" y="97"/>
                </a:cxn>
                <a:cxn ang="0">
                  <a:pos x="176" y="103"/>
                </a:cxn>
                <a:cxn ang="0">
                  <a:pos x="183" y="105"/>
                </a:cxn>
                <a:cxn ang="0">
                  <a:pos x="192" y="107"/>
                </a:cxn>
                <a:cxn ang="0">
                  <a:pos x="199" y="109"/>
                </a:cxn>
                <a:cxn ang="0">
                  <a:pos x="202" y="109"/>
                </a:cxn>
                <a:cxn ang="0">
                  <a:pos x="232" y="150"/>
                </a:cxn>
                <a:cxn ang="0">
                  <a:pos x="232" y="149"/>
                </a:cxn>
                <a:cxn ang="0">
                  <a:pos x="232" y="145"/>
                </a:cxn>
                <a:cxn ang="0">
                  <a:pos x="232" y="141"/>
                </a:cxn>
                <a:cxn ang="0">
                  <a:pos x="232" y="139"/>
                </a:cxn>
              </a:cxnLst>
              <a:rect l="0" t="0" r="r" b="b"/>
              <a:pathLst>
                <a:path w="289" h="186">
                  <a:moveTo>
                    <a:pt x="232" y="139"/>
                  </a:moveTo>
                  <a:lnTo>
                    <a:pt x="236" y="135"/>
                  </a:lnTo>
                  <a:lnTo>
                    <a:pt x="239" y="128"/>
                  </a:lnTo>
                  <a:lnTo>
                    <a:pt x="239" y="120"/>
                  </a:lnTo>
                  <a:lnTo>
                    <a:pt x="238" y="109"/>
                  </a:lnTo>
                  <a:lnTo>
                    <a:pt x="289" y="0"/>
                  </a:lnTo>
                  <a:lnTo>
                    <a:pt x="98" y="93"/>
                  </a:lnTo>
                  <a:lnTo>
                    <a:pt x="57" y="83"/>
                  </a:lnTo>
                  <a:lnTo>
                    <a:pt x="21" y="109"/>
                  </a:lnTo>
                  <a:lnTo>
                    <a:pt x="0" y="186"/>
                  </a:lnTo>
                  <a:lnTo>
                    <a:pt x="20" y="174"/>
                  </a:lnTo>
                  <a:lnTo>
                    <a:pt x="41" y="158"/>
                  </a:lnTo>
                  <a:lnTo>
                    <a:pt x="60" y="140"/>
                  </a:lnTo>
                  <a:lnTo>
                    <a:pt x="82" y="122"/>
                  </a:lnTo>
                  <a:lnTo>
                    <a:pt x="102" y="108"/>
                  </a:lnTo>
                  <a:lnTo>
                    <a:pt x="126" y="98"/>
                  </a:lnTo>
                  <a:lnTo>
                    <a:pt x="149" y="97"/>
                  </a:lnTo>
                  <a:lnTo>
                    <a:pt x="176" y="103"/>
                  </a:lnTo>
                  <a:lnTo>
                    <a:pt x="183" y="105"/>
                  </a:lnTo>
                  <a:lnTo>
                    <a:pt x="192" y="107"/>
                  </a:lnTo>
                  <a:lnTo>
                    <a:pt x="199" y="109"/>
                  </a:lnTo>
                  <a:lnTo>
                    <a:pt x="202" y="109"/>
                  </a:lnTo>
                  <a:lnTo>
                    <a:pt x="232" y="150"/>
                  </a:lnTo>
                  <a:lnTo>
                    <a:pt x="232" y="149"/>
                  </a:lnTo>
                  <a:lnTo>
                    <a:pt x="232" y="145"/>
                  </a:lnTo>
                  <a:lnTo>
                    <a:pt x="232" y="141"/>
                  </a:lnTo>
                  <a:lnTo>
                    <a:pt x="232" y="139"/>
                  </a:lnTo>
                  <a:close/>
                </a:path>
              </a:pathLst>
            </a:custGeom>
            <a:solidFill>
              <a:srgbClr val="FFFFFF"/>
            </a:solidFill>
            <a:ln w="9525">
              <a:noFill/>
              <a:round/>
              <a:headEnd/>
              <a:tailEnd/>
            </a:ln>
          </p:spPr>
          <p:txBody>
            <a:bodyPr/>
            <a:lstStyle/>
            <a:p>
              <a:endParaRPr lang="tr-TR"/>
            </a:p>
          </p:txBody>
        </p:sp>
        <p:sp>
          <p:nvSpPr>
            <p:cNvPr id="43415" name="Freeform 407"/>
            <p:cNvSpPr>
              <a:spLocks/>
            </p:cNvSpPr>
            <p:nvPr/>
          </p:nvSpPr>
          <p:spPr bwMode="auto">
            <a:xfrm>
              <a:off x="3647" y="835"/>
              <a:ext cx="14" cy="9"/>
            </a:xfrm>
            <a:custGeom>
              <a:avLst/>
              <a:gdLst/>
              <a:ahLst/>
              <a:cxnLst>
                <a:cxn ang="0">
                  <a:pos x="0" y="57"/>
                </a:cxn>
                <a:cxn ang="0">
                  <a:pos x="92" y="0"/>
                </a:cxn>
                <a:cxn ang="0">
                  <a:pos x="21" y="25"/>
                </a:cxn>
                <a:cxn ang="0">
                  <a:pos x="0" y="57"/>
                </a:cxn>
              </a:cxnLst>
              <a:rect l="0" t="0" r="r" b="b"/>
              <a:pathLst>
                <a:path w="92" h="57">
                  <a:moveTo>
                    <a:pt x="0" y="57"/>
                  </a:moveTo>
                  <a:lnTo>
                    <a:pt x="92" y="0"/>
                  </a:lnTo>
                  <a:lnTo>
                    <a:pt x="21" y="25"/>
                  </a:lnTo>
                  <a:lnTo>
                    <a:pt x="0" y="57"/>
                  </a:lnTo>
                  <a:close/>
                </a:path>
              </a:pathLst>
            </a:custGeom>
            <a:solidFill>
              <a:srgbClr val="FFFFFF"/>
            </a:solidFill>
            <a:ln w="9525">
              <a:noFill/>
              <a:round/>
              <a:headEnd/>
              <a:tailEnd/>
            </a:ln>
          </p:spPr>
          <p:txBody>
            <a:bodyPr/>
            <a:lstStyle/>
            <a:p>
              <a:endParaRPr lang="tr-TR"/>
            </a:p>
          </p:txBody>
        </p:sp>
        <p:sp>
          <p:nvSpPr>
            <p:cNvPr id="43416" name="Freeform 408"/>
            <p:cNvSpPr>
              <a:spLocks/>
            </p:cNvSpPr>
            <p:nvPr/>
          </p:nvSpPr>
          <p:spPr bwMode="auto">
            <a:xfrm>
              <a:off x="3695" y="829"/>
              <a:ext cx="5" cy="1"/>
            </a:xfrm>
            <a:custGeom>
              <a:avLst/>
              <a:gdLst/>
              <a:ahLst/>
              <a:cxnLst>
                <a:cxn ang="0">
                  <a:pos x="0" y="11"/>
                </a:cxn>
                <a:cxn ang="0">
                  <a:pos x="31" y="0"/>
                </a:cxn>
                <a:cxn ang="0">
                  <a:pos x="0" y="11"/>
                </a:cxn>
              </a:cxnLst>
              <a:rect l="0" t="0" r="r" b="b"/>
              <a:pathLst>
                <a:path w="31" h="11">
                  <a:moveTo>
                    <a:pt x="0" y="11"/>
                  </a:moveTo>
                  <a:lnTo>
                    <a:pt x="31" y="0"/>
                  </a:lnTo>
                  <a:lnTo>
                    <a:pt x="0" y="11"/>
                  </a:lnTo>
                  <a:close/>
                </a:path>
              </a:pathLst>
            </a:custGeom>
            <a:solidFill>
              <a:srgbClr val="FFFFFF"/>
            </a:solidFill>
            <a:ln w="9525">
              <a:noFill/>
              <a:round/>
              <a:headEnd/>
              <a:tailEnd/>
            </a:ln>
          </p:spPr>
          <p:txBody>
            <a:bodyPr/>
            <a:lstStyle/>
            <a:p>
              <a:endParaRPr lang="tr-TR"/>
            </a:p>
          </p:txBody>
        </p:sp>
        <p:sp>
          <p:nvSpPr>
            <p:cNvPr id="43417" name="Freeform 409"/>
            <p:cNvSpPr>
              <a:spLocks/>
            </p:cNvSpPr>
            <p:nvPr/>
          </p:nvSpPr>
          <p:spPr bwMode="auto">
            <a:xfrm>
              <a:off x="3873" y="763"/>
              <a:ext cx="11" cy="23"/>
            </a:xfrm>
            <a:custGeom>
              <a:avLst/>
              <a:gdLst/>
              <a:ahLst/>
              <a:cxnLst>
                <a:cxn ang="0">
                  <a:pos x="40" y="160"/>
                </a:cxn>
                <a:cxn ang="0">
                  <a:pos x="82" y="0"/>
                </a:cxn>
                <a:cxn ang="0">
                  <a:pos x="0" y="139"/>
                </a:cxn>
                <a:cxn ang="0">
                  <a:pos x="8" y="150"/>
                </a:cxn>
                <a:cxn ang="0">
                  <a:pos x="17" y="158"/>
                </a:cxn>
                <a:cxn ang="0">
                  <a:pos x="28" y="161"/>
                </a:cxn>
                <a:cxn ang="0">
                  <a:pos x="40" y="160"/>
                </a:cxn>
              </a:cxnLst>
              <a:rect l="0" t="0" r="r" b="b"/>
              <a:pathLst>
                <a:path w="82" h="161">
                  <a:moveTo>
                    <a:pt x="40" y="160"/>
                  </a:moveTo>
                  <a:lnTo>
                    <a:pt x="82" y="0"/>
                  </a:lnTo>
                  <a:lnTo>
                    <a:pt x="0" y="139"/>
                  </a:lnTo>
                  <a:lnTo>
                    <a:pt x="8" y="150"/>
                  </a:lnTo>
                  <a:lnTo>
                    <a:pt x="17" y="158"/>
                  </a:lnTo>
                  <a:lnTo>
                    <a:pt x="28" y="161"/>
                  </a:lnTo>
                  <a:lnTo>
                    <a:pt x="40" y="160"/>
                  </a:lnTo>
                  <a:close/>
                </a:path>
              </a:pathLst>
            </a:custGeom>
            <a:solidFill>
              <a:srgbClr val="FFFFFF"/>
            </a:solidFill>
            <a:ln w="9525">
              <a:noFill/>
              <a:round/>
              <a:headEnd/>
              <a:tailEnd/>
            </a:ln>
          </p:spPr>
          <p:txBody>
            <a:bodyPr/>
            <a:lstStyle/>
            <a:p>
              <a:endParaRPr lang="tr-TR"/>
            </a:p>
          </p:txBody>
        </p:sp>
        <p:sp>
          <p:nvSpPr>
            <p:cNvPr id="43418" name="Freeform 410"/>
            <p:cNvSpPr>
              <a:spLocks/>
            </p:cNvSpPr>
            <p:nvPr/>
          </p:nvSpPr>
          <p:spPr bwMode="auto">
            <a:xfrm>
              <a:off x="3376" y="900"/>
              <a:ext cx="3" cy="2"/>
            </a:xfrm>
            <a:custGeom>
              <a:avLst/>
              <a:gdLst/>
              <a:ahLst/>
              <a:cxnLst>
                <a:cxn ang="0">
                  <a:pos x="0" y="16"/>
                </a:cxn>
                <a:cxn ang="0">
                  <a:pos x="3" y="13"/>
                </a:cxn>
                <a:cxn ang="0">
                  <a:pos x="7" y="9"/>
                </a:cxn>
                <a:cxn ang="0">
                  <a:pos x="13" y="4"/>
                </a:cxn>
                <a:cxn ang="0">
                  <a:pos x="20" y="0"/>
                </a:cxn>
                <a:cxn ang="0">
                  <a:pos x="0" y="16"/>
                </a:cxn>
              </a:cxnLst>
              <a:rect l="0" t="0" r="r" b="b"/>
              <a:pathLst>
                <a:path w="20" h="16">
                  <a:moveTo>
                    <a:pt x="0" y="16"/>
                  </a:moveTo>
                  <a:lnTo>
                    <a:pt x="3" y="13"/>
                  </a:lnTo>
                  <a:lnTo>
                    <a:pt x="7" y="9"/>
                  </a:lnTo>
                  <a:lnTo>
                    <a:pt x="13" y="4"/>
                  </a:lnTo>
                  <a:lnTo>
                    <a:pt x="20" y="0"/>
                  </a:lnTo>
                  <a:lnTo>
                    <a:pt x="0" y="16"/>
                  </a:lnTo>
                  <a:close/>
                </a:path>
              </a:pathLst>
            </a:custGeom>
            <a:solidFill>
              <a:srgbClr val="FFFFFF"/>
            </a:solidFill>
            <a:ln w="9525">
              <a:noFill/>
              <a:round/>
              <a:headEnd/>
              <a:tailEnd/>
            </a:ln>
          </p:spPr>
          <p:txBody>
            <a:bodyPr/>
            <a:lstStyle/>
            <a:p>
              <a:endParaRPr lang="tr-TR"/>
            </a:p>
          </p:txBody>
        </p:sp>
        <p:sp>
          <p:nvSpPr>
            <p:cNvPr id="43419" name="Freeform 411"/>
            <p:cNvSpPr>
              <a:spLocks/>
            </p:cNvSpPr>
            <p:nvPr/>
          </p:nvSpPr>
          <p:spPr bwMode="auto">
            <a:xfrm>
              <a:off x="3393" y="846"/>
              <a:ext cx="22" cy="53"/>
            </a:xfrm>
            <a:custGeom>
              <a:avLst/>
              <a:gdLst/>
              <a:ahLst/>
              <a:cxnLst>
                <a:cxn ang="0">
                  <a:pos x="31" y="371"/>
                </a:cxn>
                <a:cxn ang="0">
                  <a:pos x="77" y="345"/>
                </a:cxn>
                <a:cxn ang="0">
                  <a:pos x="69" y="298"/>
                </a:cxn>
                <a:cxn ang="0">
                  <a:pos x="70" y="252"/>
                </a:cxn>
                <a:cxn ang="0">
                  <a:pos x="77" y="210"/>
                </a:cxn>
                <a:cxn ang="0">
                  <a:pos x="90" y="169"/>
                </a:cxn>
                <a:cxn ang="0">
                  <a:pos x="104" y="129"/>
                </a:cxn>
                <a:cxn ang="0">
                  <a:pos x="119" y="90"/>
                </a:cxn>
                <a:cxn ang="0">
                  <a:pos x="135" y="51"/>
                </a:cxn>
                <a:cxn ang="0">
                  <a:pos x="150" y="10"/>
                </a:cxn>
                <a:cxn ang="0">
                  <a:pos x="145" y="3"/>
                </a:cxn>
                <a:cxn ang="0">
                  <a:pos x="141" y="0"/>
                </a:cxn>
                <a:cxn ang="0">
                  <a:pos x="135" y="0"/>
                </a:cxn>
                <a:cxn ang="0">
                  <a:pos x="129" y="1"/>
                </a:cxn>
                <a:cxn ang="0">
                  <a:pos x="121" y="5"/>
                </a:cxn>
                <a:cxn ang="0">
                  <a:pos x="115" y="10"/>
                </a:cxn>
                <a:cxn ang="0">
                  <a:pos x="108" y="13"/>
                </a:cxn>
                <a:cxn ang="0">
                  <a:pos x="103" y="15"/>
                </a:cxn>
                <a:cxn ang="0">
                  <a:pos x="103" y="60"/>
                </a:cxn>
                <a:cxn ang="0">
                  <a:pos x="98" y="101"/>
                </a:cxn>
                <a:cxn ang="0">
                  <a:pos x="87" y="140"/>
                </a:cxn>
                <a:cxn ang="0">
                  <a:pos x="72" y="179"/>
                </a:cxn>
                <a:cxn ang="0">
                  <a:pos x="54" y="219"/>
                </a:cxn>
                <a:cxn ang="0">
                  <a:pos x="35" y="257"/>
                </a:cxn>
                <a:cxn ang="0">
                  <a:pos x="17" y="296"/>
                </a:cxn>
                <a:cxn ang="0">
                  <a:pos x="0" y="335"/>
                </a:cxn>
                <a:cxn ang="0">
                  <a:pos x="20" y="371"/>
                </a:cxn>
                <a:cxn ang="0">
                  <a:pos x="21" y="371"/>
                </a:cxn>
                <a:cxn ang="0">
                  <a:pos x="26" y="371"/>
                </a:cxn>
                <a:cxn ang="0">
                  <a:pos x="29" y="371"/>
                </a:cxn>
                <a:cxn ang="0">
                  <a:pos x="31" y="371"/>
                </a:cxn>
              </a:cxnLst>
              <a:rect l="0" t="0" r="r" b="b"/>
              <a:pathLst>
                <a:path w="150" h="371">
                  <a:moveTo>
                    <a:pt x="31" y="371"/>
                  </a:moveTo>
                  <a:lnTo>
                    <a:pt x="77" y="345"/>
                  </a:lnTo>
                  <a:lnTo>
                    <a:pt x="69" y="298"/>
                  </a:lnTo>
                  <a:lnTo>
                    <a:pt x="70" y="252"/>
                  </a:lnTo>
                  <a:lnTo>
                    <a:pt x="77" y="210"/>
                  </a:lnTo>
                  <a:lnTo>
                    <a:pt x="90" y="169"/>
                  </a:lnTo>
                  <a:lnTo>
                    <a:pt x="104" y="129"/>
                  </a:lnTo>
                  <a:lnTo>
                    <a:pt x="119" y="90"/>
                  </a:lnTo>
                  <a:lnTo>
                    <a:pt x="135" y="51"/>
                  </a:lnTo>
                  <a:lnTo>
                    <a:pt x="150" y="10"/>
                  </a:lnTo>
                  <a:lnTo>
                    <a:pt x="145" y="3"/>
                  </a:lnTo>
                  <a:lnTo>
                    <a:pt x="141" y="0"/>
                  </a:lnTo>
                  <a:lnTo>
                    <a:pt x="135" y="0"/>
                  </a:lnTo>
                  <a:lnTo>
                    <a:pt x="129" y="1"/>
                  </a:lnTo>
                  <a:lnTo>
                    <a:pt x="121" y="5"/>
                  </a:lnTo>
                  <a:lnTo>
                    <a:pt x="115" y="10"/>
                  </a:lnTo>
                  <a:lnTo>
                    <a:pt x="108" y="13"/>
                  </a:lnTo>
                  <a:lnTo>
                    <a:pt x="103" y="15"/>
                  </a:lnTo>
                  <a:lnTo>
                    <a:pt x="103" y="60"/>
                  </a:lnTo>
                  <a:lnTo>
                    <a:pt x="98" y="101"/>
                  </a:lnTo>
                  <a:lnTo>
                    <a:pt x="87" y="140"/>
                  </a:lnTo>
                  <a:lnTo>
                    <a:pt x="72" y="179"/>
                  </a:lnTo>
                  <a:lnTo>
                    <a:pt x="54" y="219"/>
                  </a:lnTo>
                  <a:lnTo>
                    <a:pt x="35" y="257"/>
                  </a:lnTo>
                  <a:lnTo>
                    <a:pt x="17" y="296"/>
                  </a:lnTo>
                  <a:lnTo>
                    <a:pt x="0" y="335"/>
                  </a:lnTo>
                  <a:lnTo>
                    <a:pt x="20" y="371"/>
                  </a:lnTo>
                  <a:lnTo>
                    <a:pt x="21" y="371"/>
                  </a:lnTo>
                  <a:lnTo>
                    <a:pt x="26" y="371"/>
                  </a:lnTo>
                  <a:lnTo>
                    <a:pt x="29" y="371"/>
                  </a:lnTo>
                  <a:lnTo>
                    <a:pt x="31" y="371"/>
                  </a:lnTo>
                  <a:close/>
                </a:path>
              </a:pathLst>
            </a:custGeom>
            <a:solidFill>
              <a:srgbClr val="FFFFFF"/>
            </a:solidFill>
            <a:ln w="9525">
              <a:noFill/>
              <a:round/>
              <a:headEnd/>
              <a:tailEnd/>
            </a:ln>
          </p:spPr>
          <p:txBody>
            <a:bodyPr/>
            <a:lstStyle/>
            <a:p>
              <a:endParaRPr lang="tr-TR"/>
            </a:p>
          </p:txBody>
        </p:sp>
        <p:sp>
          <p:nvSpPr>
            <p:cNvPr id="43420" name="Freeform 412"/>
            <p:cNvSpPr>
              <a:spLocks/>
            </p:cNvSpPr>
            <p:nvPr/>
          </p:nvSpPr>
          <p:spPr bwMode="auto">
            <a:xfrm>
              <a:off x="3446" y="841"/>
              <a:ext cx="25" cy="46"/>
            </a:xfrm>
            <a:custGeom>
              <a:avLst/>
              <a:gdLst/>
              <a:ahLst/>
              <a:cxnLst>
                <a:cxn ang="0">
                  <a:pos x="10" y="324"/>
                </a:cxn>
                <a:cxn ang="0">
                  <a:pos x="129" y="247"/>
                </a:cxn>
                <a:cxn ang="0">
                  <a:pos x="180" y="10"/>
                </a:cxn>
                <a:cxn ang="0">
                  <a:pos x="172" y="5"/>
                </a:cxn>
                <a:cxn ang="0">
                  <a:pos x="166" y="2"/>
                </a:cxn>
                <a:cxn ang="0">
                  <a:pos x="157" y="2"/>
                </a:cxn>
                <a:cxn ang="0">
                  <a:pos x="149" y="1"/>
                </a:cxn>
                <a:cxn ang="0">
                  <a:pos x="140" y="3"/>
                </a:cxn>
                <a:cxn ang="0">
                  <a:pos x="131" y="3"/>
                </a:cxn>
                <a:cxn ang="0">
                  <a:pos x="122" y="3"/>
                </a:cxn>
                <a:cxn ang="0">
                  <a:pos x="114" y="0"/>
                </a:cxn>
                <a:cxn ang="0">
                  <a:pos x="120" y="25"/>
                </a:cxn>
                <a:cxn ang="0">
                  <a:pos x="127" y="50"/>
                </a:cxn>
                <a:cxn ang="0">
                  <a:pos x="129" y="76"/>
                </a:cxn>
                <a:cxn ang="0">
                  <a:pos x="129" y="101"/>
                </a:cxn>
                <a:cxn ang="0">
                  <a:pos x="123" y="127"/>
                </a:cxn>
                <a:cxn ang="0">
                  <a:pos x="116" y="152"/>
                </a:cxn>
                <a:cxn ang="0">
                  <a:pos x="103" y="177"/>
                </a:cxn>
                <a:cxn ang="0">
                  <a:pos x="87" y="200"/>
                </a:cxn>
                <a:cxn ang="0">
                  <a:pos x="74" y="218"/>
                </a:cxn>
                <a:cxn ang="0">
                  <a:pos x="62" y="233"/>
                </a:cxn>
                <a:cxn ang="0">
                  <a:pos x="49" y="247"/>
                </a:cxn>
                <a:cxn ang="0">
                  <a:pos x="37" y="260"/>
                </a:cxn>
                <a:cxn ang="0">
                  <a:pos x="25" y="274"/>
                </a:cxn>
                <a:cxn ang="0">
                  <a:pos x="16" y="288"/>
                </a:cxn>
                <a:cxn ang="0">
                  <a:pos x="6" y="304"/>
                </a:cxn>
                <a:cxn ang="0">
                  <a:pos x="0" y="319"/>
                </a:cxn>
                <a:cxn ang="0">
                  <a:pos x="1" y="321"/>
                </a:cxn>
                <a:cxn ang="0">
                  <a:pos x="5" y="322"/>
                </a:cxn>
                <a:cxn ang="0">
                  <a:pos x="8" y="324"/>
                </a:cxn>
                <a:cxn ang="0">
                  <a:pos x="10" y="324"/>
                </a:cxn>
              </a:cxnLst>
              <a:rect l="0" t="0" r="r" b="b"/>
              <a:pathLst>
                <a:path w="180" h="324">
                  <a:moveTo>
                    <a:pt x="10" y="324"/>
                  </a:moveTo>
                  <a:lnTo>
                    <a:pt x="129" y="247"/>
                  </a:lnTo>
                  <a:lnTo>
                    <a:pt x="180" y="10"/>
                  </a:lnTo>
                  <a:lnTo>
                    <a:pt x="172" y="5"/>
                  </a:lnTo>
                  <a:lnTo>
                    <a:pt x="166" y="2"/>
                  </a:lnTo>
                  <a:lnTo>
                    <a:pt x="157" y="2"/>
                  </a:lnTo>
                  <a:lnTo>
                    <a:pt x="149" y="1"/>
                  </a:lnTo>
                  <a:lnTo>
                    <a:pt x="140" y="3"/>
                  </a:lnTo>
                  <a:lnTo>
                    <a:pt x="131" y="3"/>
                  </a:lnTo>
                  <a:lnTo>
                    <a:pt x="122" y="3"/>
                  </a:lnTo>
                  <a:lnTo>
                    <a:pt x="114" y="0"/>
                  </a:lnTo>
                  <a:lnTo>
                    <a:pt x="120" y="25"/>
                  </a:lnTo>
                  <a:lnTo>
                    <a:pt x="127" y="50"/>
                  </a:lnTo>
                  <a:lnTo>
                    <a:pt x="129" y="76"/>
                  </a:lnTo>
                  <a:lnTo>
                    <a:pt x="129" y="101"/>
                  </a:lnTo>
                  <a:lnTo>
                    <a:pt x="123" y="127"/>
                  </a:lnTo>
                  <a:lnTo>
                    <a:pt x="116" y="152"/>
                  </a:lnTo>
                  <a:lnTo>
                    <a:pt x="103" y="177"/>
                  </a:lnTo>
                  <a:lnTo>
                    <a:pt x="87" y="200"/>
                  </a:lnTo>
                  <a:lnTo>
                    <a:pt x="74" y="218"/>
                  </a:lnTo>
                  <a:lnTo>
                    <a:pt x="62" y="233"/>
                  </a:lnTo>
                  <a:lnTo>
                    <a:pt x="49" y="247"/>
                  </a:lnTo>
                  <a:lnTo>
                    <a:pt x="37" y="260"/>
                  </a:lnTo>
                  <a:lnTo>
                    <a:pt x="25" y="274"/>
                  </a:lnTo>
                  <a:lnTo>
                    <a:pt x="16" y="288"/>
                  </a:lnTo>
                  <a:lnTo>
                    <a:pt x="6" y="304"/>
                  </a:lnTo>
                  <a:lnTo>
                    <a:pt x="0" y="319"/>
                  </a:lnTo>
                  <a:lnTo>
                    <a:pt x="1" y="321"/>
                  </a:lnTo>
                  <a:lnTo>
                    <a:pt x="5" y="322"/>
                  </a:lnTo>
                  <a:lnTo>
                    <a:pt x="8" y="324"/>
                  </a:lnTo>
                  <a:lnTo>
                    <a:pt x="10" y="324"/>
                  </a:lnTo>
                  <a:close/>
                </a:path>
              </a:pathLst>
            </a:custGeom>
            <a:solidFill>
              <a:srgbClr val="FFFFFF"/>
            </a:solidFill>
            <a:ln w="9525">
              <a:noFill/>
              <a:round/>
              <a:headEnd/>
              <a:tailEnd/>
            </a:ln>
          </p:spPr>
          <p:txBody>
            <a:bodyPr/>
            <a:lstStyle/>
            <a:p>
              <a:endParaRPr lang="tr-TR"/>
            </a:p>
          </p:txBody>
        </p:sp>
        <p:sp>
          <p:nvSpPr>
            <p:cNvPr id="43421" name="Freeform 413"/>
            <p:cNvSpPr>
              <a:spLocks/>
            </p:cNvSpPr>
            <p:nvPr/>
          </p:nvSpPr>
          <p:spPr bwMode="auto">
            <a:xfrm>
              <a:off x="3664" y="745"/>
              <a:ext cx="61" cy="84"/>
            </a:xfrm>
            <a:custGeom>
              <a:avLst/>
              <a:gdLst/>
              <a:ahLst/>
              <a:cxnLst>
                <a:cxn ang="0">
                  <a:pos x="315" y="453"/>
                </a:cxn>
                <a:cxn ang="0">
                  <a:pos x="331" y="412"/>
                </a:cxn>
                <a:cxn ang="0">
                  <a:pos x="343" y="411"/>
                </a:cxn>
                <a:cxn ang="0">
                  <a:pos x="340" y="371"/>
                </a:cxn>
                <a:cxn ang="0">
                  <a:pos x="338" y="350"/>
                </a:cxn>
                <a:cxn ang="0">
                  <a:pos x="347" y="330"/>
                </a:cxn>
                <a:cxn ang="0">
                  <a:pos x="362" y="313"/>
                </a:cxn>
                <a:cxn ang="0">
                  <a:pos x="381" y="293"/>
                </a:cxn>
                <a:cxn ang="0">
                  <a:pos x="339" y="296"/>
                </a:cxn>
                <a:cxn ang="0">
                  <a:pos x="297" y="315"/>
                </a:cxn>
                <a:cxn ang="0">
                  <a:pos x="259" y="343"/>
                </a:cxn>
                <a:cxn ang="0">
                  <a:pos x="227" y="371"/>
                </a:cxn>
                <a:cxn ang="0">
                  <a:pos x="217" y="386"/>
                </a:cxn>
                <a:cxn ang="0">
                  <a:pos x="211" y="397"/>
                </a:cxn>
                <a:cxn ang="0">
                  <a:pos x="196" y="402"/>
                </a:cxn>
                <a:cxn ang="0">
                  <a:pos x="174" y="373"/>
                </a:cxn>
                <a:cxn ang="0">
                  <a:pos x="216" y="312"/>
                </a:cxn>
                <a:cxn ang="0">
                  <a:pos x="266" y="252"/>
                </a:cxn>
                <a:cxn ang="0">
                  <a:pos x="319" y="191"/>
                </a:cxn>
                <a:cxn ang="0">
                  <a:pos x="351" y="97"/>
                </a:cxn>
                <a:cxn ang="0">
                  <a:pos x="372" y="82"/>
                </a:cxn>
                <a:cxn ang="0">
                  <a:pos x="392" y="62"/>
                </a:cxn>
                <a:cxn ang="0">
                  <a:pos x="411" y="42"/>
                </a:cxn>
                <a:cxn ang="0">
                  <a:pos x="428" y="16"/>
                </a:cxn>
                <a:cxn ang="0">
                  <a:pos x="383" y="0"/>
                </a:cxn>
                <a:cxn ang="0">
                  <a:pos x="333" y="9"/>
                </a:cxn>
                <a:cxn ang="0">
                  <a:pos x="279" y="29"/>
                </a:cxn>
                <a:cxn ang="0">
                  <a:pos x="227" y="41"/>
                </a:cxn>
                <a:cxn ang="0">
                  <a:pos x="168" y="168"/>
                </a:cxn>
                <a:cxn ang="0">
                  <a:pos x="178" y="167"/>
                </a:cxn>
                <a:cxn ang="0">
                  <a:pos x="253" y="67"/>
                </a:cxn>
                <a:cxn ang="0">
                  <a:pos x="262" y="67"/>
                </a:cxn>
                <a:cxn ang="0">
                  <a:pos x="273" y="67"/>
                </a:cxn>
                <a:cxn ang="0">
                  <a:pos x="282" y="77"/>
                </a:cxn>
                <a:cxn ang="0">
                  <a:pos x="290" y="89"/>
                </a:cxn>
                <a:cxn ang="0">
                  <a:pos x="294" y="102"/>
                </a:cxn>
                <a:cxn ang="0">
                  <a:pos x="299" y="114"/>
                </a:cxn>
                <a:cxn ang="0">
                  <a:pos x="88" y="413"/>
                </a:cxn>
                <a:cxn ang="0">
                  <a:pos x="80" y="425"/>
                </a:cxn>
                <a:cxn ang="0">
                  <a:pos x="0" y="531"/>
                </a:cxn>
                <a:cxn ang="0">
                  <a:pos x="175" y="430"/>
                </a:cxn>
                <a:cxn ang="0">
                  <a:pos x="186" y="430"/>
                </a:cxn>
                <a:cxn ang="0">
                  <a:pos x="202" y="440"/>
                </a:cxn>
                <a:cxn ang="0">
                  <a:pos x="210" y="460"/>
                </a:cxn>
                <a:cxn ang="0">
                  <a:pos x="214" y="482"/>
                </a:cxn>
                <a:cxn ang="0">
                  <a:pos x="207" y="502"/>
                </a:cxn>
                <a:cxn ang="0">
                  <a:pos x="197" y="522"/>
                </a:cxn>
                <a:cxn ang="0">
                  <a:pos x="185" y="547"/>
                </a:cxn>
                <a:cxn ang="0">
                  <a:pos x="173" y="568"/>
                </a:cxn>
                <a:cxn ang="0">
                  <a:pos x="167" y="584"/>
                </a:cxn>
              </a:cxnLst>
              <a:rect l="0" t="0" r="r" b="b"/>
              <a:pathLst>
                <a:path w="428" h="587">
                  <a:moveTo>
                    <a:pt x="170" y="587"/>
                  </a:moveTo>
                  <a:lnTo>
                    <a:pt x="315" y="453"/>
                  </a:lnTo>
                  <a:lnTo>
                    <a:pt x="325" y="412"/>
                  </a:lnTo>
                  <a:lnTo>
                    <a:pt x="331" y="412"/>
                  </a:lnTo>
                  <a:lnTo>
                    <a:pt x="338" y="412"/>
                  </a:lnTo>
                  <a:lnTo>
                    <a:pt x="343" y="411"/>
                  </a:lnTo>
                  <a:lnTo>
                    <a:pt x="351" y="406"/>
                  </a:lnTo>
                  <a:lnTo>
                    <a:pt x="340" y="371"/>
                  </a:lnTo>
                  <a:lnTo>
                    <a:pt x="336" y="361"/>
                  </a:lnTo>
                  <a:lnTo>
                    <a:pt x="338" y="350"/>
                  </a:lnTo>
                  <a:lnTo>
                    <a:pt x="341" y="340"/>
                  </a:lnTo>
                  <a:lnTo>
                    <a:pt x="347" y="330"/>
                  </a:lnTo>
                  <a:lnTo>
                    <a:pt x="353" y="322"/>
                  </a:lnTo>
                  <a:lnTo>
                    <a:pt x="362" y="313"/>
                  </a:lnTo>
                  <a:lnTo>
                    <a:pt x="371" y="303"/>
                  </a:lnTo>
                  <a:lnTo>
                    <a:pt x="381" y="293"/>
                  </a:lnTo>
                  <a:lnTo>
                    <a:pt x="359" y="293"/>
                  </a:lnTo>
                  <a:lnTo>
                    <a:pt x="339" y="296"/>
                  </a:lnTo>
                  <a:lnTo>
                    <a:pt x="317" y="305"/>
                  </a:lnTo>
                  <a:lnTo>
                    <a:pt x="297" y="315"/>
                  </a:lnTo>
                  <a:lnTo>
                    <a:pt x="278" y="329"/>
                  </a:lnTo>
                  <a:lnTo>
                    <a:pt x="259" y="343"/>
                  </a:lnTo>
                  <a:lnTo>
                    <a:pt x="242" y="357"/>
                  </a:lnTo>
                  <a:lnTo>
                    <a:pt x="227" y="371"/>
                  </a:lnTo>
                  <a:lnTo>
                    <a:pt x="220" y="379"/>
                  </a:lnTo>
                  <a:lnTo>
                    <a:pt x="217" y="386"/>
                  </a:lnTo>
                  <a:lnTo>
                    <a:pt x="214" y="392"/>
                  </a:lnTo>
                  <a:lnTo>
                    <a:pt x="211" y="397"/>
                  </a:lnTo>
                  <a:lnTo>
                    <a:pt x="205" y="403"/>
                  </a:lnTo>
                  <a:lnTo>
                    <a:pt x="196" y="402"/>
                  </a:lnTo>
                  <a:lnTo>
                    <a:pt x="160" y="402"/>
                  </a:lnTo>
                  <a:lnTo>
                    <a:pt x="174" y="373"/>
                  </a:lnTo>
                  <a:lnTo>
                    <a:pt x="194" y="342"/>
                  </a:lnTo>
                  <a:lnTo>
                    <a:pt x="216" y="312"/>
                  </a:lnTo>
                  <a:lnTo>
                    <a:pt x="241" y="281"/>
                  </a:lnTo>
                  <a:lnTo>
                    <a:pt x="266" y="252"/>
                  </a:lnTo>
                  <a:lnTo>
                    <a:pt x="293" y="221"/>
                  </a:lnTo>
                  <a:lnTo>
                    <a:pt x="319" y="191"/>
                  </a:lnTo>
                  <a:lnTo>
                    <a:pt x="345" y="159"/>
                  </a:lnTo>
                  <a:lnTo>
                    <a:pt x="351" y="97"/>
                  </a:lnTo>
                  <a:lnTo>
                    <a:pt x="362" y="91"/>
                  </a:lnTo>
                  <a:lnTo>
                    <a:pt x="372" y="82"/>
                  </a:lnTo>
                  <a:lnTo>
                    <a:pt x="382" y="72"/>
                  </a:lnTo>
                  <a:lnTo>
                    <a:pt x="392" y="62"/>
                  </a:lnTo>
                  <a:lnTo>
                    <a:pt x="401" y="53"/>
                  </a:lnTo>
                  <a:lnTo>
                    <a:pt x="411" y="42"/>
                  </a:lnTo>
                  <a:lnTo>
                    <a:pt x="419" y="30"/>
                  </a:lnTo>
                  <a:lnTo>
                    <a:pt x="428" y="16"/>
                  </a:lnTo>
                  <a:lnTo>
                    <a:pt x="406" y="5"/>
                  </a:lnTo>
                  <a:lnTo>
                    <a:pt x="383" y="0"/>
                  </a:lnTo>
                  <a:lnTo>
                    <a:pt x="358" y="4"/>
                  </a:lnTo>
                  <a:lnTo>
                    <a:pt x="333" y="9"/>
                  </a:lnTo>
                  <a:lnTo>
                    <a:pt x="305" y="20"/>
                  </a:lnTo>
                  <a:lnTo>
                    <a:pt x="279" y="29"/>
                  </a:lnTo>
                  <a:lnTo>
                    <a:pt x="252" y="37"/>
                  </a:lnTo>
                  <a:lnTo>
                    <a:pt x="227" y="41"/>
                  </a:lnTo>
                  <a:lnTo>
                    <a:pt x="165" y="159"/>
                  </a:lnTo>
                  <a:lnTo>
                    <a:pt x="168" y="168"/>
                  </a:lnTo>
                  <a:lnTo>
                    <a:pt x="173" y="169"/>
                  </a:lnTo>
                  <a:lnTo>
                    <a:pt x="178" y="167"/>
                  </a:lnTo>
                  <a:lnTo>
                    <a:pt x="185" y="159"/>
                  </a:lnTo>
                  <a:lnTo>
                    <a:pt x="253" y="67"/>
                  </a:lnTo>
                  <a:lnTo>
                    <a:pt x="257" y="67"/>
                  </a:lnTo>
                  <a:lnTo>
                    <a:pt x="262" y="67"/>
                  </a:lnTo>
                  <a:lnTo>
                    <a:pt x="268" y="67"/>
                  </a:lnTo>
                  <a:lnTo>
                    <a:pt x="273" y="67"/>
                  </a:lnTo>
                  <a:lnTo>
                    <a:pt x="278" y="72"/>
                  </a:lnTo>
                  <a:lnTo>
                    <a:pt x="282" y="77"/>
                  </a:lnTo>
                  <a:lnTo>
                    <a:pt x="285" y="83"/>
                  </a:lnTo>
                  <a:lnTo>
                    <a:pt x="290" y="89"/>
                  </a:lnTo>
                  <a:lnTo>
                    <a:pt x="292" y="95"/>
                  </a:lnTo>
                  <a:lnTo>
                    <a:pt x="294" y="102"/>
                  </a:lnTo>
                  <a:lnTo>
                    <a:pt x="296" y="108"/>
                  </a:lnTo>
                  <a:lnTo>
                    <a:pt x="299" y="114"/>
                  </a:lnTo>
                  <a:lnTo>
                    <a:pt x="93" y="406"/>
                  </a:lnTo>
                  <a:lnTo>
                    <a:pt x="88" y="413"/>
                  </a:lnTo>
                  <a:lnTo>
                    <a:pt x="85" y="419"/>
                  </a:lnTo>
                  <a:lnTo>
                    <a:pt x="80" y="425"/>
                  </a:lnTo>
                  <a:lnTo>
                    <a:pt x="72" y="427"/>
                  </a:lnTo>
                  <a:lnTo>
                    <a:pt x="0" y="531"/>
                  </a:lnTo>
                  <a:lnTo>
                    <a:pt x="170" y="433"/>
                  </a:lnTo>
                  <a:lnTo>
                    <a:pt x="175" y="430"/>
                  </a:lnTo>
                  <a:lnTo>
                    <a:pt x="181" y="429"/>
                  </a:lnTo>
                  <a:lnTo>
                    <a:pt x="186" y="430"/>
                  </a:lnTo>
                  <a:lnTo>
                    <a:pt x="196" y="433"/>
                  </a:lnTo>
                  <a:lnTo>
                    <a:pt x="202" y="440"/>
                  </a:lnTo>
                  <a:lnTo>
                    <a:pt x="208" y="449"/>
                  </a:lnTo>
                  <a:lnTo>
                    <a:pt x="210" y="460"/>
                  </a:lnTo>
                  <a:lnTo>
                    <a:pt x="214" y="470"/>
                  </a:lnTo>
                  <a:lnTo>
                    <a:pt x="214" y="482"/>
                  </a:lnTo>
                  <a:lnTo>
                    <a:pt x="211" y="492"/>
                  </a:lnTo>
                  <a:lnTo>
                    <a:pt x="207" y="502"/>
                  </a:lnTo>
                  <a:lnTo>
                    <a:pt x="202" y="510"/>
                  </a:lnTo>
                  <a:lnTo>
                    <a:pt x="197" y="522"/>
                  </a:lnTo>
                  <a:lnTo>
                    <a:pt x="192" y="534"/>
                  </a:lnTo>
                  <a:lnTo>
                    <a:pt x="185" y="547"/>
                  </a:lnTo>
                  <a:lnTo>
                    <a:pt x="180" y="557"/>
                  </a:lnTo>
                  <a:lnTo>
                    <a:pt x="173" y="568"/>
                  </a:lnTo>
                  <a:lnTo>
                    <a:pt x="169" y="576"/>
                  </a:lnTo>
                  <a:lnTo>
                    <a:pt x="167" y="584"/>
                  </a:lnTo>
                  <a:lnTo>
                    <a:pt x="170" y="587"/>
                  </a:lnTo>
                  <a:close/>
                </a:path>
              </a:pathLst>
            </a:custGeom>
            <a:solidFill>
              <a:srgbClr val="FFFFFF"/>
            </a:solidFill>
            <a:ln w="9525">
              <a:noFill/>
              <a:round/>
              <a:headEnd/>
              <a:tailEnd/>
            </a:ln>
          </p:spPr>
          <p:txBody>
            <a:bodyPr/>
            <a:lstStyle/>
            <a:p>
              <a:endParaRPr lang="tr-TR"/>
            </a:p>
          </p:txBody>
        </p:sp>
        <p:sp>
          <p:nvSpPr>
            <p:cNvPr id="43422" name="Freeform 414"/>
            <p:cNvSpPr>
              <a:spLocks/>
            </p:cNvSpPr>
            <p:nvPr/>
          </p:nvSpPr>
          <p:spPr bwMode="auto">
            <a:xfrm>
              <a:off x="3345" y="901"/>
              <a:ext cx="5" cy="8"/>
            </a:xfrm>
            <a:custGeom>
              <a:avLst/>
              <a:gdLst/>
              <a:ahLst/>
              <a:cxnLst>
                <a:cxn ang="0">
                  <a:pos x="5" y="45"/>
                </a:cxn>
                <a:cxn ang="0">
                  <a:pos x="36" y="4"/>
                </a:cxn>
                <a:cxn ang="0">
                  <a:pos x="29" y="0"/>
                </a:cxn>
                <a:cxn ang="0">
                  <a:pos x="23" y="4"/>
                </a:cxn>
                <a:cxn ang="0">
                  <a:pos x="17" y="11"/>
                </a:cxn>
                <a:cxn ang="0">
                  <a:pos x="15" y="19"/>
                </a:cxn>
                <a:cxn ang="0">
                  <a:pos x="0" y="55"/>
                </a:cxn>
                <a:cxn ang="0">
                  <a:pos x="0" y="54"/>
                </a:cxn>
                <a:cxn ang="0">
                  <a:pos x="2" y="51"/>
                </a:cxn>
                <a:cxn ang="0">
                  <a:pos x="3" y="47"/>
                </a:cxn>
                <a:cxn ang="0">
                  <a:pos x="5" y="45"/>
                </a:cxn>
              </a:cxnLst>
              <a:rect l="0" t="0" r="r" b="b"/>
              <a:pathLst>
                <a:path w="36" h="55">
                  <a:moveTo>
                    <a:pt x="5" y="45"/>
                  </a:moveTo>
                  <a:lnTo>
                    <a:pt x="36" y="4"/>
                  </a:lnTo>
                  <a:lnTo>
                    <a:pt x="29" y="0"/>
                  </a:lnTo>
                  <a:lnTo>
                    <a:pt x="23" y="4"/>
                  </a:lnTo>
                  <a:lnTo>
                    <a:pt x="17" y="11"/>
                  </a:lnTo>
                  <a:lnTo>
                    <a:pt x="15" y="19"/>
                  </a:lnTo>
                  <a:lnTo>
                    <a:pt x="0" y="55"/>
                  </a:lnTo>
                  <a:lnTo>
                    <a:pt x="0" y="54"/>
                  </a:lnTo>
                  <a:lnTo>
                    <a:pt x="2" y="51"/>
                  </a:lnTo>
                  <a:lnTo>
                    <a:pt x="3" y="47"/>
                  </a:lnTo>
                  <a:lnTo>
                    <a:pt x="5" y="45"/>
                  </a:lnTo>
                  <a:close/>
                </a:path>
              </a:pathLst>
            </a:custGeom>
            <a:solidFill>
              <a:srgbClr val="FFFFFF"/>
            </a:solidFill>
            <a:ln w="9525">
              <a:noFill/>
              <a:round/>
              <a:headEnd/>
              <a:tailEnd/>
            </a:ln>
          </p:spPr>
          <p:txBody>
            <a:bodyPr/>
            <a:lstStyle/>
            <a:p>
              <a:endParaRPr lang="tr-TR"/>
            </a:p>
          </p:txBody>
        </p:sp>
        <p:sp>
          <p:nvSpPr>
            <p:cNvPr id="43423" name="Freeform 415"/>
            <p:cNvSpPr>
              <a:spLocks/>
            </p:cNvSpPr>
            <p:nvPr/>
          </p:nvSpPr>
          <p:spPr bwMode="auto">
            <a:xfrm>
              <a:off x="3848" y="762"/>
              <a:ext cx="28" cy="27"/>
            </a:xfrm>
            <a:custGeom>
              <a:avLst/>
              <a:gdLst/>
              <a:ahLst/>
              <a:cxnLst>
                <a:cxn ang="0">
                  <a:pos x="11" y="185"/>
                </a:cxn>
                <a:cxn ang="0">
                  <a:pos x="94" y="160"/>
                </a:cxn>
                <a:cxn ang="0">
                  <a:pos x="196" y="10"/>
                </a:cxn>
                <a:cxn ang="0">
                  <a:pos x="191" y="9"/>
                </a:cxn>
                <a:cxn ang="0">
                  <a:pos x="191" y="8"/>
                </a:cxn>
                <a:cxn ang="0">
                  <a:pos x="190" y="6"/>
                </a:cxn>
                <a:cxn ang="0">
                  <a:pos x="186" y="0"/>
                </a:cxn>
                <a:cxn ang="0">
                  <a:pos x="179" y="5"/>
                </a:cxn>
                <a:cxn ang="0">
                  <a:pos x="173" y="6"/>
                </a:cxn>
                <a:cxn ang="0">
                  <a:pos x="167" y="8"/>
                </a:cxn>
                <a:cxn ang="0">
                  <a:pos x="160" y="10"/>
                </a:cxn>
                <a:cxn ang="0">
                  <a:pos x="119" y="68"/>
                </a:cxn>
                <a:cxn ang="0">
                  <a:pos x="0" y="181"/>
                </a:cxn>
                <a:cxn ang="0">
                  <a:pos x="1" y="182"/>
                </a:cxn>
                <a:cxn ang="0">
                  <a:pos x="6" y="183"/>
                </a:cxn>
                <a:cxn ang="0">
                  <a:pos x="9" y="185"/>
                </a:cxn>
                <a:cxn ang="0">
                  <a:pos x="11" y="185"/>
                </a:cxn>
              </a:cxnLst>
              <a:rect l="0" t="0" r="r" b="b"/>
              <a:pathLst>
                <a:path w="196" h="185">
                  <a:moveTo>
                    <a:pt x="11" y="185"/>
                  </a:moveTo>
                  <a:lnTo>
                    <a:pt x="94" y="160"/>
                  </a:lnTo>
                  <a:lnTo>
                    <a:pt x="196" y="10"/>
                  </a:lnTo>
                  <a:lnTo>
                    <a:pt x="191" y="9"/>
                  </a:lnTo>
                  <a:lnTo>
                    <a:pt x="191" y="8"/>
                  </a:lnTo>
                  <a:lnTo>
                    <a:pt x="190" y="6"/>
                  </a:lnTo>
                  <a:lnTo>
                    <a:pt x="186" y="0"/>
                  </a:lnTo>
                  <a:lnTo>
                    <a:pt x="179" y="5"/>
                  </a:lnTo>
                  <a:lnTo>
                    <a:pt x="173" y="6"/>
                  </a:lnTo>
                  <a:lnTo>
                    <a:pt x="167" y="8"/>
                  </a:lnTo>
                  <a:lnTo>
                    <a:pt x="160" y="10"/>
                  </a:lnTo>
                  <a:lnTo>
                    <a:pt x="119" y="68"/>
                  </a:lnTo>
                  <a:lnTo>
                    <a:pt x="0" y="181"/>
                  </a:lnTo>
                  <a:lnTo>
                    <a:pt x="1" y="182"/>
                  </a:lnTo>
                  <a:lnTo>
                    <a:pt x="6" y="183"/>
                  </a:lnTo>
                  <a:lnTo>
                    <a:pt x="9" y="185"/>
                  </a:lnTo>
                  <a:lnTo>
                    <a:pt x="11" y="185"/>
                  </a:lnTo>
                  <a:close/>
                </a:path>
              </a:pathLst>
            </a:custGeom>
            <a:solidFill>
              <a:srgbClr val="FFFFFF"/>
            </a:solidFill>
            <a:ln w="9525">
              <a:noFill/>
              <a:round/>
              <a:headEnd/>
              <a:tailEnd/>
            </a:ln>
          </p:spPr>
          <p:txBody>
            <a:bodyPr/>
            <a:lstStyle/>
            <a:p>
              <a:endParaRPr lang="tr-TR"/>
            </a:p>
          </p:txBody>
        </p:sp>
        <p:sp>
          <p:nvSpPr>
            <p:cNvPr id="43424" name="Freeform 416"/>
            <p:cNvSpPr>
              <a:spLocks/>
            </p:cNvSpPr>
            <p:nvPr/>
          </p:nvSpPr>
          <p:spPr bwMode="auto">
            <a:xfrm>
              <a:off x="3566" y="843"/>
              <a:ext cx="12" cy="12"/>
            </a:xfrm>
            <a:custGeom>
              <a:avLst/>
              <a:gdLst/>
              <a:ahLst/>
              <a:cxnLst>
                <a:cxn ang="0">
                  <a:pos x="0" y="83"/>
                </a:cxn>
                <a:cxn ang="0">
                  <a:pos x="89" y="0"/>
                </a:cxn>
                <a:cxn ang="0">
                  <a:pos x="82" y="6"/>
                </a:cxn>
                <a:cxn ang="0">
                  <a:pos x="76" y="10"/>
                </a:cxn>
                <a:cxn ang="0">
                  <a:pos x="69" y="15"/>
                </a:cxn>
                <a:cxn ang="0">
                  <a:pos x="64" y="20"/>
                </a:cxn>
                <a:cxn ang="0">
                  <a:pos x="57" y="24"/>
                </a:cxn>
                <a:cxn ang="0">
                  <a:pos x="51" y="26"/>
                </a:cxn>
                <a:cxn ang="0">
                  <a:pos x="43" y="27"/>
                </a:cxn>
                <a:cxn ang="0">
                  <a:pos x="36" y="26"/>
                </a:cxn>
                <a:cxn ang="0">
                  <a:pos x="0" y="83"/>
                </a:cxn>
              </a:cxnLst>
              <a:rect l="0" t="0" r="r" b="b"/>
              <a:pathLst>
                <a:path w="89" h="83">
                  <a:moveTo>
                    <a:pt x="0" y="83"/>
                  </a:moveTo>
                  <a:lnTo>
                    <a:pt x="89" y="0"/>
                  </a:lnTo>
                  <a:lnTo>
                    <a:pt x="82" y="6"/>
                  </a:lnTo>
                  <a:lnTo>
                    <a:pt x="76" y="10"/>
                  </a:lnTo>
                  <a:lnTo>
                    <a:pt x="69" y="15"/>
                  </a:lnTo>
                  <a:lnTo>
                    <a:pt x="64" y="20"/>
                  </a:lnTo>
                  <a:lnTo>
                    <a:pt x="57" y="24"/>
                  </a:lnTo>
                  <a:lnTo>
                    <a:pt x="51" y="26"/>
                  </a:lnTo>
                  <a:lnTo>
                    <a:pt x="43" y="27"/>
                  </a:lnTo>
                  <a:lnTo>
                    <a:pt x="36" y="26"/>
                  </a:lnTo>
                  <a:lnTo>
                    <a:pt x="0" y="83"/>
                  </a:lnTo>
                  <a:close/>
                </a:path>
              </a:pathLst>
            </a:custGeom>
            <a:solidFill>
              <a:srgbClr val="FFFFFF"/>
            </a:solidFill>
            <a:ln w="9525">
              <a:noFill/>
              <a:round/>
              <a:headEnd/>
              <a:tailEnd/>
            </a:ln>
          </p:spPr>
          <p:txBody>
            <a:bodyPr/>
            <a:lstStyle/>
            <a:p>
              <a:endParaRPr lang="tr-TR"/>
            </a:p>
          </p:txBody>
        </p:sp>
        <p:sp>
          <p:nvSpPr>
            <p:cNvPr id="43425" name="Freeform 417"/>
            <p:cNvSpPr>
              <a:spLocks/>
            </p:cNvSpPr>
            <p:nvPr/>
          </p:nvSpPr>
          <p:spPr bwMode="auto">
            <a:xfrm>
              <a:off x="3888" y="755"/>
              <a:ext cx="16" cy="22"/>
            </a:xfrm>
            <a:custGeom>
              <a:avLst/>
              <a:gdLst/>
              <a:ahLst/>
              <a:cxnLst>
                <a:cxn ang="0">
                  <a:pos x="10" y="155"/>
                </a:cxn>
                <a:cxn ang="0">
                  <a:pos x="113" y="5"/>
                </a:cxn>
                <a:cxn ang="0">
                  <a:pos x="105" y="3"/>
                </a:cxn>
                <a:cxn ang="0">
                  <a:pos x="98" y="2"/>
                </a:cxn>
                <a:cxn ang="0">
                  <a:pos x="89" y="1"/>
                </a:cxn>
                <a:cxn ang="0">
                  <a:pos x="80" y="0"/>
                </a:cxn>
                <a:cxn ang="0">
                  <a:pos x="71" y="1"/>
                </a:cxn>
                <a:cxn ang="0">
                  <a:pos x="61" y="2"/>
                </a:cxn>
                <a:cxn ang="0">
                  <a:pos x="51" y="7"/>
                </a:cxn>
                <a:cxn ang="0">
                  <a:pos x="41" y="10"/>
                </a:cxn>
                <a:cxn ang="0">
                  <a:pos x="0" y="155"/>
                </a:cxn>
                <a:cxn ang="0">
                  <a:pos x="1" y="155"/>
                </a:cxn>
                <a:cxn ang="0">
                  <a:pos x="4" y="155"/>
                </a:cxn>
                <a:cxn ang="0">
                  <a:pos x="7" y="155"/>
                </a:cxn>
                <a:cxn ang="0">
                  <a:pos x="10" y="155"/>
                </a:cxn>
              </a:cxnLst>
              <a:rect l="0" t="0" r="r" b="b"/>
              <a:pathLst>
                <a:path w="113" h="155">
                  <a:moveTo>
                    <a:pt x="10" y="155"/>
                  </a:moveTo>
                  <a:lnTo>
                    <a:pt x="113" y="5"/>
                  </a:lnTo>
                  <a:lnTo>
                    <a:pt x="105" y="3"/>
                  </a:lnTo>
                  <a:lnTo>
                    <a:pt x="98" y="2"/>
                  </a:lnTo>
                  <a:lnTo>
                    <a:pt x="89" y="1"/>
                  </a:lnTo>
                  <a:lnTo>
                    <a:pt x="80" y="0"/>
                  </a:lnTo>
                  <a:lnTo>
                    <a:pt x="71" y="1"/>
                  </a:lnTo>
                  <a:lnTo>
                    <a:pt x="61" y="2"/>
                  </a:lnTo>
                  <a:lnTo>
                    <a:pt x="51" y="7"/>
                  </a:lnTo>
                  <a:lnTo>
                    <a:pt x="41" y="10"/>
                  </a:lnTo>
                  <a:lnTo>
                    <a:pt x="0" y="155"/>
                  </a:lnTo>
                  <a:lnTo>
                    <a:pt x="1" y="155"/>
                  </a:lnTo>
                  <a:lnTo>
                    <a:pt x="4" y="155"/>
                  </a:lnTo>
                  <a:lnTo>
                    <a:pt x="7" y="155"/>
                  </a:lnTo>
                  <a:lnTo>
                    <a:pt x="10" y="155"/>
                  </a:lnTo>
                  <a:close/>
                </a:path>
              </a:pathLst>
            </a:custGeom>
            <a:solidFill>
              <a:srgbClr val="FFFFFF"/>
            </a:solidFill>
            <a:ln w="9525">
              <a:noFill/>
              <a:round/>
              <a:headEnd/>
              <a:tailEnd/>
            </a:ln>
          </p:spPr>
          <p:txBody>
            <a:bodyPr/>
            <a:lstStyle/>
            <a:p>
              <a:endParaRPr lang="tr-TR"/>
            </a:p>
          </p:txBody>
        </p:sp>
        <p:sp>
          <p:nvSpPr>
            <p:cNvPr id="43426" name="Freeform 418"/>
            <p:cNvSpPr>
              <a:spLocks/>
            </p:cNvSpPr>
            <p:nvPr/>
          </p:nvSpPr>
          <p:spPr bwMode="auto">
            <a:xfrm>
              <a:off x="3707" y="807"/>
              <a:ext cx="17" cy="13"/>
            </a:xfrm>
            <a:custGeom>
              <a:avLst/>
              <a:gdLst/>
              <a:ahLst/>
              <a:cxnLst>
                <a:cxn ang="0">
                  <a:pos x="11" y="87"/>
                </a:cxn>
                <a:cxn ang="0">
                  <a:pos x="118" y="0"/>
                </a:cxn>
                <a:cxn ang="0">
                  <a:pos x="98" y="3"/>
                </a:cxn>
                <a:cxn ang="0">
                  <a:pos x="81" y="11"/>
                </a:cxn>
                <a:cxn ang="0">
                  <a:pos x="66" y="23"/>
                </a:cxn>
                <a:cxn ang="0">
                  <a:pos x="53" y="35"/>
                </a:cxn>
                <a:cxn ang="0">
                  <a:pos x="40" y="50"/>
                </a:cxn>
                <a:cxn ang="0">
                  <a:pos x="27" y="64"/>
                </a:cxn>
                <a:cxn ang="0">
                  <a:pos x="13" y="77"/>
                </a:cxn>
                <a:cxn ang="0">
                  <a:pos x="0" y="87"/>
                </a:cxn>
                <a:cxn ang="0">
                  <a:pos x="1" y="87"/>
                </a:cxn>
                <a:cxn ang="0">
                  <a:pos x="5" y="87"/>
                </a:cxn>
                <a:cxn ang="0">
                  <a:pos x="9" y="87"/>
                </a:cxn>
                <a:cxn ang="0">
                  <a:pos x="11" y="87"/>
                </a:cxn>
              </a:cxnLst>
              <a:rect l="0" t="0" r="r" b="b"/>
              <a:pathLst>
                <a:path w="118" h="87">
                  <a:moveTo>
                    <a:pt x="11" y="87"/>
                  </a:moveTo>
                  <a:lnTo>
                    <a:pt x="118" y="0"/>
                  </a:lnTo>
                  <a:lnTo>
                    <a:pt x="98" y="3"/>
                  </a:lnTo>
                  <a:lnTo>
                    <a:pt x="81" y="11"/>
                  </a:lnTo>
                  <a:lnTo>
                    <a:pt x="66" y="23"/>
                  </a:lnTo>
                  <a:lnTo>
                    <a:pt x="53" y="35"/>
                  </a:lnTo>
                  <a:lnTo>
                    <a:pt x="40" y="50"/>
                  </a:lnTo>
                  <a:lnTo>
                    <a:pt x="27" y="64"/>
                  </a:lnTo>
                  <a:lnTo>
                    <a:pt x="13" y="77"/>
                  </a:lnTo>
                  <a:lnTo>
                    <a:pt x="0" y="87"/>
                  </a:lnTo>
                  <a:lnTo>
                    <a:pt x="1" y="87"/>
                  </a:lnTo>
                  <a:lnTo>
                    <a:pt x="5" y="87"/>
                  </a:lnTo>
                  <a:lnTo>
                    <a:pt x="9" y="87"/>
                  </a:lnTo>
                  <a:lnTo>
                    <a:pt x="11" y="87"/>
                  </a:lnTo>
                  <a:close/>
                </a:path>
              </a:pathLst>
            </a:custGeom>
            <a:solidFill>
              <a:srgbClr val="FFFFFF"/>
            </a:solidFill>
            <a:ln w="9525">
              <a:noFill/>
              <a:round/>
              <a:headEnd/>
              <a:tailEnd/>
            </a:ln>
          </p:spPr>
          <p:txBody>
            <a:bodyPr/>
            <a:lstStyle/>
            <a:p>
              <a:endParaRPr lang="tr-TR"/>
            </a:p>
          </p:txBody>
        </p:sp>
        <p:sp>
          <p:nvSpPr>
            <p:cNvPr id="43427" name="Freeform 419"/>
            <p:cNvSpPr>
              <a:spLocks/>
            </p:cNvSpPr>
            <p:nvPr/>
          </p:nvSpPr>
          <p:spPr bwMode="auto">
            <a:xfrm>
              <a:off x="3745" y="802"/>
              <a:ext cx="5" cy="6"/>
            </a:xfrm>
            <a:custGeom>
              <a:avLst/>
              <a:gdLst/>
              <a:ahLst/>
              <a:cxnLst>
                <a:cxn ang="0">
                  <a:pos x="36" y="41"/>
                </a:cxn>
                <a:cxn ang="0">
                  <a:pos x="36" y="0"/>
                </a:cxn>
                <a:cxn ang="0">
                  <a:pos x="0" y="30"/>
                </a:cxn>
                <a:cxn ang="0">
                  <a:pos x="7" y="38"/>
                </a:cxn>
                <a:cxn ang="0">
                  <a:pos x="15" y="41"/>
                </a:cxn>
                <a:cxn ang="0">
                  <a:pos x="22" y="44"/>
                </a:cxn>
                <a:cxn ang="0">
                  <a:pos x="31" y="46"/>
                </a:cxn>
                <a:cxn ang="0">
                  <a:pos x="33" y="44"/>
                </a:cxn>
                <a:cxn ang="0">
                  <a:pos x="36" y="41"/>
                </a:cxn>
              </a:cxnLst>
              <a:rect l="0" t="0" r="r" b="b"/>
              <a:pathLst>
                <a:path w="36" h="46">
                  <a:moveTo>
                    <a:pt x="36" y="41"/>
                  </a:moveTo>
                  <a:lnTo>
                    <a:pt x="36" y="0"/>
                  </a:lnTo>
                  <a:lnTo>
                    <a:pt x="0" y="30"/>
                  </a:lnTo>
                  <a:lnTo>
                    <a:pt x="7" y="38"/>
                  </a:lnTo>
                  <a:lnTo>
                    <a:pt x="15" y="41"/>
                  </a:lnTo>
                  <a:lnTo>
                    <a:pt x="22" y="44"/>
                  </a:lnTo>
                  <a:lnTo>
                    <a:pt x="31" y="46"/>
                  </a:lnTo>
                  <a:lnTo>
                    <a:pt x="33" y="44"/>
                  </a:lnTo>
                  <a:lnTo>
                    <a:pt x="36" y="41"/>
                  </a:lnTo>
                  <a:close/>
                </a:path>
              </a:pathLst>
            </a:custGeom>
            <a:solidFill>
              <a:srgbClr val="FFFFFF"/>
            </a:solidFill>
            <a:ln w="9525">
              <a:noFill/>
              <a:round/>
              <a:headEnd/>
              <a:tailEnd/>
            </a:ln>
          </p:spPr>
          <p:txBody>
            <a:bodyPr/>
            <a:lstStyle/>
            <a:p>
              <a:endParaRPr lang="tr-TR"/>
            </a:p>
          </p:txBody>
        </p:sp>
        <p:sp>
          <p:nvSpPr>
            <p:cNvPr id="43428" name="Freeform 420"/>
            <p:cNvSpPr>
              <a:spLocks/>
            </p:cNvSpPr>
            <p:nvPr/>
          </p:nvSpPr>
          <p:spPr bwMode="auto">
            <a:xfrm>
              <a:off x="3471" y="836"/>
              <a:ext cx="16" cy="36"/>
            </a:xfrm>
            <a:custGeom>
              <a:avLst/>
              <a:gdLst/>
              <a:ahLst/>
              <a:cxnLst>
                <a:cxn ang="0">
                  <a:pos x="16" y="249"/>
                </a:cxn>
                <a:cxn ang="0">
                  <a:pos x="83" y="192"/>
                </a:cxn>
                <a:cxn ang="0">
                  <a:pos x="72" y="167"/>
                </a:cxn>
                <a:cxn ang="0">
                  <a:pos x="67" y="141"/>
                </a:cxn>
                <a:cxn ang="0">
                  <a:pos x="68" y="117"/>
                </a:cxn>
                <a:cxn ang="0">
                  <a:pos x="74" y="93"/>
                </a:cxn>
                <a:cxn ang="0">
                  <a:pos x="80" y="70"/>
                </a:cxn>
                <a:cxn ang="0">
                  <a:pos x="90" y="47"/>
                </a:cxn>
                <a:cxn ang="0">
                  <a:pos x="99" y="24"/>
                </a:cxn>
                <a:cxn ang="0">
                  <a:pos x="109" y="0"/>
                </a:cxn>
                <a:cxn ang="0">
                  <a:pos x="82" y="20"/>
                </a:cxn>
                <a:cxn ang="0">
                  <a:pos x="61" y="44"/>
                </a:cxn>
                <a:cxn ang="0">
                  <a:pos x="43" y="72"/>
                </a:cxn>
                <a:cxn ang="0">
                  <a:pos x="31" y="103"/>
                </a:cxn>
                <a:cxn ang="0">
                  <a:pos x="20" y="136"/>
                </a:cxn>
                <a:cxn ang="0">
                  <a:pos x="12" y="170"/>
                </a:cxn>
                <a:cxn ang="0">
                  <a:pos x="5" y="205"/>
                </a:cxn>
                <a:cxn ang="0">
                  <a:pos x="0" y="238"/>
                </a:cxn>
                <a:cxn ang="0">
                  <a:pos x="0" y="243"/>
                </a:cxn>
                <a:cxn ang="0">
                  <a:pos x="3" y="247"/>
                </a:cxn>
                <a:cxn ang="0">
                  <a:pos x="9" y="250"/>
                </a:cxn>
                <a:cxn ang="0">
                  <a:pos x="16" y="249"/>
                </a:cxn>
              </a:cxnLst>
              <a:rect l="0" t="0" r="r" b="b"/>
              <a:pathLst>
                <a:path w="109" h="250">
                  <a:moveTo>
                    <a:pt x="16" y="249"/>
                  </a:moveTo>
                  <a:lnTo>
                    <a:pt x="83" y="192"/>
                  </a:lnTo>
                  <a:lnTo>
                    <a:pt x="72" y="167"/>
                  </a:lnTo>
                  <a:lnTo>
                    <a:pt x="67" y="141"/>
                  </a:lnTo>
                  <a:lnTo>
                    <a:pt x="68" y="117"/>
                  </a:lnTo>
                  <a:lnTo>
                    <a:pt x="74" y="93"/>
                  </a:lnTo>
                  <a:lnTo>
                    <a:pt x="80" y="70"/>
                  </a:lnTo>
                  <a:lnTo>
                    <a:pt x="90" y="47"/>
                  </a:lnTo>
                  <a:lnTo>
                    <a:pt x="99" y="24"/>
                  </a:lnTo>
                  <a:lnTo>
                    <a:pt x="109" y="0"/>
                  </a:lnTo>
                  <a:lnTo>
                    <a:pt x="82" y="20"/>
                  </a:lnTo>
                  <a:lnTo>
                    <a:pt x="61" y="44"/>
                  </a:lnTo>
                  <a:lnTo>
                    <a:pt x="43" y="72"/>
                  </a:lnTo>
                  <a:lnTo>
                    <a:pt x="31" y="103"/>
                  </a:lnTo>
                  <a:lnTo>
                    <a:pt x="20" y="136"/>
                  </a:lnTo>
                  <a:lnTo>
                    <a:pt x="12" y="170"/>
                  </a:lnTo>
                  <a:lnTo>
                    <a:pt x="5" y="205"/>
                  </a:lnTo>
                  <a:lnTo>
                    <a:pt x="0" y="238"/>
                  </a:lnTo>
                  <a:lnTo>
                    <a:pt x="0" y="243"/>
                  </a:lnTo>
                  <a:lnTo>
                    <a:pt x="3" y="247"/>
                  </a:lnTo>
                  <a:lnTo>
                    <a:pt x="9" y="250"/>
                  </a:lnTo>
                  <a:lnTo>
                    <a:pt x="16" y="249"/>
                  </a:lnTo>
                  <a:close/>
                </a:path>
              </a:pathLst>
            </a:custGeom>
            <a:solidFill>
              <a:srgbClr val="FFFFFF"/>
            </a:solidFill>
            <a:ln w="9525">
              <a:noFill/>
              <a:round/>
              <a:headEnd/>
              <a:tailEnd/>
            </a:ln>
          </p:spPr>
          <p:txBody>
            <a:bodyPr/>
            <a:lstStyle/>
            <a:p>
              <a:endParaRPr lang="tr-TR"/>
            </a:p>
          </p:txBody>
        </p:sp>
        <p:sp>
          <p:nvSpPr>
            <p:cNvPr id="43429" name="Freeform 421"/>
            <p:cNvSpPr>
              <a:spLocks/>
            </p:cNvSpPr>
            <p:nvPr/>
          </p:nvSpPr>
          <p:spPr bwMode="auto">
            <a:xfrm>
              <a:off x="3621" y="832"/>
              <a:ext cx="9" cy="3"/>
            </a:xfrm>
            <a:custGeom>
              <a:avLst/>
              <a:gdLst/>
              <a:ahLst/>
              <a:cxnLst>
                <a:cxn ang="0">
                  <a:pos x="52" y="10"/>
                </a:cxn>
                <a:cxn ang="0">
                  <a:pos x="59" y="10"/>
                </a:cxn>
                <a:cxn ang="0">
                  <a:pos x="60" y="9"/>
                </a:cxn>
                <a:cxn ang="0">
                  <a:pos x="59" y="7"/>
                </a:cxn>
                <a:cxn ang="0">
                  <a:pos x="62" y="0"/>
                </a:cxn>
                <a:cxn ang="0">
                  <a:pos x="0" y="16"/>
                </a:cxn>
                <a:cxn ang="0">
                  <a:pos x="5" y="16"/>
                </a:cxn>
                <a:cxn ang="0">
                  <a:pos x="11" y="14"/>
                </a:cxn>
                <a:cxn ang="0">
                  <a:pos x="17" y="16"/>
                </a:cxn>
                <a:cxn ang="0">
                  <a:pos x="24" y="16"/>
                </a:cxn>
                <a:cxn ang="0">
                  <a:pos x="30" y="16"/>
                </a:cxn>
                <a:cxn ang="0">
                  <a:pos x="37" y="16"/>
                </a:cxn>
                <a:cxn ang="0">
                  <a:pos x="43" y="14"/>
                </a:cxn>
                <a:cxn ang="0">
                  <a:pos x="52" y="10"/>
                </a:cxn>
              </a:cxnLst>
              <a:rect l="0" t="0" r="r" b="b"/>
              <a:pathLst>
                <a:path w="62" h="16">
                  <a:moveTo>
                    <a:pt x="52" y="10"/>
                  </a:moveTo>
                  <a:lnTo>
                    <a:pt x="59" y="10"/>
                  </a:lnTo>
                  <a:lnTo>
                    <a:pt x="60" y="9"/>
                  </a:lnTo>
                  <a:lnTo>
                    <a:pt x="59" y="7"/>
                  </a:lnTo>
                  <a:lnTo>
                    <a:pt x="62" y="0"/>
                  </a:lnTo>
                  <a:lnTo>
                    <a:pt x="0" y="16"/>
                  </a:lnTo>
                  <a:lnTo>
                    <a:pt x="5" y="16"/>
                  </a:lnTo>
                  <a:lnTo>
                    <a:pt x="11" y="14"/>
                  </a:lnTo>
                  <a:lnTo>
                    <a:pt x="17" y="16"/>
                  </a:lnTo>
                  <a:lnTo>
                    <a:pt x="24" y="16"/>
                  </a:lnTo>
                  <a:lnTo>
                    <a:pt x="30" y="16"/>
                  </a:lnTo>
                  <a:lnTo>
                    <a:pt x="37" y="16"/>
                  </a:lnTo>
                  <a:lnTo>
                    <a:pt x="43" y="14"/>
                  </a:lnTo>
                  <a:lnTo>
                    <a:pt x="52" y="10"/>
                  </a:lnTo>
                  <a:close/>
                </a:path>
              </a:pathLst>
            </a:custGeom>
            <a:solidFill>
              <a:srgbClr val="FFFFFF"/>
            </a:solidFill>
            <a:ln w="9525">
              <a:noFill/>
              <a:round/>
              <a:headEnd/>
              <a:tailEnd/>
            </a:ln>
          </p:spPr>
          <p:txBody>
            <a:bodyPr/>
            <a:lstStyle/>
            <a:p>
              <a:endParaRPr lang="tr-TR"/>
            </a:p>
          </p:txBody>
        </p:sp>
        <p:sp>
          <p:nvSpPr>
            <p:cNvPr id="43430" name="Freeform 422"/>
            <p:cNvSpPr>
              <a:spLocks/>
            </p:cNvSpPr>
            <p:nvPr/>
          </p:nvSpPr>
          <p:spPr bwMode="auto">
            <a:xfrm>
              <a:off x="3643" y="790"/>
              <a:ext cx="27" cy="39"/>
            </a:xfrm>
            <a:custGeom>
              <a:avLst/>
              <a:gdLst/>
              <a:ahLst/>
              <a:cxnLst>
                <a:cxn ang="0">
                  <a:pos x="21" y="268"/>
                </a:cxn>
                <a:cxn ang="0">
                  <a:pos x="47" y="242"/>
                </a:cxn>
                <a:cxn ang="0">
                  <a:pos x="56" y="240"/>
                </a:cxn>
                <a:cxn ang="0">
                  <a:pos x="61" y="238"/>
                </a:cxn>
                <a:cxn ang="0">
                  <a:pos x="66" y="234"/>
                </a:cxn>
                <a:cxn ang="0">
                  <a:pos x="73" y="227"/>
                </a:cxn>
                <a:cxn ang="0">
                  <a:pos x="145" y="140"/>
                </a:cxn>
                <a:cxn ang="0">
                  <a:pos x="135" y="108"/>
                </a:cxn>
                <a:cxn ang="0">
                  <a:pos x="133" y="108"/>
                </a:cxn>
                <a:cxn ang="0">
                  <a:pos x="130" y="107"/>
                </a:cxn>
                <a:cxn ang="0">
                  <a:pos x="126" y="105"/>
                </a:cxn>
                <a:cxn ang="0">
                  <a:pos x="124" y="98"/>
                </a:cxn>
                <a:cxn ang="0">
                  <a:pos x="124" y="92"/>
                </a:cxn>
                <a:cxn ang="0">
                  <a:pos x="128" y="86"/>
                </a:cxn>
                <a:cxn ang="0">
                  <a:pos x="132" y="82"/>
                </a:cxn>
                <a:cxn ang="0">
                  <a:pos x="140" y="78"/>
                </a:cxn>
                <a:cxn ang="0">
                  <a:pos x="142" y="66"/>
                </a:cxn>
                <a:cxn ang="0">
                  <a:pos x="145" y="55"/>
                </a:cxn>
                <a:cxn ang="0">
                  <a:pos x="151" y="46"/>
                </a:cxn>
                <a:cxn ang="0">
                  <a:pos x="157" y="36"/>
                </a:cxn>
                <a:cxn ang="0">
                  <a:pos x="164" y="29"/>
                </a:cxn>
                <a:cxn ang="0">
                  <a:pos x="172" y="19"/>
                </a:cxn>
                <a:cxn ang="0">
                  <a:pos x="182" y="10"/>
                </a:cxn>
                <a:cxn ang="0">
                  <a:pos x="192" y="0"/>
                </a:cxn>
                <a:cxn ang="0">
                  <a:pos x="98" y="72"/>
                </a:cxn>
                <a:cxn ang="0">
                  <a:pos x="78" y="129"/>
                </a:cxn>
                <a:cxn ang="0">
                  <a:pos x="0" y="238"/>
                </a:cxn>
                <a:cxn ang="0">
                  <a:pos x="6" y="268"/>
                </a:cxn>
                <a:cxn ang="0">
                  <a:pos x="8" y="268"/>
                </a:cxn>
                <a:cxn ang="0">
                  <a:pos x="13" y="268"/>
                </a:cxn>
                <a:cxn ang="0">
                  <a:pos x="18" y="268"/>
                </a:cxn>
                <a:cxn ang="0">
                  <a:pos x="21" y="268"/>
                </a:cxn>
              </a:cxnLst>
              <a:rect l="0" t="0" r="r" b="b"/>
              <a:pathLst>
                <a:path w="192" h="268">
                  <a:moveTo>
                    <a:pt x="21" y="268"/>
                  </a:moveTo>
                  <a:lnTo>
                    <a:pt x="47" y="242"/>
                  </a:lnTo>
                  <a:lnTo>
                    <a:pt x="56" y="240"/>
                  </a:lnTo>
                  <a:lnTo>
                    <a:pt x="61" y="238"/>
                  </a:lnTo>
                  <a:lnTo>
                    <a:pt x="66" y="234"/>
                  </a:lnTo>
                  <a:lnTo>
                    <a:pt x="73" y="227"/>
                  </a:lnTo>
                  <a:lnTo>
                    <a:pt x="145" y="140"/>
                  </a:lnTo>
                  <a:lnTo>
                    <a:pt x="135" y="108"/>
                  </a:lnTo>
                  <a:lnTo>
                    <a:pt x="133" y="108"/>
                  </a:lnTo>
                  <a:lnTo>
                    <a:pt x="130" y="107"/>
                  </a:lnTo>
                  <a:lnTo>
                    <a:pt x="126" y="105"/>
                  </a:lnTo>
                  <a:lnTo>
                    <a:pt x="124" y="98"/>
                  </a:lnTo>
                  <a:lnTo>
                    <a:pt x="124" y="92"/>
                  </a:lnTo>
                  <a:lnTo>
                    <a:pt x="128" y="86"/>
                  </a:lnTo>
                  <a:lnTo>
                    <a:pt x="132" y="82"/>
                  </a:lnTo>
                  <a:lnTo>
                    <a:pt x="140" y="78"/>
                  </a:lnTo>
                  <a:lnTo>
                    <a:pt x="142" y="66"/>
                  </a:lnTo>
                  <a:lnTo>
                    <a:pt x="145" y="55"/>
                  </a:lnTo>
                  <a:lnTo>
                    <a:pt x="151" y="46"/>
                  </a:lnTo>
                  <a:lnTo>
                    <a:pt x="157" y="36"/>
                  </a:lnTo>
                  <a:lnTo>
                    <a:pt x="164" y="29"/>
                  </a:lnTo>
                  <a:lnTo>
                    <a:pt x="172" y="19"/>
                  </a:lnTo>
                  <a:lnTo>
                    <a:pt x="182" y="10"/>
                  </a:lnTo>
                  <a:lnTo>
                    <a:pt x="192" y="0"/>
                  </a:lnTo>
                  <a:lnTo>
                    <a:pt x="98" y="72"/>
                  </a:lnTo>
                  <a:lnTo>
                    <a:pt x="78" y="129"/>
                  </a:lnTo>
                  <a:lnTo>
                    <a:pt x="0" y="238"/>
                  </a:lnTo>
                  <a:lnTo>
                    <a:pt x="6" y="268"/>
                  </a:lnTo>
                  <a:lnTo>
                    <a:pt x="8" y="268"/>
                  </a:lnTo>
                  <a:lnTo>
                    <a:pt x="13" y="268"/>
                  </a:lnTo>
                  <a:lnTo>
                    <a:pt x="18" y="268"/>
                  </a:lnTo>
                  <a:lnTo>
                    <a:pt x="21" y="268"/>
                  </a:lnTo>
                  <a:close/>
                </a:path>
              </a:pathLst>
            </a:custGeom>
            <a:solidFill>
              <a:srgbClr val="FFFFFF"/>
            </a:solidFill>
            <a:ln w="9525">
              <a:noFill/>
              <a:round/>
              <a:headEnd/>
              <a:tailEnd/>
            </a:ln>
          </p:spPr>
          <p:txBody>
            <a:bodyPr/>
            <a:lstStyle/>
            <a:p>
              <a:endParaRPr lang="tr-TR"/>
            </a:p>
          </p:txBody>
        </p:sp>
        <p:sp>
          <p:nvSpPr>
            <p:cNvPr id="43431" name="Freeform 423"/>
            <p:cNvSpPr>
              <a:spLocks/>
            </p:cNvSpPr>
            <p:nvPr/>
          </p:nvSpPr>
          <p:spPr bwMode="auto">
            <a:xfrm>
              <a:off x="3798" y="774"/>
              <a:ext cx="11" cy="16"/>
            </a:xfrm>
            <a:custGeom>
              <a:avLst/>
              <a:gdLst/>
              <a:ahLst/>
              <a:cxnLst>
                <a:cxn ang="0">
                  <a:pos x="0" y="118"/>
                </a:cxn>
                <a:cxn ang="0">
                  <a:pos x="78" y="0"/>
                </a:cxn>
                <a:cxn ang="0">
                  <a:pos x="0" y="118"/>
                </a:cxn>
              </a:cxnLst>
              <a:rect l="0" t="0" r="r" b="b"/>
              <a:pathLst>
                <a:path w="78" h="118">
                  <a:moveTo>
                    <a:pt x="0" y="118"/>
                  </a:moveTo>
                  <a:lnTo>
                    <a:pt x="78" y="0"/>
                  </a:lnTo>
                  <a:lnTo>
                    <a:pt x="0" y="118"/>
                  </a:lnTo>
                  <a:close/>
                </a:path>
              </a:pathLst>
            </a:custGeom>
            <a:solidFill>
              <a:srgbClr val="FFFFFF"/>
            </a:solidFill>
            <a:ln w="9525">
              <a:noFill/>
              <a:round/>
              <a:headEnd/>
              <a:tailEnd/>
            </a:ln>
          </p:spPr>
          <p:txBody>
            <a:bodyPr/>
            <a:lstStyle/>
            <a:p>
              <a:endParaRPr lang="tr-TR"/>
            </a:p>
          </p:txBody>
        </p:sp>
        <p:sp>
          <p:nvSpPr>
            <p:cNvPr id="43432" name="Freeform 424"/>
            <p:cNvSpPr>
              <a:spLocks/>
            </p:cNvSpPr>
            <p:nvPr/>
          </p:nvSpPr>
          <p:spPr bwMode="auto">
            <a:xfrm>
              <a:off x="3617" y="787"/>
              <a:ext cx="36" cy="43"/>
            </a:xfrm>
            <a:custGeom>
              <a:avLst/>
              <a:gdLst/>
              <a:ahLst/>
              <a:cxnLst>
                <a:cxn ang="0">
                  <a:pos x="0" y="300"/>
                </a:cxn>
                <a:cxn ang="0">
                  <a:pos x="154" y="233"/>
                </a:cxn>
                <a:cxn ang="0">
                  <a:pos x="200" y="161"/>
                </a:cxn>
                <a:cxn ang="0">
                  <a:pos x="189" y="165"/>
                </a:cxn>
                <a:cxn ang="0">
                  <a:pos x="183" y="168"/>
                </a:cxn>
                <a:cxn ang="0">
                  <a:pos x="176" y="173"/>
                </a:cxn>
                <a:cxn ang="0">
                  <a:pos x="170" y="176"/>
                </a:cxn>
                <a:cxn ang="0">
                  <a:pos x="165" y="176"/>
                </a:cxn>
                <a:cxn ang="0">
                  <a:pos x="162" y="173"/>
                </a:cxn>
                <a:cxn ang="0">
                  <a:pos x="159" y="168"/>
                </a:cxn>
                <a:cxn ang="0">
                  <a:pos x="159" y="161"/>
                </a:cxn>
                <a:cxn ang="0">
                  <a:pos x="166" y="140"/>
                </a:cxn>
                <a:cxn ang="0">
                  <a:pos x="182" y="121"/>
                </a:cxn>
                <a:cxn ang="0">
                  <a:pos x="198" y="105"/>
                </a:cxn>
                <a:cxn ang="0">
                  <a:pos x="216" y="89"/>
                </a:cxn>
                <a:cxn ang="0">
                  <a:pos x="233" y="73"/>
                </a:cxn>
                <a:cxn ang="0">
                  <a:pos x="246" y="53"/>
                </a:cxn>
                <a:cxn ang="0">
                  <a:pos x="252" y="30"/>
                </a:cxn>
                <a:cxn ang="0">
                  <a:pos x="252" y="1"/>
                </a:cxn>
                <a:cxn ang="0">
                  <a:pos x="239" y="0"/>
                </a:cxn>
                <a:cxn ang="0">
                  <a:pos x="227" y="1"/>
                </a:cxn>
                <a:cxn ang="0">
                  <a:pos x="214" y="5"/>
                </a:cxn>
                <a:cxn ang="0">
                  <a:pos x="202" y="8"/>
                </a:cxn>
                <a:cxn ang="0">
                  <a:pos x="189" y="14"/>
                </a:cxn>
                <a:cxn ang="0">
                  <a:pos x="177" y="17"/>
                </a:cxn>
                <a:cxn ang="0">
                  <a:pos x="165" y="21"/>
                </a:cxn>
                <a:cxn ang="0">
                  <a:pos x="154" y="21"/>
                </a:cxn>
                <a:cxn ang="0">
                  <a:pos x="150" y="28"/>
                </a:cxn>
                <a:cxn ang="0">
                  <a:pos x="148" y="34"/>
                </a:cxn>
                <a:cxn ang="0">
                  <a:pos x="147" y="41"/>
                </a:cxn>
                <a:cxn ang="0">
                  <a:pos x="148" y="46"/>
                </a:cxn>
                <a:cxn ang="0">
                  <a:pos x="151" y="57"/>
                </a:cxn>
                <a:cxn ang="0">
                  <a:pos x="159" y="63"/>
                </a:cxn>
                <a:cxn ang="0">
                  <a:pos x="0" y="300"/>
                </a:cxn>
              </a:cxnLst>
              <a:rect l="0" t="0" r="r" b="b"/>
              <a:pathLst>
                <a:path w="252" h="300">
                  <a:moveTo>
                    <a:pt x="0" y="300"/>
                  </a:moveTo>
                  <a:lnTo>
                    <a:pt x="154" y="233"/>
                  </a:lnTo>
                  <a:lnTo>
                    <a:pt x="200" y="161"/>
                  </a:lnTo>
                  <a:lnTo>
                    <a:pt x="189" y="165"/>
                  </a:lnTo>
                  <a:lnTo>
                    <a:pt x="183" y="168"/>
                  </a:lnTo>
                  <a:lnTo>
                    <a:pt x="176" y="173"/>
                  </a:lnTo>
                  <a:lnTo>
                    <a:pt x="170" y="176"/>
                  </a:lnTo>
                  <a:lnTo>
                    <a:pt x="165" y="176"/>
                  </a:lnTo>
                  <a:lnTo>
                    <a:pt x="162" y="173"/>
                  </a:lnTo>
                  <a:lnTo>
                    <a:pt x="159" y="168"/>
                  </a:lnTo>
                  <a:lnTo>
                    <a:pt x="159" y="161"/>
                  </a:lnTo>
                  <a:lnTo>
                    <a:pt x="166" y="140"/>
                  </a:lnTo>
                  <a:lnTo>
                    <a:pt x="182" y="121"/>
                  </a:lnTo>
                  <a:lnTo>
                    <a:pt x="198" y="105"/>
                  </a:lnTo>
                  <a:lnTo>
                    <a:pt x="216" y="89"/>
                  </a:lnTo>
                  <a:lnTo>
                    <a:pt x="233" y="73"/>
                  </a:lnTo>
                  <a:lnTo>
                    <a:pt x="246" y="53"/>
                  </a:lnTo>
                  <a:lnTo>
                    <a:pt x="252" y="30"/>
                  </a:lnTo>
                  <a:lnTo>
                    <a:pt x="252" y="1"/>
                  </a:lnTo>
                  <a:lnTo>
                    <a:pt x="239" y="0"/>
                  </a:lnTo>
                  <a:lnTo>
                    <a:pt x="227" y="1"/>
                  </a:lnTo>
                  <a:lnTo>
                    <a:pt x="214" y="5"/>
                  </a:lnTo>
                  <a:lnTo>
                    <a:pt x="202" y="8"/>
                  </a:lnTo>
                  <a:lnTo>
                    <a:pt x="189" y="14"/>
                  </a:lnTo>
                  <a:lnTo>
                    <a:pt x="177" y="17"/>
                  </a:lnTo>
                  <a:lnTo>
                    <a:pt x="165" y="21"/>
                  </a:lnTo>
                  <a:lnTo>
                    <a:pt x="154" y="21"/>
                  </a:lnTo>
                  <a:lnTo>
                    <a:pt x="150" y="28"/>
                  </a:lnTo>
                  <a:lnTo>
                    <a:pt x="148" y="34"/>
                  </a:lnTo>
                  <a:lnTo>
                    <a:pt x="147" y="41"/>
                  </a:lnTo>
                  <a:lnTo>
                    <a:pt x="148" y="46"/>
                  </a:lnTo>
                  <a:lnTo>
                    <a:pt x="151" y="57"/>
                  </a:lnTo>
                  <a:lnTo>
                    <a:pt x="159" y="63"/>
                  </a:lnTo>
                  <a:lnTo>
                    <a:pt x="0" y="300"/>
                  </a:lnTo>
                  <a:close/>
                </a:path>
              </a:pathLst>
            </a:custGeom>
            <a:solidFill>
              <a:srgbClr val="FFFFFF"/>
            </a:solidFill>
            <a:ln w="9525">
              <a:noFill/>
              <a:round/>
              <a:headEnd/>
              <a:tailEnd/>
            </a:ln>
          </p:spPr>
          <p:txBody>
            <a:bodyPr/>
            <a:lstStyle/>
            <a:p>
              <a:endParaRPr lang="tr-TR"/>
            </a:p>
          </p:txBody>
        </p:sp>
        <p:sp>
          <p:nvSpPr>
            <p:cNvPr id="43433" name="Freeform 425"/>
            <p:cNvSpPr>
              <a:spLocks/>
            </p:cNvSpPr>
            <p:nvPr/>
          </p:nvSpPr>
          <p:spPr bwMode="auto">
            <a:xfrm>
              <a:off x="3779" y="772"/>
              <a:ext cx="26" cy="19"/>
            </a:xfrm>
            <a:custGeom>
              <a:avLst/>
              <a:gdLst/>
              <a:ahLst/>
              <a:cxnLst>
                <a:cxn ang="0">
                  <a:pos x="81" y="128"/>
                </a:cxn>
                <a:cxn ang="0">
                  <a:pos x="185" y="0"/>
                </a:cxn>
                <a:cxn ang="0">
                  <a:pos x="0" y="117"/>
                </a:cxn>
                <a:cxn ang="0">
                  <a:pos x="0" y="126"/>
                </a:cxn>
                <a:cxn ang="0">
                  <a:pos x="4" y="134"/>
                </a:cxn>
                <a:cxn ang="0">
                  <a:pos x="81" y="128"/>
                </a:cxn>
              </a:cxnLst>
              <a:rect l="0" t="0" r="r" b="b"/>
              <a:pathLst>
                <a:path w="185" h="134">
                  <a:moveTo>
                    <a:pt x="81" y="128"/>
                  </a:moveTo>
                  <a:lnTo>
                    <a:pt x="185" y="0"/>
                  </a:lnTo>
                  <a:lnTo>
                    <a:pt x="0" y="117"/>
                  </a:lnTo>
                  <a:lnTo>
                    <a:pt x="0" y="126"/>
                  </a:lnTo>
                  <a:lnTo>
                    <a:pt x="4" y="134"/>
                  </a:lnTo>
                  <a:lnTo>
                    <a:pt x="81" y="128"/>
                  </a:lnTo>
                  <a:close/>
                </a:path>
              </a:pathLst>
            </a:custGeom>
            <a:solidFill>
              <a:srgbClr val="FFFFFF"/>
            </a:solidFill>
            <a:ln w="9525">
              <a:noFill/>
              <a:round/>
              <a:headEnd/>
              <a:tailEnd/>
            </a:ln>
          </p:spPr>
          <p:txBody>
            <a:bodyPr/>
            <a:lstStyle/>
            <a:p>
              <a:endParaRPr lang="tr-TR"/>
            </a:p>
          </p:txBody>
        </p:sp>
        <p:sp>
          <p:nvSpPr>
            <p:cNvPr id="43434" name="Freeform 426"/>
            <p:cNvSpPr>
              <a:spLocks/>
            </p:cNvSpPr>
            <p:nvPr/>
          </p:nvSpPr>
          <p:spPr bwMode="auto">
            <a:xfrm>
              <a:off x="3339" y="849"/>
              <a:ext cx="24" cy="48"/>
            </a:xfrm>
            <a:custGeom>
              <a:avLst/>
              <a:gdLst/>
              <a:ahLst/>
              <a:cxnLst>
                <a:cxn ang="0">
                  <a:pos x="5" y="325"/>
                </a:cxn>
                <a:cxn ang="0">
                  <a:pos x="15" y="279"/>
                </a:cxn>
                <a:cxn ang="0">
                  <a:pos x="33" y="237"/>
                </a:cxn>
                <a:cxn ang="0">
                  <a:pos x="57" y="199"/>
                </a:cxn>
                <a:cxn ang="0">
                  <a:pos x="85" y="162"/>
                </a:cxn>
                <a:cxn ang="0">
                  <a:pos x="111" y="126"/>
                </a:cxn>
                <a:cxn ang="0">
                  <a:pos x="135" y="88"/>
                </a:cxn>
                <a:cxn ang="0">
                  <a:pos x="153" y="47"/>
                </a:cxn>
                <a:cxn ang="0">
                  <a:pos x="165" y="0"/>
                </a:cxn>
                <a:cxn ang="0">
                  <a:pos x="82" y="57"/>
                </a:cxn>
                <a:cxn ang="0">
                  <a:pos x="0" y="325"/>
                </a:cxn>
                <a:cxn ang="0">
                  <a:pos x="2" y="329"/>
                </a:cxn>
                <a:cxn ang="0">
                  <a:pos x="4" y="335"/>
                </a:cxn>
                <a:cxn ang="0">
                  <a:pos x="4" y="338"/>
                </a:cxn>
                <a:cxn ang="0">
                  <a:pos x="4" y="337"/>
                </a:cxn>
                <a:cxn ang="0">
                  <a:pos x="4" y="333"/>
                </a:cxn>
                <a:cxn ang="0">
                  <a:pos x="5" y="325"/>
                </a:cxn>
              </a:cxnLst>
              <a:rect l="0" t="0" r="r" b="b"/>
              <a:pathLst>
                <a:path w="165" h="338">
                  <a:moveTo>
                    <a:pt x="5" y="325"/>
                  </a:moveTo>
                  <a:lnTo>
                    <a:pt x="15" y="279"/>
                  </a:lnTo>
                  <a:lnTo>
                    <a:pt x="33" y="237"/>
                  </a:lnTo>
                  <a:lnTo>
                    <a:pt x="57" y="199"/>
                  </a:lnTo>
                  <a:lnTo>
                    <a:pt x="85" y="162"/>
                  </a:lnTo>
                  <a:lnTo>
                    <a:pt x="111" y="126"/>
                  </a:lnTo>
                  <a:lnTo>
                    <a:pt x="135" y="88"/>
                  </a:lnTo>
                  <a:lnTo>
                    <a:pt x="153" y="47"/>
                  </a:lnTo>
                  <a:lnTo>
                    <a:pt x="165" y="0"/>
                  </a:lnTo>
                  <a:lnTo>
                    <a:pt x="82" y="57"/>
                  </a:lnTo>
                  <a:lnTo>
                    <a:pt x="0" y="325"/>
                  </a:lnTo>
                  <a:lnTo>
                    <a:pt x="2" y="329"/>
                  </a:lnTo>
                  <a:lnTo>
                    <a:pt x="4" y="335"/>
                  </a:lnTo>
                  <a:lnTo>
                    <a:pt x="4" y="338"/>
                  </a:lnTo>
                  <a:lnTo>
                    <a:pt x="4" y="337"/>
                  </a:lnTo>
                  <a:lnTo>
                    <a:pt x="4" y="333"/>
                  </a:lnTo>
                  <a:lnTo>
                    <a:pt x="5" y="325"/>
                  </a:lnTo>
                  <a:close/>
                </a:path>
              </a:pathLst>
            </a:custGeom>
            <a:solidFill>
              <a:srgbClr val="FFFFFF"/>
            </a:solidFill>
            <a:ln w="9525">
              <a:noFill/>
              <a:round/>
              <a:headEnd/>
              <a:tailEnd/>
            </a:ln>
          </p:spPr>
          <p:txBody>
            <a:bodyPr/>
            <a:lstStyle/>
            <a:p>
              <a:endParaRPr lang="tr-TR"/>
            </a:p>
          </p:txBody>
        </p:sp>
        <p:sp>
          <p:nvSpPr>
            <p:cNvPr id="43435" name="Freeform 427"/>
            <p:cNvSpPr>
              <a:spLocks/>
            </p:cNvSpPr>
            <p:nvPr/>
          </p:nvSpPr>
          <p:spPr bwMode="auto">
            <a:xfrm>
              <a:off x="3723" y="790"/>
              <a:ext cx="17" cy="12"/>
            </a:xfrm>
            <a:custGeom>
              <a:avLst/>
              <a:gdLst/>
              <a:ahLst/>
              <a:cxnLst>
                <a:cxn ang="0">
                  <a:pos x="41" y="83"/>
                </a:cxn>
                <a:cxn ang="0">
                  <a:pos x="53" y="81"/>
                </a:cxn>
                <a:cxn ang="0">
                  <a:pos x="65" y="75"/>
                </a:cxn>
                <a:cxn ang="0">
                  <a:pos x="75" y="70"/>
                </a:cxn>
                <a:cxn ang="0">
                  <a:pos x="86" y="61"/>
                </a:cxn>
                <a:cxn ang="0">
                  <a:pos x="94" y="54"/>
                </a:cxn>
                <a:cxn ang="0">
                  <a:pos x="104" y="44"/>
                </a:cxn>
                <a:cxn ang="0">
                  <a:pos x="113" y="35"/>
                </a:cxn>
                <a:cxn ang="0">
                  <a:pos x="123" y="26"/>
                </a:cxn>
                <a:cxn ang="0">
                  <a:pos x="123" y="20"/>
                </a:cxn>
                <a:cxn ang="0">
                  <a:pos x="123" y="13"/>
                </a:cxn>
                <a:cxn ang="0">
                  <a:pos x="123" y="8"/>
                </a:cxn>
                <a:cxn ang="0">
                  <a:pos x="123" y="0"/>
                </a:cxn>
                <a:cxn ang="0">
                  <a:pos x="30" y="36"/>
                </a:cxn>
                <a:cxn ang="0">
                  <a:pos x="21" y="43"/>
                </a:cxn>
                <a:cxn ang="0">
                  <a:pos x="13" y="52"/>
                </a:cxn>
                <a:cxn ang="0">
                  <a:pos x="4" y="61"/>
                </a:cxn>
                <a:cxn ang="0">
                  <a:pos x="0" y="72"/>
                </a:cxn>
                <a:cxn ang="0">
                  <a:pos x="6" y="79"/>
                </a:cxn>
                <a:cxn ang="0">
                  <a:pos x="17" y="82"/>
                </a:cxn>
                <a:cxn ang="0">
                  <a:pos x="24" y="83"/>
                </a:cxn>
                <a:cxn ang="0">
                  <a:pos x="30" y="83"/>
                </a:cxn>
                <a:cxn ang="0">
                  <a:pos x="36" y="83"/>
                </a:cxn>
                <a:cxn ang="0">
                  <a:pos x="41" y="83"/>
                </a:cxn>
              </a:cxnLst>
              <a:rect l="0" t="0" r="r" b="b"/>
              <a:pathLst>
                <a:path w="123" h="83">
                  <a:moveTo>
                    <a:pt x="41" y="83"/>
                  </a:moveTo>
                  <a:lnTo>
                    <a:pt x="53" y="81"/>
                  </a:lnTo>
                  <a:lnTo>
                    <a:pt x="65" y="75"/>
                  </a:lnTo>
                  <a:lnTo>
                    <a:pt x="75" y="70"/>
                  </a:lnTo>
                  <a:lnTo>
                    <a:pt x="86" y="61"/>
                  </a:lnTo>
                  <a:lnTo>
                    <a:pt x="94" y="54"/>
                  </a:lnTo>
                  <a:lnTo>
                    <a:pt x="104" y="44"/>
                  </a:lnTo>
                  <a:lnTo>
                    <a:pt x="113" y="35"/>
                  </a:lnTo>
                  <a:lnTo>
                    <a:pt x="123" y="26"/>
                  </a:lnTo>
                  <a:lnTo>
                    <a:pt x="123" y="20"/>
                  </a:lnTo>
                  <a:lnTo>
                    <a:pt x="123" y="13"/>
                  </a:lnTo>
                  <a:lnTo>
                    <a:pt x="123" y="8"/>
                  </a:lnTo>
                  <a:lnTo>
                    <a:pt x="123" y="0"/>
                  </a:lnTo>
                  <a:lnTo>
                    <a:pt x="30" y="36"/>
                  </a:lnTo>
                  <a:lnTo>
                    <a:pt x="21" y="43"/>
                  </a:lnTo>
                  <a:lnTo>
                    <a:pt x="13" y="52"/>
                  </a:lnTo>
                  <a:lnTo>
                    <a:pt x="4" y="61"/>
                  </a:lnTo>
                  <a:lnTo>
                    <a:pt x="0" y="72"/>
                  </a:lnTo>
                  <a:lnTo>
                    <a:pt x="6" y="79"/>
                  </a:lnTo>
                  <a:lnTo>
                    <a:pt x="17" y="82"/>
                  </a:lnTo>
                  <a:lnTo>
                    <a:pt x="24" y="83"/>
                  </a:lnTo>
                  <a:lnTo>
                    <a:pt x="30" y="83"/>
                  </a:lnTo>
                  <a:lnTo>
                    <a:pt x="36" y="83"/>
                  </a:lnTo>
                  <a:lnTo>
                    <a:pt x="41" y="83"/>
                  </a:lnTo>
                  <a:close/>
                </a:path>
              </a:pathLst>
            </a:custGeom>
            <a:solidFill>
              <a:srgbClr val="FFFFFF"/>
            </a:solidFill>
            <a:ln w="9525">
              <a:noFill/>
              <a:round/>
              <a:headEnd/>
              <a:tailEnd/>
            </a:ln>
          </p:spPr>
          <p:txBody>
            <a:bodyPr/>
            <a:lstStyle/>
            <a:p>
              <a:endParaRPr lang="tr-TR"/>
            </a:p>
          </p:txBody>
        </p:sp>
        <p:sp>
          <p:nvSpPr>
            <p:cNvPr id="43436" name="Freeform 428"/>
            <p:cNvSpPr>
              <a:spLocks/>
            </p:cNvSpPr>
            <p:nvPr/>
          </p:nvSpPr>
          <p:spPr bwMode="auto">
            <a:xfrm>
              <a:off x="3728" y="778"/>
              <a:ext cx="33" cy="18"/>
            </a:xfrm>
            <a:custGeom>
              <a:avLst/>
              <a:gdLst/>
              <a:ahLst/>
              <a:cxnLst>
                <a:cxn ang="0">
                  <a:pos x="128" y="130"/>
                </a:cxn>
                <a:cxn ang="0">
                  <a:pos x="231" y="16"/>
                </a:cxn>
                <a:cxn ang="0">
                  <a:pos x="227" y="10"/>
                </a:cxn>
                <a:cxn ang="0">
                  <a:pos x="221" y="6"/>
                </a:cxn>
                <a:cxn ang="0">
                  <a:pos x="180" y="26"/>
                </a:cxn>
                <a:cxn ang="0">
                  <a:pos x="174" y="26"/>
                </a:cxn>
                <a:cxn ang="0">
                  <a:pos x="168" y="24"/>
                </a:cxn>
                <a:cxn ang="0">
                  <a:pos x="163" y="22"/>
                </a:cxn>
                <a:cxn ang="0">
                  <a:pos x="160" y="18"/>
                </a:cxn>
                <a:cxn ang="0">
                  <a:pos x="151" y="9"/>
                </a:cxn>
                <a:cxn ang="0">
                  <a:pos x="143" y="0"/>
                </a:cxn>
                <a:cxn ang="0">
                  <a:pos x="121" y="0"/>
                </a:cxn>
                <a:cxn ang="0">
                  <a:pos x="101" y="3"/>
                </a:cxn>
                <a:cxn ang="0">
                  <a:pos x="80" y="10"/>
                </a:cxn>
                <a:cxn ang="0">
                  <a:pos x="62" y="18"/>
                </a:cxn>
                <a:cxn ang="0">
                  <a:pos x="42" y="30"/>
                </a:cxn>
                <a:cxn ang="0">
                  <a:pos x="27" y="43"/>
                </a:cxn>
                <a:cxn ang="0">
                  <a:pos x="12" y="58"/>
                </a:cxn>
                <a:cxn ang="0">
                  <a:pos x="0" y="73"/>
                </a:cxn>
                <a:cxn ang="0">
                  <a:pos x="113" y="47"/>
                </a:cxn>
                <a:cxn ang="0">
                  <a:pos x="120" y="47"/>
                </a:cxn>
                <a:cxn ang="0">
                  <a:pos x="132" y="52"/>
                </a:cxn>
                <a:cxn ang="0">
                  <a:pos x="138" y="57"/>
                </a:cxn>
                <a:cxn ang="0">
                  <a:pos x="143" y="60"/>
                </a:cxn>
                <a:cxn ang="0">
                  <a:pos x="149" y="64"/>
                </a:cxn>
                <a:cxn ang="0">
                  <a:pos x="154" y="68"/>
                </a:cxn>
                <a:cxn ang="0">
                  <a:pos x="143" y="104"/>
                </a:cxn>
                <a:cxn ang="0">
                  <a:pos x="128" y="130"/>
                </a:cxn>
              </a:cxnLst>
              <a:rect l="0" t="0" r="r" b="b"/>
              <a:pathLst>
                <a:path w="231" h="130">
                  <a:moveTo>
                    <a:pt x="128" y="130"/>
                  </a:moveTo>
                  <a:lnTo>
                    <a:pt x="231" y="16"/>
                  </a:lnTo>
                  <a:lnTo>
                    <a:pt x="227" y="10"/>
                  </a:lnTo>
                  <a:lnTo>
                    <a:pt x="221" y="6"/>
                  </a:lnTo>
                  <a:lnTo>
                    <a:pt x="180" y="26"/>
                  </a:lnTo>
                  <a:lnTo>
                    <a:pt x="174" y="26"/>
                  </a:lnTo>
                  <a:lnTo>
                    <a:pt x="168" y="24"/>
                  </a:lnTo>
                  <a:lnTo>
                    <a:pt x="163" y="22"/>
                  </a:lnTo>
                  <a:lnTo>
                    <a:pt x="160" y="18"/>
                  </a:lnTo>
                  <a:lnTo>
                    <a:pt x="151" y="9"/>
                  </a:lnTo>
                  <a:lnTo>
                    <a:pt x="143" y="0"/>
                  </a:lnTo>
                  <a:lnTo>
                    <a:pt x="121" y="0"/>
                  </a:lnTo>
                  <a:lnTo>
                    <a:pt x="101" y="3"/>
                  </a:lnTo>
                  <a:lnTo>
                    <a:pt x="80" y="10"/>
                  </a:lnTo>
                  <a:lnTo>
                    <a:pt x="62" y="18"/>
                  </a:lnTo>
                  <a:lnTo>
                    <a:pt x="42" y="30"/>
                  </a:lnTo>
                  <a:lnTo>
                    <a:pt x="27" y="43"/>
                  </a:lnTo>
                  <a:lnTo>
                    <a:pt x="12" y="58"/>
                  </a:lnTo>
                  <a:lnTo>
                    <a:pt x="0" y="73"/>
                  </a:lnTo>
                  <a:lnTo>
                    <a:pt x="113" y="47"/>
                  </a:lnTo>
                  <a:lnTo>
                    <a:pt x="120" y="47"/>
                  </a:lnTo>
                  <a:lnTo>
                    <a:pt x="132" y="52"/>
                  </a:lnTo>
                  <a:lnTo>
                    <a:pt x="138" y="57"/>
                  </a:lnTo>
                  <a:lnTo>
                    <a:pt x="143" y="60"/>
                  </a:lnTo>
                  <a:lnTo>
                    <a:pt x="149" y="64"/>
                  </a:lnTo>
                  <a:lnTo>
                    <a:pt x="154" y="68"/>
                  </a:lnTo>
                  <a:lnTo>
                    <a:pt x="143" y="104"/>
                  </a:lnTo>
                  <a:lnTo>
                    <a:pt x="128" y="130"/>
                  </a:lnTo>
                  <a:close/>
                </a:path>
              </a:pathLst>
            </a:custGeom>
            <a:solidFill>
              <a:srgbClr val="FFFFFF"/>
            </a:solidFill>
            <a:ln w="9525">
              <a:noFill/>
              <a:round/>
              <a:headEnd/>
              <a:tailEnd/>
            </a:ln>
          </p:spPr>
          <p:txBody>
            <a:bodyPr/>
            <a:lstStyle/>
            <a:p>
              <a:endParaRPr lang="tr-TR"/>
            </a:p>
          </p:txBody>
        </p:sp>
        <p:sp>
          <p:nvSpPr>
            <p:cNvPr id="43437" name="Freeform 429"/>
            <p:cNvSpPr>
              <a:spLocks/>
            </p:cNvSpPr>
            <p:nvPr/>
          </p:nvSpPr>
          <p:spPr bwMode="auto">
            <a:xfrm>
              <a:off x="3812" y="764"/>
              <a:ext cx="11" cy="16"/>
            </a:xfrm>
            <a:custGeom>
              <a:avLst/>
              <a:gdLst/>
              <a:ahLst/>
              <a:cxnLst>
                <a:cxn ang="0">
                  <a:pos x="5" y="109"/>
                </a:cxn>
                <a:cxn ang="0">
                  <a:pos x="73" y="21"/>
                </a:cxn>
                <a:cxn ang="0">
                  <a:pos x="66" y="15"/>
                </a:cxn>
                <a:cxn ang="0">
                  <a:pos x="60" y="9"/>
                </a:cxn>
                <a:cxn ang="0">
                  <a:pos x="51" y="5"/>
                </a:cxn>
                <a:cxn ang="0">
                  <a:pos x="41" y="0"/>
                </a:cxn>
                <a:cxn ang="0">
                  <a:pos x="0" y="114"/>
                </a:cxn>
                <a:cxn ang="0">
                  <a:pos x="2" y="112"/>
                </a:cxn>
                <a:cxn ang="0">
                  <a:pos x="5" y="109"/>
                </a:cxn>
              </a:cxnLst>
              <a:rect l="0" t="0" r="r" b="b"/>
              <a:pathLst>
                <a:path w="73" h="114">
                  <a:moveTo>
                    <a:pt x="5" y="109"/>
                  </a:moveTo>
                  <a:lnTo>
                    <a:pt x="73" y="21"/>
                  </a:lnTo>
                  <a:lnTo>
                    <a:pt x="66" y="15"/>
                  </a:lnTo>
                  <a:lnTo>
                    <a:pt x="60" y="9"/>
                  </a:lnTo>
                  <a:lnTo>
                    <a:pt x="51" y="5"/>
                  </a:lnTo>
                  <a:lnTo>
                    <a:pt x="41" y="0"/>
                  </a:lnTo>
                  <a:lnTo>
                    <a:pt x="0" y="114"/>
                  </a:lnTo>
                  <a:lnTo>
                    <a:pt x="2" y="112"/>
                  </a:lnTo>
                  <a:lnTo>
                    <a:pt x="5" y="109"/>
                  </a:lnTo>
                  <a:close/>
                </a:path>
              </a:pathLst>
            </a:custGeom>
            <a:solidFill>
              <a:srgbClr val="FFFFFF"/>
            </a:solidFill>
            <a:ln w="9525">
              <a:noFill/>
              <a:round/>
              <a:headEnd/>
              <a:tailEnd/>
            </a:ln>
          </p:spPr>
          <p:txBody>
            <a:bodyPr/>
            <a:lstStyle/>
            <a:p>
              <a:endParaRPr lang="tr-TR"/>
            </a:p>
          </p:txBody>
        </p:sp>
        <p:sp>
          <p:nvSpPr>
            <p:cNvPr id="43438" name="Freeform 430"/>
            <p:cNvSpPr>
              <a:spLocks/>
            </p:cNvSpPr>
            <p:nvPr/>
          </p:nvSpPr>
          <p:spPr bwMode="auto">
            <a:xfrm>
              <a:off x="3535" y="813"/>
              <a:ext cx="28" cy="31"/>
            </a:xfrm>
            <a:custGeom>
              <a:avLst/>
              <a:gdLst/>
              <a:ahLst/>
              <a:cxnLst>
                <a:cxn ang="0">
                  <a:pos x="11" y="211"/>
                </a:cxn>
                <a:cxn ang="0">
                  <a:pos x="14" y="209"/>
                </a:cxn>
                <a:cxn ang="0">
                  <a:pos x="19" y="207"/>
                </a:cxn>
                <a:cxn ang="0">
                  <a:pos x="22" y="207"/>
                </a:cxn>
                <a:cxn ang="0">
                  <a:pos x="26" y="207"/>
                </a:cxn>
                <a:cxn ang="0">
                  <a:pos x="30" y="207"/>
                </a:cxn>
                <a:cxn ang="0">
                  <a:pos x="37" y="206"/>
                </a:cxn>
                <a:cxn ang="0">
                  <a:pos x="150" y="57"/>
                </a:cxn>
                <a:cxn ang="0">
                  <a:pos x="153" y="62"/>
                </a:cxn>
                <a:cxn ang="0">
                  <a:pos x="158" y="69"/>
                </a:cxn>
                <a:cxn ang="0">
                  <a:pos x="163" y="76"/>
                </a:cxn>
                <a:cxn ang="0">
                  <a:pos x="171" y="83"/>
                </a:cxn>
                <a:cxn ang="0">
                  <a:pos x="196" y="0"/>
                </a:cxn>
                <a:cxn ang="0">
                  <a:pos x="31" y="108"/>
                </a:cxn>
                <a:cxn ang="0">
                  <a:pos x="0" y="217"/>
                </a:cxn>
                <a:cxn ang="0">
                  <a:pos x="1" y="217"/>
                </a:cxn>
                <a:cxn ang="0">
                  <a:pos x="5" y="214"/>
                </a:cxn>
                <a:cxn ang="0">
                  <a:pos x="9" y="213"/>
                </a:cxn>
                <a:cxn ang="0">
                  <a:pos x="11" y="211"/>
                </a:cxn>
              </a:cxnLst>
              <a:rect l="0" t="0" r="r" b="b"/>
              <a:pathLst>
                <a:path w="196" h="217">
                  <a:moveTo>
                    <a:pt x="11" y="211"/>
                  </a:moveTo>
                  <a:lnTo>
                    <a:pt x="14" y="209"/>
                  </a:lnTo>
                  <a:lnTo>
                    <a:pt x="19" y="207"/>
                  </a:lnTo>
                  <a:lnTo>
                    <a:pt x="22" y="207"/>
                  </a:lnTo>
                  <a:lnTo>
                    <a:pt x="26" y="207"/>
                  </a:lnTo>
                  <a:lnTo>
                    <a:pt x="30" y="207"/>
                  </a:lnTo>
                  <a:lnTo>
                    <a:pt x="37" y="206"/>
                  </a:lnTo>
                  <a:lnTo>
                    <a:pt x="150" y="57"/>
                  </a:lnTo>
                  <a:lnTo>
                    <a:pt x="153" y="62"/>
                  </a:lnTo>
                  <a:lnTo>
                    <a:pt x="158" y="69"/>
                  </a:lnTo>
                  <a:lnTo>
                    <a:pt x="163" y="76"/>
                  </a:lnTo>
                  <a:lnTo>
                    <a:pt x="171" y="83"/>
                  </a:lnTo>
                  <a:lnTo>
                    <a:pt x="196" y="0"/>
                  </a:lnTo>
                  <a:lnTo>
                    <a:pt x="31" y="108"/>
                  </a:lnTo>
                  <a:lnTo>
                    <a:pt x="0" y="217"/>
                  </a:lnTo>
                  <a:lnTo>
                    <a:pt x="1" y="217"/>
                  </a:lnTo>
                  <a:lnTo>
                    <a:pt x="5" y="214"/>
                  </a:lnTo>
                  <a:lnTo>
                    <a:pt x="9" y="213"/>
                  </a:lnTo>
                  <a:lnTo>
                    <a:pt x="11" y="211"/>
                  </a:lnTo>
                  <a:close/>
                </a:path>
              </a:pathLst>
            </a:custGeom>
            <a:solidFill>
              <a:srgbClr val="FFFFFF"/>
            </a:solidFill>
            <a:ln w="9525">
              <a:noFill/>
              <a:round/>
              <a:headEnd/>
              <a:tailEnd/>
            </a:ln>
          </p:spPr>
          <p:txBody>
            <a:bodyPr/>
            <a:lstStyle/>
            <a:p>
              <a:endParaRPr lang="tr-TR"/>
            </a:p>
          </p:txBody>
        </p:sp>
        <p:sp>
          <p:nvSpPr>
            <p:cNvPr id="43439" name="Freeform 431"/>
            <p:cNvSpPr>
              <a:spLocks/>
            </p:cNvSpPr>
            <p:nvPr/>
          </p:nvSpPr>
          <p:spPr bwMode="auto">
            <a:xfrm>
              <a:off x="3551" y="830"/>
              <a:ext cx="5" cy="10"/>
            </a:xfrm>
            <a:custGeom>
              <a:avLst/>
              <a:gdLst/>
              <a:ahLst/>
              <a:cxnLst>
                <a:cxn ang="0">
                  <a:pos x="0" y="66"/>
                </a:cxn>
                <a:cxn ang="0">
                  <a:pos x="3" y="63"/>
                </a:cxn>
                <a:cxn ang="0">
                  <a:pos x="8" y="57"/>
                </a:cxn>
                <a:cxn ang="0">
                  <a:pos x="12" y="49"/>
                </a:cxn>
                <a:cxn ang="0">
                  <a:pos x="18" y="39"/>
                </a:cxn>
                <a:cxn ang="0">
                  <a:pos x="22" y="31"/>
                </a:cxn>
                <a:cxn ang="0">
                  <a:pos x="26" y="21"/>
                </a:cxn>
                <a:cxn ang="0">
                  <a:pos x="31" y="11"/>
                </a:cxn>
                <a:cxn ang="0">
                  <a:pos x="36" y="0"/>
                </a:cxn>
                <a:cxn ang="0">
                  <a:pos x="0" y="66"/>
                </a:cxn>
              </a:cxnLst>
              <a:rect l="0" t="0" r="r" b="b"/>
              <a:pathLst>
                <a:path w="36" h="66">
                  <a:moveTo>
                    <a:pt x="0" y="66"/>
                  </a:moveTo>
                  <a:lnTo>
                    <a:pt x="3" y="63"/>
                  </a:lnTo>
                  <a:lnTo>
                    <a:pt x="8" y="57"/>
                  </a:lnTo>
                  <a:lnTo>
                    <a:pt x="12" y="49"/>
                  </a:lnTo>
                  <a:lnTo>
                    <a:pt x="18" y="39"/>
                  </a:lnTo>
                  <a:lnTo>
                    <a:pt x="22" y="31"/>
                  </a:lnTo>
                  <a:lnTo>
                    <a:pt x="26" y="21"/>
                  </a:lnTo>
                  <a:lnTo>
                    <a:pt x="31" y="11"/>
                  </a:lnTo>
                  <a:lnTo>
                    <a:pt x="36" y="0"/>
                  </a:lnTo>
                  <a:lnTo>
                    <a:pt x="0" y="66"/>
                  </a:lnTo>
                  <a:close/>
                </a:path>
              </a:pathLst>
            </a:custGeom>
            <a:solidFill>
              <a:srgbClr val="FFFFFF"/>
            </a:solidFill>
            <a:ln w="9525">
              <a:noFill/>
              <a:round/>
              <a:headEnd/>
              <a:tailEnd/>
            </a:ln>
          </p:spPr>
          <p:txBody>
            <a:bodyPr/>
            <a:lstStyle/>
            <a:p>
              <a:endParaRPr lang="tr-TR"/>
            </a:p>
          </p:txBody>
        </p:sp>
        <p:sp>
          <p:nvSpPr>
            <p:cNvPr id="43440" name="Freeform 432"/>
            <p:cNvSpPr>
              <a:spLocks/>
            </p:cNvSpPr>
            <p:nvPr/>
          </p:nvSpPr>
          <p:spPr bwMode="auto">
            <a:xfrm>
              <a:off x="3358" y="829"/>
              <a:ext cx="24" cy="55"/>
            </a:xfrm>
            <a:custGeom>
              <a:avLst/>
              <a:gdLst/>
              <a:ahLst/>
              <a:cxnLst>
                <a:cxn ang="0">
                  <a:pos x="16" y="381"/>
                </a:cxn>
                <a:cxn ang="0">
                  <a:pos x="21" y="381"/>
                </a:cxn>
                <a:cxn ang="0">
                  <a:pos x="27" y="381"/>
                </a:cxn>
                <a:cxn ang="0">
                  <a:pos x="32" y="381"/>
                </a:cxn>
                <a:cxn ang="0">
                  <a:pos x="42" y="381"/>
                </a:cxn>
                <a:cxn ang="0">
                  <a:pos x="45" y="381"/>
                </a:cxn>
                <a:cxn ang="0">
                  <a:pos x="51" y="379"/>
                </a:cxn>
                <a:cxn ang="0">
                  <a:pos x="55" y="376"/>
                </a:cxn>
                <a:cxn ang="0">
                  <a:pos x="63" y="371"/>
                </a:cxn>
                <a:cxn ang="0">
                  <a:pos x="170" y="0"/>
                </a:cxn>
                <a:cxn ang="0">
                  <a:pos x="160" y="3"/>
                </a:cxn>
                <a:cxn ang="0">
                  <a:pos x="152" y="12"/>
                </a:cxn>
                <a:cxn ang="0">
                  <a:pos x="146" y="19"/>
                </a:cxn>
                <a:cxn ang="0">
                  <a:pos x="141" y="24"/>
                </a:cxn>
                <a:cxn ang="0">
                  <a:pos x="135" y="30"/>
                </a:cxn>
                <a:cxn ang="0">
                  <a:pos x="130" y="32"/>
                </a:cxn>
                <a:cxn ang="0">
                  <a:pos x="110" y="71"/>
                </a:cxn>
                <a:cxn ang="0">
                  <a:pos x="94" y="110"/>
                </a:cxn>
                <a:cxn ang="0">
                  <a:pos x="79" y="151"/>
                </a:cxn>
                <a:cxn ang="0">
                  <a:pos x="65" y="192"/>
                </a:cxn>
                <a:cxn ang="0">
                  <a:pos x="49" y="234"/>
                </a:cxn>
                <a:cxn ang="0">
                  <a:pos x="34" y="277"/>
                </a:cxn>
                <a:cxn ang="0">
                  <a:pos x="18" y="318"/>
                </a:cxn>
                <a:cxn ang="0">
                  <a:pos x="0" y="356"/>
                </a:cxn>
                <a:cxn ang="0">
                  <a:pos x="0" y="367"/>
                </a:cxn>
                <a:cxn ang="0">
                  <a:pos x="2" y="376"/>
                </a:cxn>
                <a:cxn ang="0">
                  <a:pos x="5" y="382"/>
                </a:cxn>
                <a:cxn ang="0">
                  <a:pos x="11" y="387"/>
                </a:cxn>
                <a:cxn ang="0">
                  <a:pos x="14" y="384"/>
                </a:cxn>
                <a:cxn ang="0">
                  <a:pos x="16" y="381"/>
                </a:cxn>
              </a:cxnLst>
              <a:rect l="0" t="0" r="r" b="b"/>
              <a:pathLst>
                <a:path w="170" h="387">
                  <a:moveTo>
                    <a:pt x="16" y="381"/>
                  </a:moveTo>
                  <a:lnTo>
                    <a:pt x="21" y="381"/>
                  </a:lnTo>
                  <a:lnTo>
                    <a:pt x="27" y="381"/>
                  </a:lnTo>
                  <a:lnTo>
                    <a:pt x="32" y="381"/>
                  </a:lnTo>
                  <a:lnTo>
                    <a:pt x="42" y="381"/>
                  </a:lnTo>
                  <a:lnTo>
                    <a:pt x="45" y="381"/>
                  </a:lnTo>
                  <a:lnTo>
                    <a:pt x="51" y="379"/>
                  </a:lnTo>
                  <a:lnTo>
                    <a:pt x="55" y="376"/>
                  </a:lnTo>
                  <a:lnTo>
                    <a:pt x="63" y="371"/>
                  </a:lnTo>
                  <a:lnTo>
                    <a:pt x="170" y="0"/>
                  </a:lnTo>
                  <a:lnTo>
                    <a:pt x="160" y="3"/>
                  </a:lnTo>
                  <a:lnTo>
                    <a:pt x="152" y="12"/>
                  </a:lnTo>
                  <a:lnTo>
                    <a:pt x="146" y="19"/>
                  </a:lnTo>
                  <a:lnTo>
                    <a:pt x="141" y="24"/>
                  </a:lnTo>
                  <a:lnTo>
                    <a:pt x="135" y="30"/>
                  </a:lnTo>
                  <a:lnTo>
                    <a:pt x="130" y="32"/>
                  </a:lnTo>
                  <a:lnTo>
                    <a:pt x="110" y="71"/>
                  </a:lnTo>
                  <a:lnTo>
                    <a:pt x="94" y="110"/>
                  </a:lnTo>
                  <a:lnTo>
                    <a:pt x="79" y="151"/>
                  </a:lnTo>
                  <a:lnTo>
                    <a:pt x="65" y="192"/>
                  </a:lnTo>
                  <a:lnTo>
                    <a:pt x="49" y="234"/>
                  </a:lnTo>
                  <a:lnTo>
                    <a:pt x="34" y="277"/>
                  </a:lnTo>
                  <a:lnTo>
                    <a:pt x="18" y="318"/>
                  </a:lnTo>
                  <a:lnTo>
                    <a:pt x="0" y="356"/>
                  </a:lnTo>
                  <a:lnTo>
                    <a:pt x="0" y="367"/>
                  </a:lnTo>
                  <a:lnTo>
                    <a:pt x="2" y="376"/>
                  </a:lnTo>
                  <a:lnTo>
                    <a:pt x="5" y="382"/>
                  </a:lnTo>
                  <a:lnTo>
                    <a:pt x="11" y="387"/>
                  </a:lnTo>
                  <a:lnTo>
                    <a:pt x="14" y="384"/>
                  </a:lnTo>
                  <a:lnTo>
                    <a:pt x="16" y="381"/>
                  </a:lnTo>
                  <a:close/>
                </a:path>
              </a:pathLst>
            </a:custGeom>
            <a:solidFill>
              <a:srgbClr val="FFFFFF"/>
            </a:solidFill>
            <a:ln w="9525">
              <a:noFill/>
              <a:round/>
              <a:headEnd/>
              <a:tailEnd/>
            </a:ln>
          </p:spPr>
          <p:txBody>
            <a:bodyPr/>
            <a:lstStyle/>
            <a:p>
              <a:endParaRPr lang="tr-TR"/>
            </a:p>
          </p:txBody>
        </p:sp>
        <p:sp>
          <p:nvSpPr>
            <p:cNvPr id="43441" name="Freeform 433"/>
            <p:cNvSpPr>
              <a:spLocks/>
            </p:cNvSpPr>
            <p:nvPr/>
          </p:nvSpPr>
          <p:spPr bwMode="auto">
            <a:xfrm>
              <a:off x="3488" y="831"/>
              <a:ext cx="31" cy="22"/>
            </a:xfrm>
            <a:custGeom>
              <a:avLst/>
              <a:gdLst/>
              <a:ahLst/>
              <a:cxnLst>
                <a:cxn ang="0">
                  <a:pos x="15" y="155"/>
                </a:cxn>
                <a:cxn ang="0">
                  <a:pos x="108" y="109"/>
                </a:cxn>
                <a:cxn ang="0">
                  <a:pos x="117" y="109"/>
                </a:cxn>
                <a:cxn ang="0">
                  <a:pos x="123" y="114"/>
                </a:cxn>
                <a:cxn ang="0">
                  <a:pos x="127" y="120"/>
                </a:cxn>
                <a:cxn ang="0">
                  <a:pos x="133" y="124"/>
                </a:cxn>
                <a:cxn ang="0">
                  <a:pos x="175" y="104"/>
                </a:cxn>
                <a:cxn ang="0">
                  <a:pos x="176" y="101"/>
                </a:cxn>
                <a:cxn ang="0">
                  <a:pos x="178" y="98"/>
                </a:cxn>
                <a:cxn ang="0">
                  <a:pos x="179" y="97"/>
                </a:cxn>
                <a:cxn ang="0">
                  <a:pos x="175" y="89"/>
                </a:cxn>
                <a:cxn ang="0">
                  <a:pos x="216" y="0"/>
                </a:cxn>
                <a:cxn ang="0">
                  <a:pos x="88" y="57"/>
                </a:cxn>
                <a:cxn ang="0">
                  <a:pos x="52" y="53"/>
                </a:cxn>
                <a:cxn ang="0">
                  <a:pos x="0" y="155"/>
                </a:cxn>
                <a:cxn ang="0">
                  <a:pos x="2" y="155"/>
                </a:cxn>
                <a:cxn ang="0">
                  <a:pos x="7" y="155"/>
                </a:cxn>
                <a:cxn ang="0">
                  <a:pos x="12" y="155"/>
                </a:cxn>
                <a:cxn ang="0">
                  <a:pos x="15" y="155"/>
                </a:cxn>
              </a:cxnLst>
              <a:rect l="0" t="0" r="r" b="b"/>
              <a:pathLst>
                <a:path w="216" h="155">
                  <a:moveTo>
                    <a:pt x="15" y="155"/>
                  </a:moveTo>
                  <a:lnTo>
                    <a:pt x="108" y="109"/>
                  </a:lnTo>
                  <a:lnTo>
                    <a:pt x="117" y="109"/>
                  </a:lnTo>
                  <a:lnTo>
                    <a:pt x="123" y="114"/>
                  </a:lnTo>
                  <a:lnTo>
                    <a:pt x="127" y="120"/>
                  </a:lnTo>
                  <a:lnTo>
                    <a:pt x="133" y="124"/>
                  </a:lnTo>
                  <a:lnTo>
                    <a:pt x="175" y="104"/>
                  </a:lnTo>
                  <a:lnTo>
                    <a:pt x="176" y="101"/>
                  </a:lnTo>
                  <a:lnTo>
                    <a:pt x="178" y="98"/>
                  </a:lnTo>
                  <a:lnTo>
                    <a:pt x="179" y="97"/>
                  </a:lnTo>
                  <a:lnTo>
                    <a:pt x="175" y="89"/>
                  </a:lnTo>
                  <a:lnTo>
                    <a:pt x="216" y="0"/>
                  </a:lnTo>
                  <a:lnTo>
                    <a:pt x="88" y="57"/>
                  </a:lnTo>
                  <a:lnTo>
                    <a:pt x="52" y="53"/>
                  </a:lnTo>
                  <a:lnTo>
                    <a:pt x="0" y="155"/>
                  </a:lnTo>
                  <a:lnTo>
                    <a:pt x="2" y="155"/>
                  </a:lnTo>
                  <a:lnTo>
                    <a:pt x="7" y="155"/>
                  </a:lnTo>
                  <a:lnTo>
                    <a:pt x="12" y="155"/>
                  </a:lnTo>
                  <a:lnTo>
                    <a:pt x="15" y="155"/>
                  </a:lnTo>
                  <a:close/>
                </a:path>
              </a:pathLst>
            </a:custGeom>
            <a:solidFill>
              <a:srgbClr val="FFFFFF"/>
            </a:solidFill>
            <a:ln w="9525">
              <a:noFill/>
              <a:round/>
              <a:headEnd/>
              <a:tailEnd/>
            </a:ln>
          </p:spPr>
          <p:txBody>
            <a:bodyPr/>
            <a:lstStyle/>
            <a:p>
              <a:endParaRPr lang="tr-TR"/>
            </a:p>
          </p:txBody>
        </p:sp>
        <p:sp>
          <p:nvSpPr>
            <p:cNvPr id="43442" name="Freeform 434"/>
            <p:cNvSpPr>
              <a:spLocks/>
            </p:cNvSpPr>
            <p:nvPr/>
          </p:nvSpPr>
          <p:spPr bwMode="auto">
            <a:xfrm>
              <a:off x="3606" y="813"/>
              <a:ext cx="10" cy="11"/>
            </a:xfrm>
            <a:custGeom>
              <a:avLst/>
              <a:gdLst/>
              <a:ahLst/>
              <a:cxnLst>
                <a:cxn ang="0">
                  <a:pos x="25" y="81"/>
                </a:cxn>
                <a:cxn ang="0">
                  <a:pos x="30" y="74"/>
                </a:cxn>
                <a:cxn ang="0">
                  <a:pos x="38" y="65"/>
                </a:cxn>
                <a:cxn ang="0">
                  <a:pos x="44" y="56"/>
                </a:cxn>
                <a:cxn ang="0">
                  <a:pos x="51" y="46"/>
                </a:cxn>
                <a:cxn ang="0">
                  <a:pos x="56" y="36"/>
                </a:cxn>
                <a:cxn ang="0">
                  <a:pos x="62" y="26"/>
                </a:cxn>
                <a:cxn ang="0">
                  <a:pos x="64" y="15"/>
                </a:cxn>
                <a:cxn ang="0">
                  <a:pos x="66" y="3"/>
                </a:cxn>
                <a:cxn ang="0">
                  <a:pos x="58" y="0"/>
                </a:cxn>
                <a:cxn ang="0">
                  <a:pos x="50" y="0"/>
                </a:cxn>
                <a:cxn ang="0">
                  <a:pos x="40" y="3"/>
                </a:cxn>
                <a:cxn ang="0">
                  <a:pos x="30" y="8"/>
                </a:cxn>
                <a:cxn ang="0">
                  <a:pos x="20" y="14"/>
                </a:cxn>
                <a:cxn ang="0">
                  <a:pos x="12" y="21"/>
                </a:cxn>
                <a:cxn ang="0">
                  <a:pos x="4" y="28"/>
                </a:cxn>
                <a:cxn ang="0">
                  <a:pos x="0" y="34"/>
                </a:cxn>
                <a:cxn ang="0">
                  <a:pos x="0" y="43"/>
                </a:cxn>
                <a:cxn ang="0">
                  <a:pos x="4" y="49"/>
                </a:cxn>
                <a:cxn ang="0">
                  <a:pos x="20" y="81"/>
                </a:cxn>
                <a:cxn ang="0">
                  <a:pos x="22" y="81"/>
                </a:cxn>
                <a:cxn ang="0">
                  <a:pos x="25" y="81"/>
                </a:cxn>
              </a:cxnLst>
              <a:rect l="0" t="0" r="r" b="b"/>
              <a:pathLst>
                <a:path w="66" h="81">
                  <a:moveTo>
                    <a:pt x="25" y="81"/>
                  </a:moveTo>
                  <a:lnTo>
                    <a:pt x="30" y="74"/>
                  </a:lnTo>
                  <a:lnTo>
                    <a:pt x="38" y="65"/>
                  </a:lnTo>
                  <a:lnTo>
                    <a:pt x="44" y="56"/>
                  </a:lnTo>
                  <a:lnTo>
                    <a:pt x="51" y="46"/>
                  </a:lnTo>
                  <a:lnTo>
                    <a:pt x="56" y="36"/>
                  </a:lnTo>
                  <a:lnTo>
                    <a:pt x="62" y="26"/>
                  </a:lnTo>
                  <a:lnTo>
                    <a:pt x="64" y="15"/>
                  </a:lnTo>
                  <a:lnTo>
                    <a:pt x="66" y="3"/>
                  </a:lnTo>
                  <a:lnTo>
                    <a:pt x="58" y="0"/>
                  </a:lnTo>
                  <a:lnTo>
                    <a:pt x="50" y="0"/>
                  </a:lnTo>
                  <a:lnTo>
                    <a:pt x="40" y="3"/>
                  </a:lnTo>
                  <a:lnTo>
                    <a:pt x="30" y="8"/>
                  </a:lnTo>
                  <a:lnTo>
                    <a:pt x="20" y="14"/>
                  </a:lnTo>
                  <a:lnTo>
                    <a:pt x="12" y="21"/>
                  </a:lnTo>
                  <a:lnTo>
                    <a:pt x="4" y="28"/>
                  </a:lnTo>
                  <a:lnTo>
                    <a:pt x="0" y="34"/>
                  </a:lnTo>
                  <a:lnTo>
                    <a:pt x="0" y="43"/>
                  </a:lnTo>
                  <a:lnTo>
                    <a:pt x="4" y="49"/>
                  </a:lnTo>
                  <a:lnTo>
                    <a:pt x="20" y="81"/>
                  </a:lnTo>
                  <a:lnTo>
                    <a:pt x="22" y="81"/>
                  </a:lnTo>
                  <a:lnTo>
                    <a:pt x="25" y="81"/>
                  </a:lnTo>
                  <a:close/>
                </a:path>
              </a:pathLst>
            </a:custGeom>
            <a:solidFill>
              <a:srgbClr val="FFFFFF"/>
            </a:solidFill>
            <a:ln w="9525">
              <a:noFill/>
              <a:round/>
              <a:headEnd/>
              <a:tailEnd/>
            </a:ln>
          </p:spPr>
          <p:txBody>
            <a:bodyPr/>
            <a:lstStyle/>
            <a:p>
              <a:endParaRPr lang="tr-TR"/>
            </a:p>
          </p:txBody>
        </p:sp>
        <p:sp>
          <p:nvSpPr>
            <p:cNvPr id="43443" name="Freeform 435"/>
            <p:cNvSpPr>
              <a:spLocks/>
            </p:cNvSpPr>
            <p:nvPr/>
          </p:nvSpPr>
          <p:spPr bwMode="auto">
            <a:xfrm>
              <a:off x="3521" y="827"/>
              <a:ext cx="9" cy="17"/>
            </a:xfrm>
            <a:custGeom>
              <a:avLst/>
              <a:gdLst/>
              <a:ahLst/>
              <a:cxnLst>
                <a:cxn ang="0">
                  <a:pos x="11" y="108"/>
                </a:cxn>
                <a:cxn ang="0">
                  <a:pos x="62" y="0"/>
                </a:cxn>
                <a:cxn ang="0">
                  <a:pos x="0" y="108"/>
                </a:cxn>
                <a:cxn ang="0">
                  <a:pos x="6" y="110"/>
                </a:cxn>
                <a:cxn ang="0">
                  <a:pos x="9" y="117"/>
                </a:cxn>
                <a:cxn ang="0">
                  <a:pos x="9" y="120"/>
                </a:cxn>
                <a:cxn ang="0">
                  <a:pos x="10" y="119"/>
                </a:cxn>
                <a:cxn ang="0">
                  <a:pos x="10" y="116"/>
                </a:cxn>
                <a:cxn ang="0">
                  <a:pos x="11" y="108"/>
                </a:cxn>
              </a:cxnLst>
              <a:rect l="0" t="0" r="r" b="b"/>
              <a:pathLst>
                <a:path w="62" h="120">
                  <a:moveTo>
                    <a:pt x="11" y="108"/>
                  </a:moveTo>
                  <a:lnTo>
                    <a:pt x="62" y="0"/>
                  </a:lnTo>
                  <a:lnTo>
                    <a:pt x="0" y="108"/>
                  </a:lnTo>
                  <a:lnTo>
                    <a:pt x="6" y="110"/>
                  </a:lnTo>
                  <a:lnTo>
                    <a:pt x="9" y="117"/>
                  </a:lnTo>
                  <a:lnTo>
                    <a:pt x="9" y="120"/>
                  </a:lnTo>
                  <a:lnTo>
                    <a:pt x="10" y="119"/>
                  </a:lnTo>
                  <a:lnTo>
                    <a:pt x="10" y="116"/>
                  </a:lnTo>
                  <a:lnTo>
                    <a:pt x="11" y="108"/>
                  </a:lnTo>
                  <a:close/>
                </a:path>
              </a:pathLst>
            </a:custGeom>
            <a:solidFill>
              <a:srgbClr val="FFFFFF"/>
            </a:solidFill>
            <a:ln w="9525">
              <a:noFill/>
              <a:round/>
              <a:headEnd/>
              <a:tailEnd/>
            </a:ln>
          </p:spPr>
          <p:txBody>
            <a:bodyPr/>
            <a:lstStyle/>
            <a:p>
              <a:endParaRPr lang="tr-TR"/>
            </a:p>
          </p:txBody>
        </p:sp>
        <p:sp>
          <p:nvSpPr>
            <p:cNvPr id="43444" name="Freeform 436"/>
            <p:cNvSpPr>
              <a:spLocks/>
            </p:cNvSpPr>
            <p:nvPr/>
          </p:nvSpPr>
          <p:spPr bwMode="auto">
            <a:xfrm>
              <a:off x="3766" y="751"/>
              <a:ext cx="31" cy="34"/>
            </a:xfrm>
            <a:custGeom>
              <a:avLst/>
              <a:gdLst/>
              <a:ahLst/>
              <a:cxnLst>
                <a:cxn ang="0">
                  <a:pos x="6" y="237"/>
                </a:cxn>
                <a:cxn ang="0">
                  <a:pos x="40" y="215"/>
                </a:cxn>
                <a:cxn ang="0">
                  <a:pos x="72" y="191"/>
                </a:cxn>
                <a:cxn ang="0">
                  <a:pos x="102" y="166"/>
                </a:cxn>
                <a:cxn ang="0">
                  <a:pos x="129" y="137"/>
                </a:cxn>
                <a:cxn ang="0">
                  <a:pos x="152" y="106"/>
                </a:cxn>
                <a:cxn ang="0">
                  <a:pos x="176" y="74"/>
                </a:cxn>
                <a:cxn ang="0">
                  <a:pos x="196" y="39"/>
                </a:cxn>
                <a:cxn ang="0">
                  <a:pos x="217" y="0"/>
                </a:cxn>
                <a:cxn ang="0">
                  <a:pos x="42" y="98"/>
                </a:cxn>
                <a:cxn ang="0">
                  <a:pos x="40" y="107"/>
                </a:cxn>
                <a:cxn ang="0">
                  <a:pos x="37" y="115"/>
                </a:cxn>
                <a:cxn ang="0">
                  <a:pos x="33" y="122"/>
                </a:cxn>
                <a:cxn ang="0">
                  <a:pos x="29" y="126"/>
                </a:cxn>
                <a:cxn ang="0">
                  <a:pos x="21" y="132"/>
                </a:cxn>
                <a:cxn ang="0">
                  <a:pos x="14" y="138"/>
                </a:cxn>
                <a:cxn ang="0">
                  <a:pos x="7" y="144"/>
                </a:cxn>
                <a:cxn ang="0">
                  <a:pos x="0" y="150"/>
                </a:cxn>
                <a:cxn ang="0">
                  <a:pos x="6" y="162"/>
                </a:cxn>
                <a:cxn ang="0">
                  <a:pos x="9" y="174"/>
                </a:cxn>
                <a:cxn ang="0">
                  <a:pos x="9" y="187"/>
                </a:cxn>
                <a:cxn ang="0">
                  <a:pos x="10" y="200"/>
                </a:cxn>
                <a:cxn ang="0">
                  <a:pos x="8" y="213"/>
                </a:cxn>
                <a:cxn ang="0">
                  <a:pos x="7" y="224"/>
                </a:cxn>
                <a:cxn ang="0">
                  <a:pos x="6" y="233"/>
                </a:cxn>
                <a:cxn ang="0">
                  <a:pos x="6" y="237"/>
                </a:cxn>
              </a:cxnLst>
              <a:rect l="0" t="0" r="r" b="b"/>
              <a:pathLst>
                <a:path w="217" h="237">
                  <a:moveTo>
                    <a:pt x="6" y="237"/>
                  </a:moveTo>
                  <a:lnTo>
                    <a:pt x="40" y="215"/>
                  </a:lnTo>
                  <a:lnTo>
                    <a:pt x="72" y="191"/>
                  </a:lnTo>
                  <a:lnTo>
                    <a:pt x="102" y="166"/>
                  </a:lnTo>
                  <a:lnTo>
                    <a:pt x="129" y="137"/>
                  </a:lnTo>
                  <a:lnTo>
                    <a:pt x="152" y="106"/>
                  </a:lnTo>
                  <a:lnTo>
                    <a:pt x="176" y="74"/>
                  </a:lnTo>
                  <a:lnTo>
                    <a:pt x="196" y="39"/>
                  </a:lnTo>
                  <a:lnTo>
                    <a:pt x="217" y="0"/>
                  </a:lnTo>
                  <a:lnTo>
                    <a:pt x="42" y="98"/>
                  </a:lnTo>
                  <a:lnTo>
                    <a:pt x="40" y="107"/>
                  </a:lnTo>
                  <a:lnTo>
                    <a:pt x="37" y="115"/>
                  </a:lnTo>
                  <a:lnTo>
                    <a:pt x="33" y="122"/>
                  </a:lnTo>
                  <a:lnTo>
                    <a:pt x="29" y="126"/>
                  </a:lnTo>
                  <a:lnTo>
                    <a:pt x="21" y="132"/>
                  </a:lnTo>
                  <a:lnTo>
                    <a:pt x="14" y="138"/>
                  </a:lnTo>
                  <a:lnTo>
                    <a:pt x="7" y="144"/>
                  </a:lnTo>
                  <a:lnTo>
                    <a:pt x="0" y="150"/>
                  </a:lnTo>
                  <a:lnTo>
                    <a:pt x="6" y="162"/>
                  </a:lnTo>
                  <a:lnTo>
                    <a:pt x="9" y="174"/>
                  </a:lnTo>
                  <a:lnTo>
                    <a:pt x="9" y="187"/>
                  </a:lnTo>
                  <a:lnTo>
                    <a:pt x="10" y="200"/>
                  </a:lnTo>
                  <a:lnTo>
                    <a:pt x="8" y="213"/>
                  </a:lnTo>
                  <a:lnTo>
                    <a:pt x="7" y="224"/>
                  </a:lnTo>
                  <a:lnTo>
                    <a:pt x="6" y="233"/>
                  </a:lnTo>
                  <a:lnTo>
                    <a:pt x="6" y="237"/>
                  </a:lnTo>
                  <a:close/>
                </a:path>
              </a:pathLst>
            </a:custGeom>
            <a:solidFill>
              <a:srgbClr val="FFFFFF"/>
            </a:solidFill>
            <a:ln w="9525">
              <a:noFill/>
              <a:round/>
              <a:headEnd/>
              <a:tailEnd/>
            </a:ln>
          </p:spPr>
          <p:txBody>
            <a:bodyPr/>
            <a:lstStyle/>
            <a:p>
              <a:endParaRPr lang="tr-TR"/>
            </a:p>
          </p:txBody>
        </p:sp>
        <p:sp>
          <p:nvSpPr>
            <p:cNvPr id="43445" name="Freeform 437"/>
            <p:cNvSpPr>
              <a:spLocks/>
            </p:cNvSpPr>
            <p:nvPr/>
          </p:nvSpPr>
          <p:spPr bwMode="auto">
            <a:xfrm>
              <a:off x="3856" y="749"/>
              <a:ext cx="15" cy="13"/>
            </a:xfrm>
            <a:custGeom>
              <a:avLst/>
              <a:gdLst/>
              <a:ahLst/>
              <a:cxnLst>
                <a:cxn ang="0">
                  <a:pos x="5" y="92"/>
                </a:cxn>
                <a:cxn ang="0">
                  <a:pos x="20" y="89"/>
                </a:cxn>
                <a:cxn ang="0">
                  <a:pos x="36" y="84"/>
                </a:cxn>
                <a:cxn ang="0">
                  <a:pos x="48" y="77"/>
                </a:cxn>
                <a:cxn ang="0">
                  <a:pos x="60" y="67"/>
                </a:cxn>
                <a:cxn ang="0">
                  <a:pos x="68" y="59"/>
                </a:cxn>
                <a:cxn ang="0">
                  <a:pos x="78" y="48"/>
                </a:cxn>
                <a:cxn ang="0">
                  <a:pos x="88" y="38"/>
                </a:cxn>
                <a:cxn ang="0">
                  <a:pos x="98" y="25"/>
                </a:cxn>
                <a:cxn ang="0">
                  <a:pos x="99" y="23"/>
                </a:cxn>
                <a:cxn ang="0">
                  <a:pos x="98" y="17"/>
                </a:cxn>
                <a:cxn ang="0">
                  <a:pos x="93" y="13"/>
                </a:cxn>
                <a:cxn ang="0">
                  <a:pos x="88" y="10"/>
                </a:cxn>
                <a:cxn ang="0">
                  <a:pos x="84" y="3"/>
                </a:cxn>
                <a:cxn ang="0">
                  <a:pos x="77" y="0"/>
                </a:cxn>
                <a:cxn ang="0">
                  <a:pos x="0" y="92"/>
                </a:cxn>
                <a:cxn ang="0">
                  <a:pos x="2" y="92"/>
                </a:cxn>
                <a:cxn ang="0">
                  <a:pos x="5" y="92"/>
                </a:cxn>
              </a:cxnLst>
              <a:rect l="0" t="0" r="r" b="b"/>
              <a:pathLst>
                <a:path w="99" h="92">
                  <a:moveTo>
                    <a:pt x="5" y="92"/>
                  </a:moveTo>
                  <a:lnTo>
                    <a:pt x="20" y="89"/>
                  </a:lnTo>
                  <a:lnTo>
                    <a:pt x="36" y="84"/>
                  </a:lnTo>
                  <a:lnTo>
                    <a:pt x="48" y="77"/>
                  </a:lnTo>
                  <a:lnTo>
                    <a:pt x="60" y="67"/>
                  </a:lnTo>
                  <a:lnTo>
                    <a:pt x="68" y="59"/>
                  </a:lnTo>
                  <a:lnTo>
                    <a:pt x="78" y="48"/>
                  </a:lnTo>
                  <a:lnTo>
                    <a:pt x="88" y="38"/>
                  </a:lnTo>
                  <a:lnTo>
                    <a:pt x="98" y="25"/>
                  </a:lnTo>
                  <a:lnTo>
                    <a:pt x="99" y="23"/>
                  </a:lnTo>
                  <a:lnTo>
                    <a:pt x="98" y="17"/>
                  </a:lnTo>
                  <a:lnTo>
                    <a:pt x="93" y="13"/>
                  </a:lnTo>
                  <a:lnTo>
                    <a:pt x="88" y="10"/>
                  </a:lnTo>
                  <a:lnTo>
                    <a:pt x="84" y="3"/>
                  </a:lnTo>
                  <a:lnTo>
                    <a:pt x="77" y="0"/>
                  </a:lnTo>
                  <a:lnTo>
                    <a:pt x="0" y="92"/>
                  </a:lnTo>
                  <a:lnTo>
                    <a:pt x="2" y="92"/>
                  </a:lnTo>
                  <a:lnTo>
                    <a:pt x="5" y="92"/>
                  </a:lnTo>
                  <a:close/>
                </a:path>
              </a:pathLst>
            </a:custGeom>
            <a:solidFill>
              <a:srgbClr val="FFFFFF"/>
            </a:solidFill>
            <a:ln w="9525">
              <a:noFill/>
              <a:round/>
              <a:headEnd/>
              <a:tailEnd/>
            </a:ln>
          </p:spPr>
          <p:txBody>
            <a:bodyPr/>
            <a:lstStyle/>
            <a:p>
              <a:endParaRPr lang="tr-TR"/>
            </a:p>
          </p:txBody>
        </p:sp>
        <p:sp>
          <p:nvSpPr>
            <p:cNvPr id="43446" name="Freeform 438"/>
            <p:cNvSpPr>
              <a:spLocks/>
            </p:cNvSpPr>
            <p:nvPr/>
          </p:nvSpPr>
          <p:spPr bwMode="auto">
            <a:xfrm>
              <a:off x="3881" y="751"/>
              <a:ext cx="3" cy="3"/>
            </a:xfrm>
            <a:custGeom>
              <a:avLst/>
              <a:gdLst/>
              <a:ahLst/>
              <a:cxnLst>
                <a:cxn ang="0">
                  <a:pos x="5" y="26"/>
                </a:cxn>
                <a:cxn ang="0">
                  <a:pos x="12" y="22"/>
                </a:cxn>
                <a:cxn ang="0">
                  <a:pos x="16" y="17"/>
                </a:cxn>
                <a:cxn ang="0">
                  <a:pos x="20" y="11"/>
                </a:cxn>
                <a:cxn ang="0">
                  <a:pos x="21" y="0"/>
                </a:cxn>
                <a:cxn ang="0">
                  <a:pos x="13" y="2"/>
                </a:cxn>
                <a:cxn ang="0">
                  <a:pos x="9" y="7"/>
                </a:cxn>
                <a:cxn ang="0">
                  <a:pos x="3" y="14"/>
                </a:cxn>
                <a:cxn ang="0">
                  <a:pos x="0" y="20"/>
                </a:cxn>
                <a:cxn ang="0">
                  <a:pos x="2" y="24"/>
                </a:cxn>
                <a:cxn ang="0">
                  <a:pos x="5" y="26"/>
                </a:cxn>
              </a:cxnLst>
              <a:rect l="0" t="0" r="r" b="b"/>
              <a:pathLst>
                <a:path w="21" h="26">
                  <a:moveTo>
                    <a:pt x="5" y="26"/>
                  </a:moveTo>
                  <a:lnTo>
                    <a:pt x="12" y="22"/>
                  </a:lnTo>
                  <a:lnTo>
                    <a:pt x="16" y="17"/>
                  </a:lnTo>
                  <a:lnTo>
                    <a:pt x="20" y="11"/>
                  </a:lnTo>
                  <a:lnTo>
                    <a:pt x="21" y="0"/>
                  </a:lnTo>
                  <a:lnTo>
                    <a:pt x="13" y="2"/>
                  </a:lnTo>
                  <a:lnTo>
                    <a:pt x="9" y="7"/>
                  </a:lnTo>
                  <a:lnTo>
                    <a:pt x="3" y="14"/>
                  </a:lnTo>
                  <a:lnTo>
                    <a:pt x="0" y="20"/>
                  </a:lnTo>
                  <a:lnTo>
                    <a:pt x="2" y="24"/>
                  </a:lnTo>
                  <a:lnTo>
                    <a:pt x="5" y="26"/>
                  </a:lnTo>
                  <a:close/>
                </a:path>
              </a:pathLst>
            </a:custGeom>
            <a:solidFill>
              <a:srgbClr val="FFFFFF"/>
            </a:solidFill>
            <a:ln w="9525">
              <a:noFill/>
              <a:round/>
              <a:headEnd/>
              <a:tailEnd/>
            </a:ln>
          </p:spPr>
          <p:txBody>
            <a:bodyPr/>
            <a:lstStyle/>
            <a:p>
              <a:endParaRPr lang="tr-TR"/>
            </a:p>
          </p:txBody>
        </p:sp>
        <p:sp>
          <p:nvSpPr>
            <p:cNvPr id="43447" name="Freeform 439"/>
            <p:cNvSpPr>
              <a:spLocks/>
            </p:cNvSpPr>
            <p:nvPr/>
          </p:nvSpPr>
          <p:spPr bwMode="auto">
            <a:xfrm>
              <a:off x="3833" y="753"/>
              <a:ext cx="10" cy="9"/>
            </a:xfrm>
            <a:custGeom>
              <a:avLst/>
              <a:gdLst/>
              <a:ahLst/>
              <a:cxnLst>
                <a:cxn ang="0">
                  <a:pos x="16" y="69"/>
                </a:cxn>
                <a:cxn ang="0">
                  <a:pos x="72" y="2"/>
                </a:cxn>
                <a:cxn ang="0">
                  <a:pos x="62" y="0"/>
                </a:cxn>
                <a:cxn ang="0">
                  <a:pos x="52" y="2"/>
                </a:cxn>
                <a:cxn ang="0">
                  <a:pos x="40" y="8"/>
                </a:cxn>
                <a:cxn ang="0">
                  <a:pos x="31" y="13"/>
                </a:cxn>
                <a:cxn ang="0">
                  <a:pos x="0" y="69"/>
                </a:cxn>
                <a:cxn ang="0">
                  <a:pos x="3" y="69"/>
                </a:cxn>
                <a:cxn ang="0">
                  <a:pos x="8" y="69"/>
                </a:cxn>
                <a:cxn ang="0">
                  <a:pos x="12" y="69"/>
                </a:cxn>
                <a:cxn ang="0">
                  <a:pos x="16" y="69"/>
                </a:cxn>
              </a:cxnLst>
              <a:rect l="0" t="0" r="r" b="b"/>
              <a:pathLst>
                <a:path w="72" h="69">
                  <a:moveTo>
                    <a:pt x="16" y="69"/>
                  </a:moveTo>
                  <a:lnTo>
                    <a:pt x="72" y="2"/>
                  </a:lnTo>
                  <a:lnTo>
                    <a:pt x="62" y="0"/>
                  </a:lnTo>
                  <a:lnTo>
                    <a:pt x="52" y="2"/>
                  </a:lnTo>
                  <a:lnTo>
                    <a:pt x="40" y="8"/>
                  </a:lnTo>
                  <a:lnTo>
                    <a:pt x="31" y="13"/>
                  </a:lnTo>
                  <a:lnTo>
                    <a:pt x="0" y="69"/>
                  </a:lnTo>
                  <a:lnTo>
                    <a:pt x="3" y="69"/>
                  </a:lnTo>
                  <a:lnTo>
                    <a:pt x="8" y="69"/>
                  </a:lnTo>
                  <a:lnTo>
                    <a:pt x="12" y="69"/>
                  </a:lnTo>
                  <a:lnTo>
                    <a:pt x="16" y="69"/>
                  </a:lnTo>
                  <a:close/>
                </a:path>
              </a:pathLst>
            </a:custGeom>
            <a:solidFill>
              <a:srgbClr val="FFFFFF"/>
            </a:solidFill>
            <a:ln w="9525">
              <a:noFill/>
              <a:round/>
              <a:headEnd/>
              <a:tailEnd/>
            </a:ln>
          </p:spPr>
          <p:txBody>
            <a:bodyPr/>
            <a:lstStyle/>
            <a:p>
              <a:endParaRPr lang="tr-TR"/>
            </a:p>
          </p:txBody>
        </p:sp>
        <p:sp>
          <p:nvSpPr>
            <p:cNvPr id="43448" name="Freeform 440"/>
            <p:cNvSpPr>
              <a:spLocks/>
            </p:cNvSpPr>
            <p:nvPr/>
          </p:nvSpPr>
          <p:spPr bwMode="auto">
            <a:xfrm>
              <a:off x="3375" y="826"/>
              <a:ext cx="17" cy="44"/>
            </a:xfrm>
            <a:custGeom>
              <a:avLst/>
              <a:gdLst/>
              <a:ahLst/>
              <a:cxnLst>
                <a:cxn ang="0">
                  <a:pos x="11" y="300"/>
                </a:cxn>
                <a:cxn ang="0">
                  <a:pos x="93" y="196"/>
                </a:cxn>
                <a:cxn ang="0">
                  <a:pos x="119" y="0"/>
                </a:cxn>
                <a:cxn ang="0">
                  <a:pos x="113" y="3"/>
                </a:cxn>
                <a:cxn ang="0">
                  <a:pos x="113" y="0"/>
                </a:cxn>
                <a:cxn ang="0">
                  <a:pos x="112" y="0"/>
                </a:cxn>
                <a:cxn ang="0">
                  <a:pos x="109" y="6"/>
                </a:cxn>
                <a:cxn ang="0">
                  <a:pos x="0" y="310"/>
                </a:cxn>
                <a:cxn ang="0">
                  <a:pos x="1" y="309"/>
                </a:cxn>
                <a:cxn ang="0">
                  <a:pos x="6" y="305"/>
                </a:cxn>
                <a:cxn ang="0">
                  <a:pos x="9" y="302"/>
                </a:cxn>
                <a:cxn ang="0">
                  <a:pos x="11" y="300"/>
                </a:cxn>
              </a:cxnLst>
              <a:rect l="0" t="0" r="r" b="b"/>
              <a:pathLst>
                <a:path w="119" h="310">
                  <a:moveTo>
                    <a:pt x="11" y="300"/>
                  </a:moveTo>
                  <a:lnTo>
                    <a:pt x="93" y="196"/>
                  </a:lnTo>
                  <a:lnTo>
                    <a:pt x="119" y="0"/>
                  </a:lnTo>
                  <a:lnTo>
                    <a:pt x="113" y="3"/>
                  </a:lnTo>
                  <a:lnTo>
                    <a:pt x="113" y="0"/>
                  </a:lnTo>
                  <a:lnTo>
                    <a:pt x="112" y="0"/>
                  </a:lnTo>
                  <a:lnTo>
                    <a:pt x="109" y="6"/>
                  </a:lnTo>
                  <a:lnTo>
                    <a:pt x="0" y="310"/>
                  </a:lnTo>
                  <a:lnTo>
                    <a:pt x="1" y="309"/>
                  </a:lnTo>
                  <a:lnTo>
                    <a:pt x="6" y="305"/>
                  </a:lnTo>
                  <a:lnTo>
                    <a:pt x="9" y="302"/>
                  </a:lnTo>
                  <a:lnTo>
                    <a:pt x="11" y="300"/>
                  </a:lnTo>
                  <a:close/>
                </a:path>
              </a:pathLst>
            </a:custGeom>
            <a:solidFill>
              <a:srgbClr val="FFFFFF"/>
            </a:solidFill>
            <a:ln w="9525">
              <a:noFill/>
              <a:round/>
              <a:headEnd/>
              <a:tailEnd/>
            </a:ln>
          </p:spPr>
          <p:txBody>
            <a:bodyPr/>
            <a:lstStyle/>
            <a:p>
              <a:endParaRPr lang="tr-TR"/>
            </a:p>
          </p:txBody>
        </p:sp>
        <p:sp>
          <p:nvSpPr>
            <p:cNvPr id="43449" name="Freeform 441"/>
            <p:cNvSpPr>
              <a:spLocks/>
            </p:cNvSpPr>
            <p:nvPr/>
          </p:nvSpPr>
          <p:spPr bwMode="auto">
            <a:xfrm>
              <a:off x="3574" y="781"/>
              <a:ext cx="28" cy="42"/>
            </a:xfrm>
            <a:custGeom>
              <a:avLst/>
              <a:gdLst/>
              <a:ahLst/>
              <a:cxnLst>
                <a:cxn ang="0">
                  <a:pos x="6" y="294"/>
                </a:cxn>
                <a:cxn ang="0">
                  <a:pos x="12" y="288"/>
                </a:cxn>
                <a:cxn ang="0">
                  <a:pos x="19" y="282"/>
                </a:cxn>
                <a:cxn ang="0">
                  <a:pos x="25" y="276"/>
                </a:cxn>
                <a:cxn ang="0">
                  <a:pos x="33" y="270"/>
                </a:cxn>
                <a:cxn ang="0">
                  <a:pos x="39" y="265"/>
                </a:cxn>
                <a:cxn ang="0">
                  <a:pos x="47" y="260"/>
                </a:cxn>
                <a:cxn ang="0">
                  <a:pos x="57" y="257"/>
                </a:cxn>
                <a:cxn ang="0">
                  <a:pos x="68" y="252"/>
                </a:cxn>
                <a:cxn ang="0">
                  <a:pos x="201" y="0"/>
                </a:cxn>
                <a:cxn ang="0">
                  <a:pos x="73" y="73"/>
                </a:cxn>
                <a:cxn ang="0">
                  <a:pos x="52" y="186"/>
                </a:cxn>
                <a:cxn ang="0">
                  <a:pos x="0" y="294"/>
                </a:cxn>
                <a:cxn ang="0">
                  <a:pos x="2" y="294"/>
                </a:cxn>
                <a:cxn ang="0">
                  <a:pos x="6" y="294"/>
                </a:cxn>
              </a:cxnLst>
              <a:rect l="0" t="0" r="r" b="b"/>
              <a:pathLst>
                <a:path w="201" h="294">
                  <a:moveTo>
                    <a:pt x="6" y="294"/>
                  </a:moveTo>
                  <a:lnTo>
                    <a:pt x="12" y="288"/>
                  </a:lnTo>
                  <a:lnTo>
                    <a:pt x="19" y="282"/>
                  </a:lnTo>
                  <a:lnTo>
                    <a:pt x="25" y="276"/>
                  </a:lnTo>
                  <a:lnTo>
                    <a:pt x="33" y="270"/>
                  </a:lnTo>
                  <a:lnTo>
                    <a:pt x="39" y="265"/>
                  </a:lnTo>
                  <a:lnTo>
                    <a:pt x="47" y="260"/>
                  </a:lnTo>
                  <a:lnTo>
                    <a:pt x="57" y="257"/>
                  </a:lnTo>
                  <a:lnTo>
                    <a:pt x="68" y="252"/>
                  </a:lnTo>
                  <a:lnTo>
                    <a:pt x="201" y="0"/>
                  </a:lnTo>
                  <a:lnTo>
                    <a:pt x="73" y="73"/>
                  </a:lnTo>
                  <a:lnTo>
                    <a:pt x="52" y="186"/>
                  </a:lnTo>
                  <a:lnTo>
                    <a:pt x="0" y="294"/>
                  </a:lnTo>
                  <a:lnTo>
                    <a:pt x="2" y="294"/>
                  </a:lnTo>
                  <a:lnTo>
                    <a:pt x="6" y="294"/>
                  </a:lnTo>
                  <a:close/>
                </a:path>
              </a:pathLst>
            </a:custGeom>
            <a:solidFill>
              <a:srgbClr val="FFFFFF"/>
            </a:solidFill>
            <a:ln w="9525">
              <a:noFill/>
              <a:round/>
              <a:headEnd/>
              <a:tailEnd/>
            </a:ln>
          </p:spPr>
          <p:txBody>
            <a:bodyPr/>
            <a:lstStyle/>
            <a:p>
              <a:endParaRPr lang="tr-TR"/>
            </a:p>
          </p:txBody>
        </p:sp>
        <p:sp>
          <p:nvSpPr>
            <p:cNvPr id="43450" name="Freeform 442"/>
            <p:cNvSpPr>
              <a:spLocks/>
            </p:cNvSpPr>
            <p:nvPr/>
          </p:nvSpPr>
          <p:spPr bwMode="auto">
            <a:xfrm>
              <a:off x="3790" y="764"/>
              <a:ext cx="6" cy="7"/>
            </a:xfrm>
            <a:custGeom>
              <a:avLst/>
              <a:gdLst/>
              <a:ahLst/>
              <a:cxnLst>
                <a:cxn ang="0">
                  <a:pos x="0" y="49"/>
                </a:cxn>
                <a:cxn ang="0">
                  <a:pos x="41" y="14"/>
                </a:cxn>
                <a:cxn ang="0">
                  <a:pos x="41" y="10"/>
                </a:cxn>
                <a:cxn ang="0">
                  <a:pos x="41" y="3"/>
                </a:cxn>
                <a:cxn ang="0">
                  <a:pos x="39" y="0"/>
                </a:cxn>
                <a:cxn ang="0">
                  <a:pos x="37" y="2"/>
                </a:cxn>
                <a:cxn ang="0">
                  <a:pos x="32" y="6"/>
                </a:cxn>
                <a:cxn ang="0">
                  <a:pos x="26" y="14"/>
                </a:cxn>
                <a:cxn ang="0">
                  <a:pos x="0" y="49"/>
                </a:cxn>
              </a:cxnLst>
              <a:rect l="0" t="0" r="r" b="b"/>
              <a:pathLst>
                <a:path w="41" h="49">
                  <a:moveTo>
                    <a:pt x="0" y="49"/>
                  </a:moveTo>
                  <a:lnTo>
                    <a:pt x="41" y="14"/>
                  </a:lnTo>
                  <a:lnTo>
                    <a:pt x="41" y="10"/>
                  </a:lnTo>
                  <a:lnTo>
                    <a:pt x="41" y="3"/>
                  </a:lnTo>
                  <a:lnTo>
                    <a:pt x="39" y="0"/>
                  </a:lnTo>
                  <a:lnTo>
                    <a:pt x="37" y="2"/>
                  </a:lnTo>
                  <a:lnTo>
                    <a:pt x="32" y="6"/>
                  </a:lnTo>
                  <a:lnTo>
                    <a:pt x="26" y="14"/>
                  </a:lnTo>
                  <a:lnTo>
                    <a:pt x="0" y="49"/>
                  </a:lnTo>
                  <a:close/>
                </a:path>
              </a:pathLst>
            </a:custGeom>
            <a:solidFill>
              <a:srgbClr val="FFFFFF"/>
            </a:solidFill>
            <a:ln w="9525">
              <a:noFill/>
              <a:round/>
              <a:headEnd/>
              <a:tailEnd/>
            </a:ln>
          </p:spPr>
          <p:txBody>
            <a:bodyPr/>
            <a:lstStyle/>
            <a:p>
              <a:endParaRPr lang="tr-TR"/>
            </a:p>
          </p:txBody>
        </p:sp>
        <p:sp>
          <p:nvSpPr>
            <p:cNvPr id="43451" name="Freeform 443"/>
            <p:cNvSpPr>
              <a:spLocks/>
            </p:cNvSpPr>
            <p:nvPr/>
          </p:nvSpPr>
          <p:spPr bwMode="auto">
            <a:xfrm>
              <a:off x="3591" y="751"/>
              <a:ext cx="53" cy="66"/>
            </a:xfrm>
            <a:custGeom>
              <a:avLst/>
              <a:gdLst/>
              <a:ahLst/>
              <a:cxnLst>
                <a:cxn ang="0">
                  <a:pos x="52" y="422"/>
                </a:cxn>
                <a:cxn ang="0">
                  <a:pos x="62" y="418"/>
                </a:cxn>
                <a:cxn ang="0">
                  <a:pos x="77" y="412"/>
                </a:cxn>
                <a:cxn ang="0">
                  <a:pos x="82" y="405"/>
                </a:cxn>
                <a:cxn ang="0">
                  <a:pos x="88" y="392"/>
                </a:cxn>
                <a:cxn ang="0">
                  <a:pos x="174" y="316"/>
                </a:cxn>
                <a:cxn ang="0">
                  <a:pos x="166" y="313"/>
                </a:cxn>
                <a:cxn ang="0">
                  <a:pos x="155" y="308"/>
                </a:cxn>
                <a:cxn ang="0">
                  <a:pos x="152" y="307"/>
                </a:cxn>
                <a:cxn ang="0">
                  <a:pos x="189" y="273"/>
                </a:cxn>
                <a:cxn ang="0">
                  <a:pos x="255" y="212"/>
                </a:cxn>
                <a:cxn ang="0">
                  <a:pos x="311" y="141"/>
                </a:cxn>
                <a:cxn ang="0">
                  <a:pos x="355" y="60"/>
                </a:cxn>
                <a:cxn ang="0">
                  <a:pos x="370" y="12"/>
                </a:cxn>
                <a:cxn ang="0">
                  <a:pos x="365" y="2"/>
                </a:cxn>
                <a:cxn ang="0">
                  <a:pos x="326" y="28"/>
                </a:cxn>
                <a:cxn ang="0">
                  <a:pos x="264" y="100"/>
                </a:cxn>
                <a:cxn ang="0">
                  <a:pos x="205" y="185"/>
                </a:cxn>
                <a:cxn ang="0">
                  <a:pos x="148" y="267"/>
                </a:cxn>
                <a:cxn ang="0">
                  <a:pos x="125" y="307"/>
                </a:cxn>
                <a:cxn ang="0">
                  <a:pos x="126" y="310"/>
                </a:cxn>
                <a:cxn ang="0">
                  <a:pos x="131" y="309"/>
                </a:cxn>
                <a:cxn ang="0">
                  <a:pos x="140" y="315"/>
                </a:cxn>
                <a:cxn ang="0">
                  <a:pos x="133" y="333"/>
                </a:cxn>
                <a:cxn ang="0">
                  <a:pos x="115" y="346"/>
                </a:cxn>
                <a:cxn ang="0">
                  <a:pos x="98" y="359"/>
                </a:cxn>
                <a:cxn ang="0">
                  <a:pos x="85" y="369"/>
                </a:cxn>
                <a:cxn ang="0">
                  <a:pos x="70" y="371"/>
                </a:cxn>
                <a:cxn ang="0">
                  <a:pos x="56" y="376"/>
                </a:cxn>
                <a:cxn ang="0">
                  <a:pos x="0" y="463"/>
                </a:cxn>
                <a:cxn ang="0">
                  <a:pos x="5" y="463"/>
                </a:cxn>
                <a:cxn ang="0">
                  <a:pos x="11" y="463"/>
                </a:cxn>
              </a:cxnLst>
              <a:rect l="0" t="0" r="r" b="b"/>
              <a:pathLst>
                <a:path w="371" h="463">
                  <a:moveTo>
                    <a:pt x="11" y="463"/>
                  </a:moveTo>
                  <a:lnTo>
                    <a:pt x="52" y="422"/>
                  </a:lnTo>
                  <a:lnTo>
                    <a:pt x="55" y="420"/>
                  </a:lnTo>
                  <a:lnTo>
                    <a:pt x="62" y="418"/>
                  </a:lnTo>
                  <a:lnTo>
                    <a:pt x="68" y="417"/>
                  </a:lnTo>
                  <a:lnTo>
                    <a:pt x="77" y="412"/>
                  </a:lnTo>
                  <a:lnTo>
                    <a:pt x="79" y="410"/>
                  </a:lnTo>
                  <a:lnTo>
                    <a:pt x="82" y="405"/>
                  </a:lnTo>
                  <a:lnTo>
                    <a:pt x="84" y="398"/>
                  </a:lnTo>
                  <a:lnTo>
                    <a:pt x="88" y="392"/>
                  </a:lnTo>
                  <a:lnTo>
                    <a:pt x="175" y="320"/>
                  </a:lnTo>
                  <a:lnTo>
                    <a:pt x="174" y="316"/>
                  </a:lnTo>
                  <a:lnTo>
                    <a:pt x="171" y="313"/>
                  </a:lnTo>
                  <a:lnTo>
                    <a:pt x="166" y="313"/>
                  </a:lnTo>
                  <a:lnTo>
                    <a:pt x="160" y="314"/>
                  </a:lnTo>
                  <a:lnTo>
                    <a:pt x="155" y="308"/>
                  </a:lnTo>
                  <a:lnTo>
                    <a:pt x="153" y="307"/>
                  </a:lnTo>
                  <a:lnTo>
                    <a:pt x="152" y="307"/>
                  </a:lnTo>
                  <a:lnTo>
                    <a:pt x="154" y="299"/>
                  </a:lnTo>
                  <a:lnTo>
                    <a:pt x="189" y="273"/>
                  </a:lnTo>
                  <a:lnTo>
                    <a:pt x="224" y="243"/>
                  </a:lnTo>
                  <a:lnTo>
                    <a:pt x="255" y="212"/>
                  </a:lnTo>
                  <a:lnTo>
                    <a:pt x="285" y="177"/>
                  </a:lnTo>
                  <a:lnTo>
                    <a:pt x="311" y="141"/>
                  </a:lnTo>
                  <a:lnTo>
                    <a:pt x="335" y="101"/>
                  </a:lnTo>
                  <a:lnTo>
                    <a:pt x="355" y="60"/>
                  </a:lnTo>
                  <a:lnTo>
                    <a:pt x="371" y="15"/>
                  </a:lnTo>
                  <a:lnTo>
                    <a:pt x="370" y="12"/>
                  </a:lnTo>
                  <a:lnTo>
                    <a:pt x="369" y="6"/>
                  </a:lnTo>
                  <a:lnTo>
                    <a:pt x="365" y="2"/>
                  </a:lnTo>
                  <a:lnTo>
                    <a:pt x="361" y="0"/>
                  </a:lnTo>
                  <a:lnTo>
                    <a:pt x="326" y="28"/>
                  </a:lnTo>
                  <a:lnTo>
                    <a:pt x="295" y="61"/>
                  </a:lnTo>
                  <a:lnTo>
                    <a:pt x="264" y="100"/>
                  </a:lnTo>
                  <a:lnTo>
                    <a:pt x="235" y="141"/>
                  </a:lnTo>
                  <a:lnTo>
                    <a:pt x="205" y="185"/>
                  </a:lnTo>
                  <a:lnTo>
                    <a:pt x="177" y="227"/>
                  </a:lnTo>
                  <a:lnTo>
                    <a:pt x="148" y="267"/>
                  </a:lnTo>
                  <a:lnTo>
                    <a:pt x="118" y="304"/>
                  </a:lnTo>
                  <a:lnTo>
                    <a:pt x="125" y="307"/>
                  </a:lnTo>
                  <a:lnTo>
                    <a:pt x="126" y="309"/>
                  </a:lnTo>
                  <a:lnTo>
                    <a:pt x="126" y="310"/>
                  </a:lnTo>
                  <a:lnTo>
                    <a:pt x="128" y="310"/>
                  </a:lnTo>
                  <a:lnTo>
                    <a:pt x="131" y="309"/>
                  </a:lnTo>
                  <a:lnTo>
                    <a:pt x="139" y="304"/>
                  </a:lnTo>
                  <a:lnTo>
                    <a:pt x="140" y="315"/>
                  </a:lnTo>
                  <a:lnTo>
                    <a:pt x="138" y="325"/>
                  </a:lnTo>
                  <a:lnTo>
                    <a:pt x="133" y="333"/>
                  </a:lnTo>
                  <a:lnTo>
                    <a:pt x="125" y="339"/>
                  </a:lnTo>
                  <a:lnTo>
                    <a:pt x="115" y="346"/>
                  </a:lnTo>
                  <a:lnTo>
                    <a:pt x="106" y="352"/>
                  </a:lnTo>
                  <a:lnTo>
                    <a:pt x="98" y="359"/>
                  </a:lnTo>
                  <a:lnTo>
                    <a:pt x="92" y="365"/>
                  </a:lnTo>
                  <a:lnTo>
                    <a:pt x="85" y="369"/>
                  </a:lnTo>
                  <a:lnTo>
                    <a:pt x="77" y="370"/>
                  </a:lnTo>
                  <a:lnTo>
                    <a:pt x="70" y="371"/>
                  </a:lnTo>
                  <a:lnTo>
                    <a:pt x="66" y="372"/>
                  </a:lnTo>
                  <a:lnTo>
                    <a:pt x="56" y="376"/>
                  </a:lnTo>
                  <a:lnTo>
                    <a:pt x="52" y="382"/>
                  </a:lnTo>
                  <a:lnTo>
                    <a:pt x="0" y="463"/>
                  </a:lnTo>
                  <a:lnTo>
                    <a:pt x="1" y="463"/>
                  </a:lnTo>
                  <a:lnTo>
                    <a:pt x="5" y="463"/>
                  </a:lnTo>
                  <a:lnTo>
                    <a:pt x="8" y="463"/>
                  </a:lnTo>
                  <a:lnTo>
                    <a:pt x="11" y="463"/>
                  </a:lnTo>
                  <a:close/>
                </a:path>
              </a:pathLst>
            </a:custGeom>
            <a:solidFill>
              <a:srgbClr val="FFFFFF"/>
            </a:solidFill>
            <a:ln w="9525">
              <a:noFill/>
              <a:round/>
              <a:headEnd/>
              <a:tailEnd/>
            </a:ln>
          </p:spPr>
          <p:txBody>
            <a:bodyPr/>
            <a:lstStyle/>
            <a:p>
              <a:endParaRPr lang="tr-TR"/>
            </a:p>
          </p:txBody>
        </p:sp>
        <p:sp>
          <p:nvSpPr>
            <p:cNvPr id="43452" name="Freeform 444"/>
            <p:cNvSpPr>
              <a:spLocks/>
            </p:cNvSpPr>
            <p:nvPr/>
          </p:nvSpPr>
          <p:spPr bwMode="auto">
            <a:xfrm>
              <a:off x="3873" y="728"/>
              <a:ext cx="19" cy="18"/>
            </a:xfrm>
            <a:custGeom>
              <a:avLst/>
              <a:gdLst/>
              <a:ahLst/>
              <a:cxnLst>
                <a:cxn ang="0">
                  <a:pos x="47" y="124"/>
                </a:cxn>
                <a:cxn ang="0">
                  <a:pos x="130" y="0"/>
                </a:cxn>
                <a:cxn ang="0">
                  <a:pos x="0" y="82"/>
                </a:cxn>
                <a:cxn ang="0">
                  <a:pos x="36" y="129"/>
                </a:cxn>
                <a:cxn ang="0">
                  <a:pos x="37" y="129"/>
                </a:cxn>
                <a:cxn ang="0">
                  <a:pos x="42" y="127"/>
                </a:cxn>
                <a:cxn ang="0">
                  <a:pos x="45" y="126"/>
                </a:cxn>
                <a:cxn ang="0">
                  <a:pos x="47" y="124"/>
                </a:cxn>
              </a:cxnLst>
              <a:rect l="0" t="0" r="r" b="b"/>
              <a:pathLst>
                <a:path w="130" h="129">
                  <a:moveTo>
                    <a:pt x="47" y="124"/>
                  </a:moveTo>
                  <a:lnTo>
                    <a:pt x="130" y="0"/>
                  </a:lnTo>
                  <a:lnTo>
                    <a:pt x="0" y="82"/>
                  </a:lnTo>
                  <a:lnTo>
                    <a:pt x="36" y="129"/>
                  </a:lnTo>
                  <a:lnTo>
                    <a:pt x="37" y="129"/>
                  </a:lnTo>
                  <a:lnTo>
                    <a:pt x="42" y="127"/>
                  </a:lnTo>
                  <a:lnTo>
                    <a:pt x="45" y="126"/>
                  </a:lnTo>
                  <a:lnTo>
                    <a:pt x="47" y="124"/>
                  </a:lnTo>
                  <a:close/>
                </a:path>
              </a:pathLst>
            </a:custGeom>
            <a:solidFill>
              <a:srgbClr val="FFFFFF"/>
            </a:solidFill>
            <a:ln w="9525">
              <a:noFill/>
              <a:round/>
              <a:headEnd/>
              <a:tailEnd/>
            </a:ln>
          </p:spPr>
          <p:txBody>
            <a:bodyPr/>
            <a:lstStyle/>
            <a:p>
              <a:endParaRPr lang="tr-TR"/>
            </a:p>
          </p:txBody>
        </p:sp>
        <p:sp>
          <p:nvSpPr>
            <p:cNvPr id="43453" name="Freeform 445"/>
            <p:cNvSpPr>
              <a:spLocks/>
            </p:cNvSpPr>
            <p:nvPr/>
          </p:nvSpPr>
          <p:spPr bwMode="auto">
            <a:xfrm>
              <a:off x="3799" y="752"/>
              <a:ext cx="7" cy="10"/>
            </a:xfrm>
            <a:custGeom>
              <a:avLst/>
              <a:gdLst/>
              <a:ahLst/>
              <a:cxnLst>
                <a:cxn ang="0">
                  <a:pos x="15" y="66"/>
                </a:cxn>
                <a:cxn ang="0">
                  <a:pos x="42" y="45"/>
                </a:cxn>
                <a:cxn ang="0">
                  <a:pos x="51" y="0"/>
                </a:cxn>
                <a:cxn ang="0">
                  <a:pos x="26" y="41"/>
                </a:cxn>
                <a:cxn ang="0">
                  <a:pos x="21" y="43"/>
                </a:cxn>
                <a:cxn ang="0">
                  <a:pos x="16" y="44"/>
                </a:cxn>
                <a:cxn ang="0">
                  <a:pos x="10" y="46"/>
                </a:cxn>
                <a:cxn ang="0">
                  <a:pos x="7" y="47"/>
                </a:cxn>
                <a:cxn ang="0">
                  <a:pos x="0" y="53"/>
                </a:cxn>
                <a:cxn ang="0">
                  <a:pos x="0" y="62"/>
                </a:cxn>
                <a:cxn ang="0">
                  <a:pos x="0" y="68"/>
                </a:cxn>
                <a:cxn ang="0">
                  <a:pos x="1" y="70"/>
                </a:cxn>
                <a:cxn ang="0">
                  <a:pos x="6" y="70"/>
                </a:cxn>
                <a:cxn ang="0">
                  <a:pos x="15" y="66"/>
                </a:cxn>
              </a:cxnLst>
              <a:rect l="0" t="0" r="r" b="b"/>
              <a:pathLst>
                <a:path w="51" h="70">
                  <a:moveTo>
                    <a:pt x="15" y="66"/>
                  </a:moveTo>
                  <a:lnTo>
                    <a:pt x="42" y="45"/>
                  </a:lnTo>
                  <a:lnTo>
                    <a:pt x="51" y="0"/>
                  </a:lnTo>
                  <a:lnTo>
                    <a:pt x="26" y="41"/>
                  </a:lnTo>
                  <a:lnTo>
                    <a:pt x="21" y="43"/>
                  </a:lnTo>
                  <a:lnTo>
                    <a:pt x="16" y="44"/>
                  </a:lnTo>
                  <a:lnTo>
                    <a:pt x="10" y="46"/>
                  </a:lnTo>
                  <a:lnTo>
                    <a:pt x="7" y="47"/>
                  </a:lnTo>
                  <a:lnTo>
                    <a:pt x="0" y="53"/>
                  </a:lnTo>
                  <a:lnTo>
                    <a:pt x="0" y="62"/>
                  </a:lnTo>
                  <a:lnTo>
                    <a:pt x="0" y="68"/>
                  </a:lnTo>
                  <a:lnTo>
                    <a:pt x="1" y="70"/>
                  </a:lnTo>
                  <a:lnTo>
                    <a:pt x="6" y="70"/>
                  </a:lnTo>
                  <a:lnTo>
                    <a:pt x="15" y="66"/>
                  </a:lnTo>
                  <a:close/>
                </a:path>
              </a:pathLst>
            </a:custGeom>
            <a:solidFill>
              <a:srgbClr val="FFFFFF"/>
            </a:solidFill>
            <a:ln w="9525">
              <a:noFill/>
              <a:round/>
              <a:headEnd/>
              <a:tailEnd/>
            </a:ln>
          </p:spPr>
          <p:txBody>
            <a:bodyPr/>
            <a:lstStyle/>
            <a:p>
              <a:endParaRPr lang="tr-TR"/>
            </a:p>
          </p:txBody>
        </p:sp>
        <p:sp>
          <p:nvSpPr>
            <p:cNvPr id="43454" name="Freeform 446"/>
            <p:cNvSpPr>
              <a:spLocks/>
            </p:cNvSpPr>
            <p:nvPr/>
          </p:nvSpPr>
          <p:spPr bwMode="auto">
            <a:xfrm>
              <a:off x="3430" y="833"/>
              <a:ext cx="19" cy="16"/>
            </a:xfrm>
            <a:custGeom>
              <a:avLst/>
              <a:gdLst/>
              <a:ahLst/>
              <a:cxnLst>
                <a:cxn ang="0">
                  <a:pos x="6" y="113"/>
                </a:cxn>
                <a:cxn ang="0">
                  <a:pos x="130" y="45"/>
                </a:cxn>
                <a:cxn ang="0">
                  <a:pos x="135" y="38"/>
                </a:cxn>
                <a:cxn ang="0">
                  <a:pos x="135" y="27"/>
                </a:cxn>
                <a:cxn ang="0">
                  <a:pos x="133" y="21"/>
                </a:cxn>
                <a:cxn ang="0">
                  <a:pos x="131" y="15"/>
                </a:cxn>
                <a:cxn ang="0">
                  <a:pos x="130" y="7"/>
                </a:cxn>
                <a:cxn ang="0">
                  <a:pos x="130" y="0"/>
                </a:cxn>
                <a:cxn ang="0">
                  <a:pos x="0" y="107"/>
                </a:cxn>
                <a:cxn ang="0">
                  <a:pos x="3" y="111"/>
                </a:cxn>
                <a:cxn ang="0">
                  <a:pos x="6" y="113"/>
                </a:cxn>
              </a:cxnLst>
              <a:rect l="0" t="0" r="r" b="b"/>
              <a:pathLst>
                <a:path w="135" h="113">
                  <a:moveTo>
                    <a:pt x="6" y="113"/>
                  </a:moveTo>
                  <a:lnTo>
                    <a:pt x="130" y="45"/>
                  </a:lnTo>
                  <a:lnTo>
                    <a:pt x="135" y="38"/>
                  </a:lnTo>
                  <a:lnTo>
                    <a:pt x="135" y="27"/>
                  </a:lnTo>
                  <a:lnTo>
                    <a:pt x="133" y="21"/>
                  </a:lnTo>
                  <a:lnTo>
                    <a:pt x="131" y="15"/>
                  </a:lnTo>
                  <a:lnTo>
                    <a:pt x="130" y="7"/>
                  </a:lnTo>
                  <a:lnTo>
                    <a:pt x="130" y="0"/>
                  </a:lnTo>
                  <a:lnTo>
                    <a:pt x="0" y="107"/>
                  </a:lnTo>
                  <a:lnTo>
                    <a:pt x="3" y="111"/>
                  </a:lnTo>
                  <a:lnTo>
                    <a:pt x="6" y="113"/>
                  </a:lnTo>
                  <a:close/>
                </a:path>
              </a:pathLst>
            </a:custGeom>
            <a:solidFill>
              <a:srgbClr val="FFFFFF"/>
            </a:solidFill>
            <a:ln w="9525">
              <a:noFill/>
              <a:round/>
              <a:headEnd/>
              <a:tailEnd/>
            </a:ln>
          </p:spPr>
          <p:txBody>
            <a:bodyPr/>
            <a:lstStyle/>
            <a:p>
              <a:endParaRPr lang="tr-TR"/>
            </a:p>
          </p:txBody>
        </p:sp>
        <p:sp>
          <p:nvSpPr>
            <p:cNvPr id="43455" name="Freeform 447"/>
            <p:cNvSpPr>
              <a:spLocks/>
            </p:cNvSpPr>
            <p:nvPr/>
          </p:nvSpPr>
          <p:spPr bwMode="auto">
            <a:xfrm>
              <a:off x="3493" y="820"/>
              <a:ext cx="5" cy="9"/>
            </a:xfrm>
            <a:custGeom>
              <a:avLst/>
              <a:gdLst/>
              <a:ahLst/>
              <a:cxnLst>
                <a:cxn ang="0">
                  <a:pos x="17" y="58"/>
                </a:cxn>
                <a:cxn ang="0">
                  <a:pos x="32" y="7"/>
                </a:cxn>
                <a:cxn ang="0">
                  <a:pos x="30" y="2"/>
                </a:cxn>
                <a:cxn ang="0">
                  <a:pos x="28" y="0"/>
                </a:cxn>
                <a:cxn ang="0">
                  <a:pos x="22" y="1"/>
                </a:cxn>
                <a:cxn ang="0">
                  <a:pos x="18" y="3"/>
                </a:cxn>
                <a:cxn ang="0">
                  <a:pos x="11" y="9"/>
                </a:cxn>
                <a:cxn ang="0">
                  <a:pos x="7" y="13"/>
                </a:cxn>
                <a:cxn ang="0">
                  <a:pos x="3" y="19"/>
                </a:cxn>
                <a:cxn ang="0">
                  <a:pos x="0" y="22"/>
                </a:cxn>
                <a:cxn ang="0">
                  <a:pos x="17" y="63"/>
                </a:cxn>
                <a:cxn ang="0">
                  <a:pos x="17" y="61"/>
                </a:cxn>
                <a:cxn ang="0">
                  <a:pos x="17" y="58"/>
                </a:cxn>
              </a:cxnLst>
              <a:rect l="0" t="0" r="r" b="b"/>
              <a:pathLst>
                <a:path w="32" h="63">
                  <a:moveTo>
                    <a:pt x="17" y="58"/>
                  </a:moveTo>
                  <a:lnTo>
                    <a:pt x="32" y="7"/>
                  </a:lnTo>
                  <a:lnTo>
                    <a:pt x="30" y="2"/>
                  </a:lnTo>
                  <a:lnTo>
                    <a:pt x="28" y="0"/>
                  </a:lnTo>
                  <a:lnTo>
                    <a:pt x="22" y="1"/>
                  </a:lnTo>
                  <a:lnTo>
                    <a:pt x="18" y="3"/>
                  </a:lnTo>
                  <a:lnTo>
                    <a:pt x="11" y="9"/>
                  </a:lnTo>
                  <a:lnTo>
                    <a:pt x="7" y="13"/>
                  </a:lnTo>
                  <a:lnTo>
                    <a:pt x="3" y="19"/>
                  </a:lnTo>
                  <a:lnTo>
                    <a:pt x="0" y="22"/>
                  </a:lnTo>
                  <a:lnTo>
                    <a:pt x="17" y="63"/>
                  </a:lnTo>
                  <a:lnTo>
                    <a:pt x="17" y="61"/>
                  </a:lnTo>
                  <a:lnTo>
                    <a:pt x="17" y="58"/>
                  </a:lnTo>
                  <a:close/>
                </a:path>
              </a:pathLst>
            </a:custGeom>
            <a:solidFill>
              <a:srgbClr val="FFFFFF"/>
            </a:solidFill>
            <a:ln w="9525">
              <a:noFill/>
              <a:round/>
              <a:headEnd/>
              <a:tailEnd/>
            </a:ln>
          </p:spPr>
          <p:txBody>
            <a:bodyPr/>
            <a:lstStyle/>
            <a:p>
              <a:endParaRPr lang="tr-TR"/>
            </a:p>
          </p:txBody>
        </p:sp>
        <p:sp>
          <p:nvSpPr>
            <p:cNvPr id="43456" name="Freeform 448"/>
            <p:cNvSpPr>
              <a:spLocks/>
            </p:cNvSpPr>
            <p:nvPr/>
          </p:nvSpPr>
          <p:spPr bwMode="auto">
            <a:xfrm>
              <a:off x="3504" y="797"/>
              <a:ext cx="32" cy="30"/>
            </a:xfrm>
            <a:custGeom>
              <a:avLst/>
              <a:gdLst/>
              <a:ahLst/>
              <a:cxnLst>
                <a:cxn ang="0">
                  <a:pos x="10" y="206"/>
                </a:cxn>
                <a:cxn ang="0">
                  <a:pos x="43" y="193"/>
                </a:cxn>
                <a:cxn ang="0">
                  <a:pos x="78" y="178"/>
                </a:cxn>
                <a:cxn ang="0">
                  <a:pos x="113" y="161"/>
                </a:cxn>
                <a:cxn ang="0">
                  <a:pos x="145" y="142"/>
                </a:cxn>
                <a:cxn ang="0">
                  <a:pos x="172" y="121"/>
                </a:cxn>
                <a:cxn ang="0">
                  <a:pos x="196" y="95"/>
                </a:cxn>
                <a:cxn ang="0">
                  <a:pos x="212" y="65"/>
                </a:cxn>
                <a:cxn ang="0">
                  <a:pos x="221" y="31"/>
                </a:cxn>
                <a:cxn ang="0">
                  <a:pos x="221" y="23"/>
                </a:cxn>
                <a:cxn ang="0">
                  <a:pos x="221" y="15"/>
                </a:cxn>
                <a:cxn ang="0">
                  <a:pos x="222" y="8"/>
                </a:cxn>
                <a:cxn ang="0">
                  <a:pos x="227" y="0"/>
                </a:cxn>
                <a:cxn ang="0">
                  <a:pos x="114" y="67"/>
                </a:cxn>
                <a:cxn ang="0">
                  <a:pos x="78" y="51"/>
                </a:cxn>
                <a:cxn ang="0">
                  <a:pos x="70" y="56"/>
                </a:cxn>
                <a:cxn ang="0">
                  <a:pos x="65" y="60"/>
                </a:cxn>
                <a:cxn ang="0">
                  <a:pos x="60" y="65"/>
                </a:cxn>
                <a:cxn ang="0">
                  <a:pos x="57" y="72"/>
                </a:cxn>
                <a:cxn ang="0">
                  <a:pos x="0" y="206"/>
                </a:cxn>
                <a:cxn ang="0">
                  <a:pos x="1" y="206"/>
                </a:cxn>
                <a:cxn ang="0">
                  <a:pos x="5" y="206"/>
                </a:cxn>
                <a:cxn ang="0">
                  <a:pos x="8" y="206"/>
                </a:cxn>
                <a:cxn ang="0">
                  <a:pos x="10" y="206"/>
                </a:cxn>
              </a:cxnLst>
              <a:rect l="0" t="0" r="r" b="b"/>
              <a:pathLst>
                <a:path w="227" h="206">
                  <a:moveTo>
                    <a:pt x="10" y="206"/>
                  </a:moveTo>
                  <a:lnTo>
                    <a:pt x="43" y="193"/>
                  </a:lnTo>
                  <a:lnTo>
                    <a:pt x="78" y="178"/>
                  </a:lnTo>
                  <a:lnTo>
                    <a:pt x="113" y="161"/>
                  </a:lnTo>
                  <a:lnTo>
                    <a:pt x="145" y="142"/>
                  </a:lnTo>
                  <a:lnTo>
                    <a:pt x="172" y="121"/>
                  </a:lnTo>
                  <a:lnTo>
                    <a:pt x="196" y="95"/>
                  </a:lnTo>
                  <a:lnTo>
                    <a:pt x="212" y="65"/>
                  </a:lnTo>
                  <a:lnTo>
                    <a:pt x="221" y="31"/>
                  </a:lnTo>
                  <a:lnTo>
                    <a:pt x="221" y="23"/>
                  </a:lnTo>
                  <a:lnTo>
                    <a:pt x="221" y="15"/>
                  </a:lnTo>
                  <a:lnTo>
                    <a:pt x="222" y="8"/>
                  </a:lnTo>
                  <a:lnTo>
                    <a:pt x="227" y="0"/>
                  </a:lnTo>
                  <a:lnTo>
                    <a:pt x="114" y="67"/>
                  </a:lnTo>
                  <a:lnTo>
                    <a:pt x="78" y="51"/>
                  </a:lnTo>
                  <a:lnTo>
                    <a:pt x="70" y="56"/>
                  </a:lnTo>
                  <a:lnTo>
                    <a:pt x="65" y="60"/>
                  </a:lnTo>
                  <a:lnTo>
                    <a:pt x="60" y="65"/>
                  </a:lnTo>
                  <a:lnTo>
                    <a:pt x="57" y="72"/>
                  </a:lnTo>
                  <a:lnTo>
                    <a:pt x="0" y="206"/>
                  </a:lnTo>
                  <a:lnTo>
                    <a:pt x="1" y="206"/>
                  </a:lnTo>
                  <a:lnTo>
                    <a:pt x="5" y="206"/>
                  </a:lnTo>
                  <a:lnTo>
                    <a:pt x="8" y="206"/>
                  </a:lnTo>
                  <a:lnTo>
                    <a:pt x="10" y="206"/>
                  </a:lnTo>
                  <a:close/>
                </a:path>
              </a:pathLst>
            </a:custGeom>
            <a:solidFill>
              <a:srgbClr val="FFFFFF"/>
            </a:solidFill>
            <a:ln w="9525">
              <a:noFill/>
              <a:round/>
              <a:headEnd/>
              <a:tailEnd/>
            </a:ln>
          </p:spPr>
          <p:txBody>
            <a:bodyPr/>
            <a:lstStyle/>
            <a:p>
              <a:endParaRPr lang="tr-TR"/>
            </a:p>
          </p:txBody>
        </p:sp>
        <p:sp>
          <p:nvSpPr>
            <p:cNvPr id="43457" name="Freeform 449"/>
            <p:cNvSpPr>
              <a:spLocks/>
            </p:cNvSpPr>
            <p:nvPr/>
          </p:nvSpPr>
          <p:spPr bwMode="auto">
            <a:xfrm>
              <a:off x="3546" y="777"/>
              <a:ext cx="31" cy="35"/>
            </a:xfrm>
            <a:custGeom>
              <a:avLst/>
              <a:gdLst/>
              <a:ahLst/>
              <a:cxnLst>
                <a:cxn ang="0">
                  <a:pos x="175" y="232"/>
                </a:cxn>
                <a:cxn ang="0">
                  <a:pos x="178" y="226"/>
                </a:cxn>
                <a:cxn ang="0">
                  <a:pos x="181" y="219"/>
                </a:cxn>
                <a:cxn ang="0">
                  <a:pos x="183" y="210"/>
                </a:cxn>
                <a:cxn ang="0">
                  <a:pos x="186" y="200"/>
                </a:cxn>
                <a:cxn ang="0">
                  <a:pos x="188" y="191"/>
                </a:cxn>
                <a:cxn ang="0">
                  <a:pos x="192" y="183"/>
                </a:cxn>
                <a:cxn ang="0">
                  <a:pos x="195" y="174"/>
                </a:cxn>
                <a:cxn ang="0">
                  <a:pos x="202" y="164"/>
                </a:cxn>
                <a:cxn ang="0">
                  <a:pos x="195" y="158"/>
                </a:cxn>
                <a:cxn ang="0">
                  <a:pos x="187" y="158"/>
                </a:cxn>
                <a:cxn ang="0">
                  <a:pos x="179" y="159"/>
                </a:cxn>
                <a:cxn ang="0">
                  <a:pos x="171" y="154"/>
                </a:cxn>
                <a:cxn ang="0">
                  <a:pos x="167" y="151"/>
                </a:cxn>
                <a:cxn ang="0">
                  <a:pos x="163" y="146"/>
                </a:cxn>
                <a:cxn ang="0">
                  <a:pos x="160" y="139"/>
                </a:cxn>
                <a:cxn ang="0">
                  <a:pos x="159" y="133"/>
                </a:cxn>
                <a:cxn ang="0">
                  <a:pos x="157" y="126"/>
                </a:cxn>
                <a:cxn ang="0">
                  <a:pos x="156" y="118"/>
                </a:cxn>
                <a:cxn ang="0">
                  <a:pos x="156" y="111"/>
                </a:cxn>
                <a:cxn ang="0">
                  <a:pos x="156" y="102"/>
                </a:cxn>
                <a:cxn ang="0">
                  <a:pos x="212" y="56"/>
                </a:cxn>
                <a:cxn ang="0">
                  <a:pos x="215" y="53"/>
                </a:cxn>
                <a:cxn ang="0">
                  <a:pos x="218" y="49"/>
                </a:cxn>
                <a:cxn ang="0">
                  <a:pos x="222" y="41"/>
                </a:cxn>
                <a:cxn ang="0">
                  <a:pos x="221" y="30"/>
                </a:cxn>
                <a:cxn ang="0">
                  <a:pos x="220" y="18"/>
                </a:cxn>
                <a:cxn ang="0">
                  <a:pos x="217" y="10"/>
                </a:cxn>
                <a:cxn ang="0">
                  <a:pos x="212" y="0"/>
                </a:cxn>
                <a:cxn ang="0">
                  <a:pos x="77" y="66"/>
                </a:cxn>
                <a:cxn ang="0">
                  <a:pos x="76" y="75"/>
                </a:cxn>
                <a:cxn ang="0">
                  <a:pos x="73" y="76"/>
                </a:cxn>
                <a:cxn ang="0">
                  <a:pos x="71" y="78"/>
                </a:cxn>
                <a:cxn ang="0">
                  <a:pos x="77" y="81"/>
                </a:cxn>
                <a:cxn ang="0">
                  <a:pos x="0" y="241"/>
                </a:cxn>
                <a:cxn ang="0">
                  <a:pos x="119" y="175"/>
                </a:cxn>
                <a:cxn ang="0">
                  <a:pos x="124" y="176"/>
                </a:cxn>
                <a:cxn ang="0">
                  <a:pos x="131" y="177"/>
                </a:cxn>
                <a:cxn ang="0">
                  <a:pos x="137" y="181"/>
                </a:cxn>
                <a:cxn ang="0">
                  <a:pos x="145" y="183"/>
                </a:cxn>
                <a:cxn ang="0">
                  <a:pos x="151" y="187"/>
                </a:cxn>
                <a:cxn ang="0">
                  <a:pos x="158" y="190"/>
                </a:cxn>
                <a:cxn ang="0">
                  <a:pos x="165" y="196"/>
                </a:cxn>
                <a:cxn ang="0">
                  <a:pos x="171" y="200"/>
                </a:cxn>
                <a:cxn ang="0">
                  <a:pos x="166" y="241"/>
                </a:cxn>
                <a:cxn ang="0">
                  <a:pos x="167" y="240"/>
                </a:cxn>
                <a:cxn ang="0">
                  <a:pos x="170" y="237"/>
                </a:cxn>
                <a:cxn ang="0">
                  <a:pos x="173" y="234"/>
                </a:cxn>
                <a:cxn ang="0">
                  <a:pos x="175" y="232"/>
                </a:cxn>
              </a:cxnLst>
              <a:rect l="0" t="0" r="r" b="b"/>
              <a:pathLst>
                <a:path w="222" h="241">
                  <a:moveTo>
                    <a:pt x="175" y="232"/>
                  </a:moveTo>
                  <a:lnTo>
                    <a:pt x="178" y="226"/>
                  </a:lnTo>
                  <a:lnTo>
                    <a:pt x="181" y="219"/>
                  </a:lnTo>
                  <a:lnTo>
                    <a:pt x="183" y="210"/>
                  </a:lnTo>
                  <a:lnTo>
                    <a:pt x="186" y="200"/>
                  </a:lnTo>
                  <a:lnTo>
                    <a:pt x="188" y="191"/>
                  </a:lnTo>
                  <a:lnTo>
                    <a:pt x="192" y="183"/>
                  </a:lnTo>
                  <a:lnTo>
                    <a:pt x="195" y="174"/>
                  </a:lnTo>
                  <a:lnTo>
                    <a:pt x="202" y="164"/>
                  </a:lnTo>
                  <a:lnTo>
                    <a:pt x="195" y="158"/>
                  </a:lnTo>
                  <a:lnTo>
                    <a:pt x="187" y="158"/>
                  </a:lnTo>
                  <a:lnTo>
                    <a:pt x="179" y="159"/>
                  </a:lnTo>
                  <a:lnTo>
                    <a:pt x="171" y="154"/>
                  </a:lnTo>
                  <a:lnTo>
                    <a:pt x="167" y="151"/>
                  </a:lnTo>
                  <a:lnTo>
                    <a:pt x="163" y="146"/>
                  </a:lnTo>
                  <a:lnTo>
                    <a:pt x="160" y="139"/>
                  </a:lnTo>
                  <a:lnTo>
                    <a:pt x="159" y="133"/>
                  </a:lnTo>
                  <a:lnTo>
                    <a:pt x="157" y="126"/>
                  </a:lnTo>
                  <a:lnTo>
                    <a:pt x="156" y="118"/>
                  </a:lnTo>
                  <a:lnTo>
                    <a:pt x="156" y="111"/>
                  </a:lnTo>
                  <a:lnTo>
                    <a:pt x="156" y="102"/>
                  </a:lnTo>
                  <a:lnTo>
                    <a:pt x="212" y="56"/>
                  </a:lnTo>
                  <a:lnTo>
                    <a:pt x="215" y="53"/>
                  </a:lnTo>
                  <a:lnTo>
                    <a:pt x="218" y="49"/>
                  </a:lnTo>
                  <a:lnTo>
                    <a:pt x="222" y="41"/>
                  </a:lnTo>
                  <a:lnTo>
                    <a:pt x="221" y="30"/>
                  </a:lnTo>
                  <a:lnTo>
                    <a:pt x="220" y="18"/>
                  </a:lnTo>
                  <a:lnTo>
                    <a:pt x="217" y="10"/>
                  </a:lnTo>
                  <a:lnTo>
                    <a:pt x="212" y="0"/>
                  </a:lnTo>
                  <a:lnTo>
                    <a:pt x="77" y="66"/>
                  </a:lnTo>
                  <a:lnTo>
                    <a:pt x="76" y="75"/>
                  </a:lnTo>
                  <a:lnTo>
                    <a:pt x="73" y="76"/>
                  </a:lnTo>
                  <a:lnTo>
                    <a:pt x="71" y="78"/>
                  </a:lnTo>
                  <a:lnTo>
                    <a:pt x="77" y="81"/>
                  </a:lnTo>
                  <a:lnTo>
                    <a:pt x="0" y="241"/>
                  </a:lnTo>
                  <a:lnTo>
                    <a:pt x="119" y="175"/>
                  </a:lnTo>
                  <a:lnTo>
                    <a:pt x="124" y="176"/>
                  </a:lnTo>
                  <a:lnTo>
                    <a:pt x="131" y="177"/>
                  </a:lnTo>
                  <a:lnTo>
                    <a:pt x="137" y="181"/>
                  </a:lnTo>
                  <a:lnTo>
                    <a:pt x="145" y="183"/>
                  </a:lnTo>
                  <a:lnTo>
                    <a:pt x="151" y="187"/>
                  </a:lnTo>
                  <a:lnTo>
                    <a:pt x="158" y="190"/>
                  </a:lnTo>
                  <a:lnTo>
                    <a:pt x="165" y="196"/>
                  </a:lnTo>
                  <a:lnTo>
                    <a:pt x="171" y="200"/>
                  </a:lnTo>
                  <a:lnTo>
                    <a:pt x="166" y="241"/>
                  </a:lnTo>
                  <a:lnTo>
                    <a:pt x="167" y="240"/>
                  </a:lnTo>
                  <a:lnTo>
                    <a:pt x="170" y="237"/>
                  </a:lnTo>
                  <a:lnTo>
                    <a:pt x="173" y="234"/>
                  </a:lnTo>
                  <a:lnTo>
                    <a:pt x="175" y="232"/>
                  </a:lnTo>
                  <a:close/>
                </a:path>
              </a:pathLst>
            </a:custGeom>
            <a:solidFill>
              <a:srgbClr val="FFFFFF"/>
            </a:solidFill>
            <a:ln w="9525">
              <a:noFill/>
              <a:round/>
              <a:headEnd/>
              <a:tailEnd/>
            </a:ln>
          </p:spPr>
          <p:txBody>
            <a:bodyPr/>
            <a:lstStyle/>
            <a:p>
              <a:endParaRPr lang="tr-TR"/>
            </a:p>
          </p:txBody>
        </p:sp>
        <p:sp>
          <p:nvSpPr>
            <p:cNvPr id="43458" name="Freeform 450"/>
            <p:cNvSpPr>
              <a:spLocks/>
            </p:cNvSpPr>
            <p:nvPr/>
          </p:nvSpPr>
          <p:spPr bwMode="auto">
            <a:xfrm>
              <a:off x="3749" y="760"/>
              <a:ext cx="4" cy="8"/>
            </a:xfrm>
            <a:custGeom>
              <a:avLst/>
              <a:gdLst/>
              <a:ahLst/>
              <a:cxnLst>
                <a:cxn ang="0">
                  <a:pos x="5" y="57"/>
                </a:cxn>
                <a:cxn ang="0">
                  <a:pos x="7" y="57"/>
                </a:cxn>
                <a:cxn ang="0">
                  <a:pos x="13" y="57"/>
                </a:cxn>
                <a:cxn ang="0">
                  <a:pos x="19" y="56"/>
                </a:cxn>
                <a:cxn ang="0">
                  <a:pos x="26" y="51"/>
                </a:cxn>
                <a:cxn ang="0">
                  <a:pos x="28" y="46"/>
                </a:cxn>
                <a:cxn ang="0">
                  <a:pos x="30" y="37"/>
                </a:cxn>
                <a:cxn ang="0">
                  <a:pos x="30" y="27"/>
                </a:cxn>
                <a:cxn ang="0">
                  <a:pos x="31" y="15"/>
                </a:cxn>
                <a:cxn ang="0">
                  <a:pos x="29" y="14"/>
                </a:cxn>
                <a:cxn ang="0">
                  <a:pos x="24" y="10"/>
                </a:cxn>
                <a:cxn ang="0">
                  <a:pos x="17" y="6"/>
                </a:cxn>
                <a:cxn ang="0">
                  <a:pos x="11" y="0"/>
                </a:cxn>
                <a:cxn ang="0">
                  <a:pos x="11" y="9"/>
                </a:cxn>
                <a:cxn ang="0">
                  <a:pos x="8" y="11"/>
                </a:cxn>
                <a:cxn ang="0">
                  <a:pos x="8" y="14"/>
                </a:cxn>
                <a:cxn ang="0">
                  <a:pos x="15" y="21"/>
                </a:cxn>
                <a:cxn ang="0">
                  <a:pos x="0" y="57"/>
                </a:cxn>
                <a:cxn ang="0">
                  <a:pos x="2" y="57"/>
                </a:cxn>
                <a:cxn ang="0">
                  <a:pos x="5" y="57"/>
                </a:cxn>
              </a:cxnLst>
              <a:rect l="0" t="0" r="r" b="b"/>
              <a:pathLst>
                <a:path w="31" h="57">
                  <a:moveTo>
                    <a:pt x="5" y="57"/>
                  </a:moveTo>
                  <a:lnTo>
                    <a:pt x="7" y="57"/>
                  </a:lnTo>
                  <a:lnTo>
                    <a:pt x="13" y="57"/>
                  </a:lnTo>
                  <a:lnTo>
                    <a:pt x="19" y="56"/>
                  </a:lnTo>
                  <a:lnTo>
                    <a:pt x="26" y="51"/>
                  </a:lnTo>
                  <a:lnTo>
                    <a:pt x="28" y="46"/>
                  </a:lnTo>
                  <a:lnTo>
                    <a:pt x="30" y="37"/>
                  </a:lnTo>
                  <a:lnTo>
                    <a:pt x="30" y="27"/>
                  </a:lnTo>
                  <a:lnTo>
                    <a:pt x="31" y="15"/>
                  </a:lnTo>
                  <a:lnTo>
                    <a:pt x="29" y="14"/>
                  </a:lnTo>
                  <a:lnTo>
                    <a:pt x="24" y="10"/>
                  </a:lnTo>
                  <a:lnTo>
                    <a:pt x="17" y="6"/>
                  </a:lnTo>
                  <a:lnTo>
                    <a:pt x="11" y="0"/>
                  </a:lnTo>
                  <a:lnTo>
                    <a:pt x="11" y="9"/>
                  </a:lnTo>
                  <a:lnTo>
                    <a:pt x="8" y="11"/>
                  </a:lnTo>
                  <a:lnTo>
                    <a:pt x="8" y="14"/>
                  </a:lnTo>
                  <a:lnTo>
                    <a:pt x="15" y="21"/>
                  </a:lnTo>
                  <a:lnTo>
                    <a:pt x="0" y="57"/>
                  </a:lnTo>
                  <a:lnTo>
                    <a:pt x="2" y="57"/>
                  </a:lnTo>
                  <a:lnTo>
                    <a:pt x="5" y="57"/>
                  </a:lnTo>
                  <a:close/>
                </a:path>
              </a:pathLst>
            </a:custGeom>
            <a:solidFill>
              <a:srgbClr val="FFFFFF"/>
            </a:solidFill>
            <a:ln w="9525">
              <a:noFill/>
              <a:round/>
              <a:headEnd/>
              <a:tailEnd/>
            </a:ln>
          </p:spPr>
          <p:txBody>
            <a:bodyPr/>
            <a:lstStyle/>
            <a:p>
              <a:endParaRPr lang="tr-TR"/>
            </a:p>
          </p:txBody>
        </p:sp>
        <p:sp>
          <p:nvSpPr>
            <p:cNvPr id="43459" name="Freeform 451"/>
            <p:cNvSpPr>
              <a:spLocks/>
            </p:cNvSpPr>
            <p:nvPr/>
          </p:nvSpPr>
          <p:spPr bwMode="auto">
            <a:xfrm>
              <a:off x="3815" y="741"/>
              <a:ext cx="11" cy="11"/>
            </a:xfrm>
            <a:custGeom>
              <a:avLst/>
              <a:gdLst/>
              <a:ahLst/>
              <a:cxnLst>
                <a:cxn ang="0">
                  <a:pos x="0" y="78"/>
                </a:cxn>
                <a:cxn ang="0">
                  <a:pos x="73" y="0"/>
                </a:cxn>
                <a:cxn ang="0">
                  <a:pos x="0" y="78"/>
                </a:cxn>
              </a:cxnLst>
              <a:rect l="0" t="0" r="r" b="b"/>
              <a:pathLst>
                <a:path w="73" h="78">
                  <a:moveTo>
                    <a:pt x="0" y="78"/>
                  </a:moveTo>
                  <a:lnTo>
                    <a:pt x="73" y="0"/>
                  </a:lnTo>
                  <a:lnTo>
                    <a:pt x="0" y="78"/>
                  </a:lnTo>
                  <a:close/>
                </a:path>
              </a:pathLst>
            </a:custGeom>
            <a:solidFill>
              <a:srgbClr val="FFFFFF"/>
            </a:solidFill>
            <a:ln w="9525">
              <a:noFill/>
              <a:round/>
              <a:headEnd/>
              <a:tailEnd/>
            </a:ln>
          </p:spPr>
          <p:txBody>
            <a:bodyPr/>
            <a:lstStyle/>
            <a:p>
              <a:endParaRPr lang="tr-TR"/>
            </a:p>
          </p:txBody>
        </p:sp>
        <p:sp>
          <p:nvSpPr>
            <p:cNvPr id="43460" name="Freeform 452"/>
            <p:cNvSpPr>
              <a:spLocks/>
            </p:cNvSpPr>
            <p:nvPr/>
          </p:nvSpPr>
          <p:spPr bwMode="auto">
            <a:xfrm>
              <a:off x="3715" y="766"/>
              <a:ext cx="27" cy="9"/>
            </a:xfrm>
            <a:custGeom>
              <a:avLst/>
              <a:gdLst/>
              <a:ahLst/>
              <a:cxnLst>
                <a:cxn ang="0">
                  <a:pos x="21" y="58"/>
                </a:cxn>
                <a:cxn ang="0">
                  <a:pos x="192" y="2"/>
                </a:cxn>
                <a:cxn ang="0">
                  <a:pos x="166" y="2"/>
                </a:cxn>
                <a:cxn ang="0">
                  <a:pos x="141" y="0"/>
                </a:cxn>
                <a:cxn ang="0">
                  <a:pos x="114" y="3"/>
                </a:cxn>
                <a:cxn ang="0">
                  <a:pos x="88" y="6"/>
                </a:cxn>
                <a:cxn ang="0">
                  <a:pos x="61" y="13"/>
                </a:cxn>
                <a:cxn ang="0">
                  <a:pos x="39" y="23"/>
                </a:cxn>
                <a:cxn ang="0">
                  <a:pos x="17" y="36"/>
                </a:cxn>
                <a:cxn ang="0">
                  <a:pos x="0" y="53"/>
                </a:cxn>
                <a:cxn ang="0">
                  <a:pos x="5" y="61"/>
                </a:cxn>
                <a:cxn ang="0">
                  <a:pos x="12" y="64"/>
                </a:cxn>
                <a:cxn ang="0">
                  <a:pos x="18" y="62"/>
                </a:cxn>
                <a:cxn ang="0">
                  <a:pos x="21" y="58"/>
                </a:cxn>
              </a:cxnLst>
              <a:rect l="0" t="0" r="r" b="b"/>
              <a:pathLst>
                <a:path w="192" h="64">
                  <a:moveTo>
                    <a:pt x="21" y="58"/>
                  </a:moveTo>
                  <a:lnTo>
                    <a:pt x="192" y="2"/>
                  </a:lnTo>
                  <a:lnTo>
                    <a:pt x="166" y="2"/>
                  </a:lnTo>
                  <a:lnTo>
                    <a:pt x="141" y="0"/>
                  </a:lnTo>
                  <a:lnTo>
                    <a:pt x="114" y="3"/>
                  </a:lnTo>
                  <a:lnTo>
                    <a:pt x="88" y="6"/>
                  </a:lnTo>
                  <a:lnTo>
                    <a:pt x="61" y="13"/>
                  </a:lnTo>
                  <a:lnTo>
                    <a:pt x="39" y="23"/>
                  </a:lnTo>
                  <a:lnTo>
                    <a:pt x="17" y="36"/>
                  </a:lnTo>
                  <a:lnTo>
                    <a:pt x="0" y="53"/>
                  </a:lnTo>
                  <a:lnTo>
                    <a:pt x="5" y="61"/>
                  </a:lnTo>
                  <a:lnTo>
                    <a:pt x="12" y="64"/>
                  </a:lnTo>
                  <a:lnTo>
                    <a:pt x="18" y="62"/>
                  </a:lnTo>
                  <a:lnTo>
                    <a:pt x="21" y="58"/>
                  </a:lnTo>
                  <a:close/>
                </a:path>
              </a:pathLst>
            </a:custGeom>
            <a:solidFill>
              <a:srgbClr val="FFFFFF"/>
            </a:solidFill>
            <a:ln w="9525">
              <a:noFill/>
              <a:round/>
              <a:headEnd/>
              <a:tailEnd/>
            </a:ln>
          </p:spPr>
          <p:txBody>
            <a:bodyPr/>
            <a:lstStyle/>
            <a:p>
              <a:endParaRPr lang="tr-TR"/>
            </a:p>
          </p:txBody>
        </p:sp>
        <p:sp>
          <p:nvSpPr>
            <p:cNvPr id="43461" name="Freeform 453"/>
            <p:cNvSpPr>
              <a:spLocks/>
            </p:cNvSpPr>
            <p:nvPr/>
          </p:nvSpPr>
          <p:spPr bwMode="auto">
            <a:xfrm>
              <a:off x="3761" y="752"/>
              <a:ext cx="10" cy="11"/>
            </a:xfrm>
            <a:custGeom>
              <a:avLst/>
              <a:gdLst/>
              <a:ahLst/>
              <a:cxnLst>
                <a:cxn ang="0">
                  <a:pos x="6" y="77"/>
                </a:cxn>
                <a:cxn ang="0">
                  <a:pos x="10" y="67"/>
                </a:cxn>
                <a:cxn ang="0">
                  <a:pos x="18" y="56"/>
                </a:cxn>
                <a:cxn ang="0">
                  <a:pos x="27" y="47"/>
                </a:cxn>
                <a:cxn ang="0">
                  <a:pos x="36" y="39"/>
                </a:cxn>
                <a:cxn ang="0">
                  <a:pos x="46" y="30"/>
                </a:cxn>
                <a:cxn ang="0">
                  <a:pos x="56" y="21"/>
                </a:cxn>
                <a:cxn ang="0">
                  <a:pos x="65" y="11"/>
                </a:cxn>
                <a:cxn ang="0">
                  <a:pos x="72" y="0"/>
                </a:cxn>
                <a:cxn ang="0">
                  <a:pos x="6" y="30"/>
                </a:cxn>
                <a:cxn ang="0">
                  <a:pos x="2" y="37"/>
                </a:cxn>
                <a:cxn ang="0">
                  <a:pos x="0" y="43"/>
                </a:cxn>
                <a:cxn ang="0">
                  <a:pos x="0" y="50"/>
                </a:cxn>
                <a:cxn ang="0">
                  <a:pos x="2" y="55"/>
                </a:cxn>
                <a:cxn ang="0">
                  <a:pos x="2" y="62"/>
                </a:cxn>
                <a:cxn ang="0">
                  <a:pos x="4" y="68"/>
                </a:cxn>
                <a:cxn ang="0">
                  <a:pos x="5" y="74"/>
                </a:cxn>
                <a:cxn ang="0">
                  <a:pos x="6" y="77"/>
                </a:cxn>
              </a:cxnLst>
              <a:rect l="0" t="0" r="r" b="b"/>
              <a:pathLst>
                <a:path w="72" h="77">
                  <a:moveTo>
                    <a:pt x="6" y="77"/>
                  </a:moveTo>
                  <a:lnTo>
                    <a:pt x="10" y="67"/>
                  </a:lnTo>
                  <a:lnTo>
                    <a:pt x="18" y="56"/>
                  </a:lnTo>
                  <a:lnTo>
                    <a:pt x="27" y="47"/>
                  </a:lnTo>
                  <a:lnTo>
                    <a:pt x="36" y="39"/>
                  </a:lnTo>
                  <a:lnTo>
                    <a:pt x="46" y="30"/>
                  </a:lnTo>
                  <a:lnTo>
                    <a:pt x="56" y="21"/>
                  </a:lnTo>
                  <a:lnTo>
                    <a:pt x="65" y="11"/>
                  </a:lnTo>
                  <a:lnTo>
                    <a:pt x="72" y="0"/>
                  </a:lnTo>
                  <a:lnTo>
                    <a:pt x="6" y="30"/>
                  </a:lnTo>
                  <a:lnTo>
                    <a:pt x="2" y="37"/>
                  </a:lnTo>
                  <a:lnTo>
                    <a:pt x="0" y="43"/>
                  </a:lnTo>
                  <a:lnTo>
                    <a:pt x="0" y="50"/>
                  </a:lnTo>
                  <a:lnTo>
                    <a:pt x="2" y="55"/>
                  </a:lnTo>
                  <a:lnTo>
                    <a:pt x="2" y="62"/>
                  </a:lnTo>
                  <a:lnTo>
                    <a:pt x="4" y="68"/>
                  </a:lnTo>
                  <a:lnTo>
                    <a:pt x="5" y="74"/>
                  </a:lnTo>
                  <a:lnTo>
                    <a:pt x="6" y="77"/>
                  </a:lnTo>
                  <a:close/>
                </a:path>
              </a:pathLst>
            </a:custGeom>
            <a:solidFill>
              <a:srgbClr val="FFFFFF"/>
            </a:solidFill>
            <a:ln w="9525">
              <a:noFill/>
              <a:round/>
              <a:headEnd/>
              <a:tailEnd/>
            </a:ln>
          </p:spPr>
          <p:txBody>
            <a:bodyPr/>
            <a:lstStyle/>
            <a:p>
              <a:endParaRPr lang="tr-TR"/>
            </a:p>
          </p:txBody>
        </p:sp>
        <p:sp>
          <p:nvSpPr>
            <p:cNvPr id="43462" name="Freeform 454"/>
            <p:cNvSpPr>
              <a:spLocks/>
            </p:cNvSpPr>
            <p:nvPr/>
          </p:nvSpPr>
          <p:spPr bwMode="auto">
            <a:xfrm>
              <a:off x="3892" y="709"/>
              <a:ext cx="23" cy="21"/>
            </a:xfrm>
            <a:custGeom>
              <a:avLst/>
              <a:gdLst/>
              <a:ahLst/>
              <a:cxnLst>
                <a:cxn ang="0">
                  <a:pos x="61" y="150"/>
                </a:cxn>
                <a:cxn ang="0">
                  <a:pos x="159" y="37"/>
                </a:cxn>
                <a:cxn ang="0">
                  <a:pos x="152" y="28"/>
                </a:cxn>
                <a:cxn ang="0">
                  <a:pos x="147" y="20"/>
                </a:cxn>
                <a:cxn ang="0">
                  <a:pos x="138" y="17"/>
                </a:cxn>
                <a:cxn ang="0">
                  <a:pos x="129" y="13"/>
                </a:cxn>
                <a:cxn ang="0">
                  <a:pos x="119" y="12"/>
                </a:cxn>
                <a:cxn ang="0">
                  <a:pos x="109" y="8"/>
                </a:cxn>
                <a:cxn ang="0">
                  <a:pos x="100" y="6"/>
                </a:cxn>
                <a:cxn ang="0">
                  <a:pos x="92" y="0"/>
                </a:cxn>
                <a:cxn ang="0">
                  <a:pos x="0" y="93"/>
                </a:cxn>
                <a:cxn ang="0">
                  <a:pos x="61" y="82"/>
                </a:cxn>
                <a:cxn ang="0">
                  <a:pos x="65" y="91"/>
                </a:cxn>
                <a:cxn ang="0">
                  <a:pos x="69" y="100"/>
                </a:cxn>
                <a:cxn ang="0">
                  <a:pos x="69" y="112"/>
                </a:cxn>
                <a:cxn ang="0">
                  <a:pos x="69" y="123"/>
                </a:cxn>
                <a:cxn ang="0">
                  <a:pos x="65" y="134"/>
                </a:cxn>
                <a:cxn ang="0">
                  <a:pos x="63" y="142"/>
                </a:cxn>
                <a:cxn ang="0">
                  <a:pos x="61" y="148"/>
                </a:cxn>
                <a:cxn ang="0">
                  <a:pos x="61" y="150"/>
                </a:cxn>
              </a:cxnLst>
              <a:rect l="0" t="0" r="r" b="b"/>
              <a:pathLst>
                <a:path w="159" h="150">
                  <a:moveTo>
                    <a:pt x="61" y="150"/>
                  </a:moveTo>
                  <a:lnTo>
                    <a:pt x="159" y="37"/>
                  </a:lnTo>
                  <a:lnTo>
                    <a:pt x="152" y="28"/>
                  </a:lnTo>
                  <a:lnTo>
                    <a:pt x="147" y="20"/>
                  </a:lnTo>
                  <a:lnTo>
                    <a:pt x="138" y="17"/>
                  </a:lnTo>
                  <a:lnTo>
                    <a:pt x="129" y="13"/>
                  </a:lnTo>
                  <a:lnTo>
                    <a:pt x="119" y="12"/>
                  </a:lnTo>
                  <a:lnTo>
                    <a:pt x="109" y="8"/>
                  </a:lnTo>
                  <a:lnTo>
                    <a:pt x="100" y="6"/>
                  </a:lnTo>
                  <a:lnTo>
                    <a:pt x="92" y="0"/>
                  </a:lnTo>
                  <a:lnTo>
                    <a:pt x="0" y="93"/>
                  </a:lnTo>
                  <a:lnTo>
                    <a:pt x="61" y="82"/>
                  </a:lnTo>
                  <a:lnTo>
                    <a:pt x="65" y="91"/>
                  </a:lnTo>
                  <a:lnTo>
                    <a:pt x="69" y="100"/>
                  </a:lnTo>
                  <a:lnTo>
                    <a:pt x="69" y="112"/>
                  </a:lnTo>
                  <a:lnTo>
                    <a:pt x="69" y="123"/>
                  </a:lnTo>
                  <a:lnTo>
                    <a:pt x="65" y="134"/>
                  </a:lnTo>
                  <a:lnTo>
                    <a:pt x="63" y="142"/>
                  </a:lnTo>
                  <a:lnTo>
                    <a:pt x="61" y="148"/>
                  </a:lnTo>
                  <a:lnTo>
                    <a:pt x="61" y="150"/>
                  </a:lnTo>
                  <a:close/>
                </a:path>
              </a:pathLst>
            </a:custGeom>
            <a:solidFill>
              <a:srgbClr val="FFFFFF"/>
            </a:solidFill>
            <a:ln w="9525">
              <a:noFill/>
              <a:round/>
              <a:headEnd/>
              <a:tailEnd/>
            </a:ln>
          </p:spPr>
          <p:txBody>
            <a:bodyPr/>
            <a:lstStyle/>
            <a:p>
              <a:endParaRPr lang="tr-TR"/>
            </a:p>
          </p:txBody>
        </p:sp>
        <p:sp>
          <p:nvSpPr>
            <p:cNvPr id="43463" name="Freeform 455"/>
            <p:cNvSpPr>
              <a:spLocks/>
            </p:cNvSpPr>
            <p:nvPr/>
          </p:nvSpPr>
          <p:spPr bwMode="auto">
            <a:xfrm>
              <a:off x="3837" y="726"/>
              <a:ext cx="27" cy="18"/>
            </a:xfrm>
            <a:custGeom>
              <a:avLst/>
              <a:gdLst/>
              <a:ahLst/>
              <a:cxnLst>
                <a:cxn ang="0">
                  <a:pos x="21" y="125"/>
                </a:cxn>
                <a:cxn ang="0">
                  <a:pos x="119" y="93"/>
                </a:cxn>
                <a:cxn ang="0">
                  <a:pos x="128" y="85"/>
                </a:cxn>
                <a:cxn ang="0">
                  <a:pos x="139" y="75"/>
                </a:cxn>
                <a:cxn ang="0">
                  <a:pos x="149" y="65"/>
                </a:cxn>
                <a:cxn ang="0">
                  <a:pos x="160" y="54"/>
                </a:cxn>
                <a:cxn ang="0">
                  <a:pos x="169" y="43"/>
                </a:cxn>
                <a:cxn ang="0">
                  <a:pos x="178" y="30"/>
                </a:cxn>
                <a:cxn ang="0">
                  <a:pos x="184" y="17"/>
                </a:cxn>
                <a:cxn ang="0">
                  <a:pos x="190" y="1"/>
                </a:cxn>
                <a:cxn ang="0">
                  <a:pos x="171" y="0"/>
                </a:cxn>
                <a:cxn ang="0">
                  <a:pos x="151" y="0"/>
                </a:cxn>
                <a:cxn ang="0">
                  <a:pos x="129" y="3"/>
                </a:cxn>
                <a:cxn ang="0">
                  <a:pos x="109" y="7"/>
                </a:cxn>
                <a:cxn ang="0">
                  <a:pos x="87" y="15"/>
                </a:cxn>
                <a:cxn ang="0">
                  <a:pos x="66" y="24"/>
                </a:cxn>
                <a:cxn ang="0">
                  <a:pos x="47" y="36"/>
                </a:cxn>
                <a:cxn ang="0">
                  <a:pos x="31" y="48"/>
                </a:cxn>
                <a:cxn ang="0">
                  <a:pos x="26" y="57"/>
                </a:cxn>
                <a:cxn ang="0">
                  <a:pos x="21" y="66"/>
                </a:cxn>
                <a:cxn ang="0">
                  <a:pos x="15" y="74"/>
                </a:cxn>
                <a:cxn ang="0">
                  <a:pos x="11" y="80"/>
                </a:cxn>
                <a:cxn ang="0">
                  <a:pos x="5" y="87"/>
                </a:cxn>
                <a:cxn ang="0">
                  <a:pos x="2" y="93"/>
                </a:cxn>
                <a:cxn ang="0">
                  <a:pos x="0" y="99"/>
                </a:cxn>
                <a:cxn ang="0">
                  <a:pos x="0" y="104"/>
                </a:cxn>
                <a:cxn ang="0">
                  <a:pos x="0" y="110"/>
                </a:cxn>
                <a:cxn ang="0">
                  <a:pos x="1" y="115"/>
                </a:cxn>
                <a:cxn ang="0">
                  <a:pos x="4" y="121"/>
                </a:cxn>
                <a:cxn ang="0">
                  <a:pos x="11" y="125"/>
                </a:cxn>
                <a:cxn ang="0">
                  <a:pos x="12" y="125"/>
                </a:cxn>
                <a:cxn ang="0">
                  <a:pos x="15" y="125"/>
                </a:cxn>
                <a:cxn ang="0">
                  <a:pos x="18" y="125"/>
                </a:cxn>
                <a:cxn ang="0">
                  <a:pos x="21" y="125"/>
                </a:cxn>
              </a:cxnLst>
              <a:rect l="0" t="0" r="r" b="b"/>
              <a:pathLst>
                <a:path w="190" h="125">
                  <a:moveTo>
                    <a:pt x="21" y="125"/>
                  </a:moveTo>
                  <a:lnTo>
                    <a:pt x="119" y="93"/>
                  </a:lnTo>
                  <a:lnTo>
                    <a:pt x="128" y="85"/>
                  </a:lnTo>
                  <a:lnTo>
                    <a:pt x="139" y="75"/>
                  </a:lnTo>
                  <a:lnTo>
                    <a:pt x="149" y="65"/>
                  </a:lnTo>
                  <a:lnTo>
                    <a:pt x="160" y="54"/>
                  </a:lnTo>
                  <a:lnTo>
                    <a:pt x="169" y="43"/>
                  </a:lnTo>
                  <a:lnTo>
                    <a:pt x="178" y="30"/>
                  </a:lnTo>
                  <a:lnTo>
                    <a:pt x="184" y="17"/>
                  </a:lnTo>
                  <a:lnTo>
                    <a:pt x="190" y="1"/>
                  </a:lnTo>
                  <a:lnTo>
                    <a:pt x="171" y="0"/>
                  </a:lnTo>
                  <a:lnTo>
                    <a:pt x="151" y="0"/>
                  </a:lnTo>
                  <a:lnTo>
                    <a:pt x="129" y="3"/>
                  </a:lnTo>
                  <a:lnTo>
                    <a:pt x="109" y="7"/>
                  </a:lnTo>
                  <a:lnTo>
                    <a:pt x="87" y="15"/>
                  </a:lnTo>
                  <a:lnTo>
                    <a:pt x="66" y="24"/>
                  </a:lnTo>
                  <a:lnTo>
                    <a:pt x="47" y="36"/>
                  </a:lnTo>
                  <a:lnTo>
                    <a:pt x="31" y="48"/>
                  </a:lnTo>
                  <a:lnTo>
                    <a:pt x="26" y="57"/>
                  </a:lnTo>
                  <a:lnTo>
                    <a:pt x="21" y="66"/>
                  </a:lnTo>
                  <a:lnTo>
                    <a:pt x="15" y="74"/>
                  </a:lnTo>
                  <a:lnTo>
                    <a:pt x="11" y="80"/>
                  </a:lnTo>
                  <a:lnTo>
                    <a:pt x="5" y="87"/>
                  </a:lnTo>
                  <a:lnTo>
                    <a:pt x="2" y="93"/>
                  </a:lnTo>
                  <a:lnTo>
                    <a:pt x="0" y="99"/>
                  </a:lnTo>
                  <a:lnTo>
                    <a:pt x="0" y="104"/>
                  </a:lnTo>
                  <a:lnTo>
                    <a:pt x="0" y="110"/>
                  </a:lnTo>
                  <a:lnTo>
                    <a:pt x="1" y="115"/>
                  </a:lnTo>
                  <a:lnTo>
                    <a:pt x="4" y="121"/>
                  </a:lnTo>
                  <a:lnTo>
                    <a:pt x="11" y="125"/>
                  </a:lnTo>
                  <a:lnTo>
                    <a:pt x="12" y="125"/>
                  </a:lnTo>
                  <a:lnTo>
                    <a:pt x="15" y="125"/>
                  </a:lnTo>
                  <a:lnTo>
                    <a:pt x="18" y="125"/>
                  </a:lnTo>
                  <a:lnTo>
                    <a:pt x="21" y="125"/>
                  </a:lnTo>
                  <a:close/>
                </a:path>
              </a:pathLst>
            </a:custGeom>
            <a:solidFill>
              <a:srgbClr val="FFFFFF"/>
            </a:solidFill>
            <a:ln w="9525">
              <a:noFill/>
              <a:round/>
              <a:headEnd/>
              <a:tailEnd/>
            </a:ln>
          </p:spPr>
          <p:txBody>
            <a:bodyPr/>
            <a:lstStyle/>
            <a:p>
              <a:endParaRPr lang="tr-TR"/>
            </a:p>
          </p:txBody>
        </p:sp>
        <p:sp>
          <p:nvSpPr>
            <p:cNvPr id="43464" name="Freeform 456"/>
            <p:cNvSpPr>
              <a:spLocks/>
            </p:cNvSpPr>
            <p:nvPr/>
          </p:nvSpPr>
          <p:spPr bwMode="auto">
            <a:xfrm>
              <a:off x="3394" y="788"/>
              <a:ext cx="47" cy="57"/>
            </a:xfrm>
            <a:custGeom>
              <a:avLst/>
              <a:gdLst/>
              <a:ahLst/>
              <a:cxnLst>
                <a:cxn ang="0">
                  <a:pos x="199" y="372"/>
                </a:cxn>
                <a:cxn ang="0">
                  <a:pos x="205" y="359"/>
                </a:cxn>
                <a:cxn ang="0">
                  <a:pos x="209" y="347"/>
                </a:cxn>
                <a:cxn ang="0">
                  <a:pos x="208" y="300"/>
                </a:cxn>
                <a:cxn ang="0">
                  <a:pos x="223" y="222"/>
                </a:cxn>
                <a:cxn ang="0">
                  <a:pos x="258" y="147"/>
                </a:cxn>
                <a:cxn ang="0">
                  <a:pos x="304" y="75"/>
                </a:cxn>
                <a:cxn ang="0">
                  <a:pos x="299" y="54"/>
                </a:cxn>
                <a:cxn ang="0">
                  <a:pos x="249" y="89"/>
                </a:cxn>
                <a:cxn ang="0">
                  <a:pos x="209" y="131"/>
                </a:cxn>
                <a:cxn ang="0">
                  <a:pos x="175" y="180"/>
                </a:cxn>
                <a:cxn ang="0">
                  <a:pos x="62" y="267"/>
                </a:cxn>
                <a:cxn ang="0">
                  <a:pos x="46" y="238"/>
                </a:cxn>
                <a:cxn ang="0">
                  <a:pos x="47" y="203"/>
                </a:cxn>
                <a:cxn ang="0">
                  <a:pos x="57" y="169"/>
                </a:cxn>
                <a:cxn ang="0">
                  <a:pos x="67" y="139"/>
                </a:cxn>
                <a:cxn ang="0">
                  <a:pos x="85" y="103"/>
                </a:cxn>
                <a:cxn ang="0">
                  <a:pos x="106" y="69"/>
                </a:cxn>
                <a:cxn ang="0">
                  <a:pos x="116" y="37"/>
                </a:cxn>
                <a:cxn ang="0">
                  <a:pos x="113" y="0"/>
                </a:cxn>
                <a:cxn ang="0">
                  <a:pos x="0" y="185"/>
                </a:cxn>
                <a:cxn ang="0">
                  <a:pos x="21" y="201"/>
                </a:cxn>
                <a:cxn ang="0">
                  <a:pos x="37" y="220"/>
                </a:cxn>
                <a:cxn ang="0">
                  <a:pos x="46" y="245"/>
                </a:cxn>
                <a:cxn ang="0">
                  <a:pos x="47" y="273"/>
                </a:cxn>
                <a:cxn ang="0">
                  <a:pos x="32" y="306"/>
                </a:cxn>
                <a:cxn ang="0">
                  <a:pos x="21" y="337"/>
                </a:cxn>
                <a:cxn ang="0">
                  <a:pos x="13" y="370"/>
                </a:cxn>
                <a:cxn ang="0">
                  <a:pos x="11" y="401"/>
                </a:cxn>
                <a:cxn ang="0">
                  <a:pos x="145" y="340"/>
                </a:cxn>
                <a:cxn ang="0">
                  <a:pos x="158" y="345"/>
                </a:cxn>
                <a:cxn ang="0">
                  <a:pos x="170" y="351"/>
                </a:cxn>
                <a:cxn ang="0">
                  <a:pos x="181" y="361"/>
                </a:cxn>
                <a:cxn ang="0">
                  <a:pos x="184" y="370"/>
                </a:cxn>
                <a:cxn ang="0">
                  <a:pos x="193" y="384"/>
                </a:cxn>
              </a:cxnLst>
              <a:rect l="0" t="0" r="r" b="b"/>
              <a:pathLst>
                <a:path w="330" h="401">
                  <a:moveTo>
                    <a:pt x="196" y="381"/>
                  </a:moveTo>
                  <a:lnTo>
                    <a:pt x="199" y="372"/>
                  </a:lnTo>
                  <a:lnTo>
                    <a:pt x="204" y="362"/>
                  </a:lnTo>
                  <a:lnTo>
                    <a:pt x="205" y="359"/>
                  </a:lnTo>
                  <a:lnTo>
                    <a:pt x="207" y="353"/>
                  </a:lnTo>
                  <a:lnTo>
                    <a:pt x="209" y="347"/>
                  </a:lnTo>
                  <a:lnTo>
                    <a:pt x="211" y="339"/>
                  </a:lnTo>
                  <a:lnTo>
                    <a:pt x="208" y="300"/>
                  </a:lnTo>
                  <a:lnTo>
                    <a:pt x="213" y="260"/>
                  </a:lnTo>
                  <a:lnTo>
                    <a:pt x="223" y="222"/>
                  </a:lnTo>
                  <a:lnTo>
                    <a:pt x="239" y="183"/>
                  </a:lnTo>
                  <a:lnTo>
                    <a:pt x="258" y="147"/>
                  </a:lnTo>
                  <a:lnTo>
                    <a:pt x="280" y="110"/>
                  </a:lnTo>
                  <a:lnTo>
                    <a:pt x="304" y="75"/>
                  </a:lnTo>
                  <a:lnTo>
                    <a:pt x="330" y="41"/>
                  </a:lnTo>
                  <a:lnTo>
                    <a:pt x="299" y="54"/>
                  </a:lnTo>
                  <a:lnTo>
                    <a:pt x="273" y="70"/>
                  </a:lnTo>
                  <a:lnTo>
                    <a:pt x="249" y="89"/>
                  </a:lnTo>
                  <a:lnTo>
                    <a:pt x="229" y="109"/>
                  </a:lnTo>
                  <a:lnTo>
                    <a:pt x="209" y="131"/>
                  </a:lnTo>
                  <a:lnTo>
                    <a:pt x="192" y="154"/>
                  </a:lnTo>
                  <a:lnTo>
                    <a:pt x="175" y="180"/>
                  </a:lnTo>
                  <a:lnTo>
                    <a:pt x="160" y="205"/>
                  </a:lnTo>
                  <a:lnTo>
                    <a:pt x="62" y="267"/>
                  </a:lnTo>
                  <a:lnTo>
                    <a:pt x="50" y="254"/>
                  </a:lnTo>
                  <a:lnTo>
                    <a:pt x="46" y="238"/>
                  </a:lnTo>
                  <a:lnTo>
                    <a:pt x="45" y="222"/>
                  </a:lnTo>
                  <a:lnTo>
                    <a:pt x="47" y="203"/>
                  </a:lnTo>
                  <a:lnTo>
                    <a:pt x="50" y="187"/>
                  </a:lnTo>
                  <a:lnTo>
                    <a:pt x="57" y="169"/>
                  </a:lnTo>
                  <a:lnTo>
                    <a:pt x="62" y="154"/>
                  </a:lnTo>
                  <a:lnTo>
                    <a:pt x="67" y="139"/>
                  </a:lnTo>
                  <a:lnTo>
                    <a:pt x="75" y="120"/>
                  </a:lnTo>
                  <a:lnTo>
                    <a:pt x="85" y="103"/>
                  </a:lnTo>
                  <a:lnTo>
                    <a:pt x="95" y="87"/>
                  </a:lnTo>
                  <a:lnTo>
                    <a:pt x="106" y="69"/>
                  </a:lnTo>
                  <a:lnTo>
                    <a:pt x="112" y="53"/>
                  </a:lnTo>
                  <a:lnTo>
                    <a:pt x="116" y="37"/>
                  </a:lnTo>
                  <a:lnTo>
                    <a:pt x="116" y="19"/>
                  </a:lnTo>
                  <a:lnTo>
                    <a:pt x="113" y="0"/>
                  </a:lnTo>
                  <a:lnTo>
                    <a:pt x="0" y="56"/>
                  </a:lnTo>
                  <a:lnTo>
                    <a:pt x="0" y="185"/>
                  </a:lnTo>
                  <a:lnTo>
                    <a:pt x="10" y="192"/>
                  </a:lnTo>
                  <a:lnTo>
                    <a:pt x="21" y="201"/>
                  </a:lnTo>
                  <a:lnTo>
                    <a:pt x="29" y="211"/>
                  </a:lnTo>
                  <a:lnTo>
                    <a:pt x="37" y="220"/>
                  </a:lnTo>
                  <a:lnTo>
                    <a:pt x="41" y="233"/>
                  </a:lnTo>
                  <a:lnTo>
                    <a:pt x="46" y="245"/>
                  </a:lnTo>
                  <a:lnTo>
                    <a:pt x="47" y="259"/>
                  </a:lnTo>
                  <a:lnTo>
                    <a:pt x="47" y="273"/>
                  </a:lnTo>
                  <a:lnTo>
                    <a:pt x="38" y="289"/>
                  </a:lnTo>
                  <a:lnTo>
                    <a:pt x="32" y="306"/>
                  </a:lnTo>
                  <a:lnTo>
                    <a:pt x="25" y="322"/>
                  </a:lnTo>
                  <a:lnTo>
                    <a:pt x="21" y="337"/>
                  </a:lnTo>
                  <a:lnTo>
                    <a:pt x="15" y="353"/>
                  </a:lnTo>
                  <a:lnTo>
                    <a:pt x="13" y="370"/>
                  </a:lnTo>
                  <a:lnTo>
                    <a:pt x="11" y="386"/>
                  </a:lnTo>
                  <a:lnTo>
                    <a:pt x="11" y="401"/>
                  </a:lnTo>
                  <a:lnTo>
                    <a:pt x="139" y="339"/>
                  </a:lnTo>
                  <a:lnTo>
                    <a:pt x="145" y="340"/>
                  </a:lnTo>
                  <a:lnTo>
                    <a:pt x="151" y="341"/>
                  </a:lnTo>
                  <a:lnTo>
                    <a:pt x="158" y="345"/>
                  </a:lnTo>
                  <a:lnTo>
                    <a:pt x="164" y="347"/>
                  </a:lnTo>
                  <a:lnTo>
                    <a:pt x="170" y="351"/>
                  </a:lnTo>
                  <a:lnTo>
                    <a:pt x="175" y="356"/>
                  </a:lnTo>
                  <a:lnTo>
                    <a:pt x="181" y="361"/>
                  </a:lnTo>
                  <a:lnTo>
                    <a:pt x="186" y="365"/>
                  </a:lnTo>
                  <a:lnTo>
                    <a:pt x="184" y="370"/>
                  </a:lnTo>
                  <a:lnTo>
                    <a:pt x="188" y="377"/>
                  </a:lnTo>
                  <a:lnTo>
                    <a:pt x="193" y="384"/>
                  </a:lnTo>
                  <a:lnTo>
                    <a:pt x="196" y="381"/>
                  </a:lnTo>
                  <a:close/>
                </a:path>
              </a:pathLst>
            </a:custGeom>
            <a:solidFill>
              <a:srgbClr val="FFFFFF"/>
            </a:solidFill>
            <a:ln w="9525">
              <a:noFill/>
              <a:round/>
              <a:headEnd/>
              <a:tailEnd/>
            </a:ln>
          </p:spPr>
          <p:txBody>
            <a:bodyPr/>
            <a:lstStyle/>
            <a:p>
              <a:endParaRPr lang="tr-TR"/>
            </a:p>
          </p:txBody>
        </p:sp>
        <p:sp>
          <p:nvSpPr>
            <p:cNvPr id="43465" name="Freeform 457"/>
            <p:cNvSpPr>
              <a:spLocks/>
            </p:cNvSpPr>
            <p:nvPr/>
          </p:nvSpPr>
          <p:spPr bwMode="auto">
            <a:xfrm>
              <a:off x="3633" y="722"/>
              <a:ext cx="41" cy="63"/>
            </a:xfrm>
            <a:custGeom>
              <a:avLst/>
              <a:gdLst/>
              <a:ahLst/>
              <a:cxnLst>
                <a:cxn ang="0">
                  <a:pos x="288" y="293"/>
                </a:cxn>
                <a:cxn ang="0">
                  <a:pos x="244" y="311"/>
                </a:cxn>
                <a:cxn ang="0">
                  <a:pos x="235" y="303"/>
                </a:cxn>
                <a:cxn ang="0">
                  <a:pos x="118" y="381"/>
                </a:cxn>
                <a:cxn ang="0">
                  <a:pos x="107" y="375"/>
                </a:cxn>
                <a:cxn ang="0">
                  <a:pos x="98" y="361"/>
                </a:cxn>
                <a:cxn ang="0">
                  <a:pos x="98" y="355"/>
                </a:cxn>
                <a:cxn ang="0">
                  <a:pos x="98" y="345"/>
                </a:cxn>
                <a:cxn ang="0">
                  <a:pos x="195" y="191"/>
                </a:cxn>
                <a:cxn ang="0">
                  <a:pos x="175" y="184"/>
                </a:cxn>
                <a:cxn ang="0">
                  <a:pos x="160" y="170"/>
                </a:cxn>
                <a:cxn ang="0">
                  <a:pos x="252" y="61"/>
                </a:cxn>
                <a:cxn ang="0">
                  <a:pos x="233" y="63"/>
                </a:cxn>
                <a:cxn ang="0">
                  <a:pos x="211" y="57"/>
                </a:cxn>
                <a:cxn ang="0">
                  <a:pos x="118" y="134"/>
                </a:cxn>
                <a:cxn ang="0">
                  <a:pos x="130" y="173"/>
                </a:cxn>
                <a:cxn ang="0">
                  <a:pos x="129" y="210"/>
                </a:cxn>
                <a:cxn ang="0">
                  <a:pos x="119" y="246"/>
                </a:cxn>
                <a:cxn ang="0">
                  <a:pos x="103" y="278"/>
                </a:cxn>
                <a:cxn ang="0">
                  <a:pos x="77" y="324"/>
                </a:cxn>
                <a:cxn ang="0">
                  <a:pos x="53" y="362"/>
                </a:cxn>
                <a:cxn ang="0">
                  <a:pos x="28" y="396"/>
                </a:cxn>
                <a:cxn ang="0">
                  <a:pos x="0" y="428"/>
                </a:cxn>
                <a:cxn ang="0">
                  <a:pos x="43" y="422"/>
                </a:cxn>
                <a:cxn ang="0">
                  <a:pos x="91" y="400"/>
                </a:cxn>
                <a:cxn ang="0">
                  <a:pos x="137" y="387"/>
                </a:cxn>
                <a:cxn ang="0">
                  <a:pos x="180" y="402"/>
                </a:cxn>
                <a:cxn ang="0">
                  <a:pos x="189" y="412"/>
                </a:cxn>
                <a:cxn ang="0">
                  <a:pos x="195" y="417"/>
                </a:cxn>
                <a:cxn ang="0">
                  <a:pos x="195" y="430"/>
                </a:cxn>
                <a:cxn ang="0">
                  <a:pos x="195" y="443"/>
                </a:cxn>
                <a:cxn ang="0">
                  <a:pos x="201" y="443"/>
                </a:cxn>
                <a:cxn ang="0">
                  <a:pos x="206" y="443"/>
                </a:cxn>
              </a:cxnLst>
              <a:rect l="0" t="0" r="r" b="b"/>
              <a:pathLst>
                <a:path w="288" h="443">
                  <a:moveTo>
                    <a:pt x="206" y="443"/>
                  </a:moveTo>
                  <a:lnTo>
                    <a:pt x="288" y="293"/>
                  </a:lnTo>
                  <a:lnTo>
                    <a:pt x="252" y="314"/>
                  </a:lnTo>
                  <a:lnTo>
                    <a:pt x="244" y="311"/>
                  </a:lnTo>
                  <a:lnTo>
                    <a:pt x="240" y="307"/>
                  </a:lnTo>
                  <a:lnTo>
                    <a:pt x="235" y="303"/>
                  </a:lnTo>
                  <a:lnTo>
                    <a:pt x="231" y="299"/>
                  </a:lnTo>
                  <a:lnTo>
                    <a:pt x="118" y="381"/>
                  </a:lnTo>
                  <a:lnTo>
                    <a:pt x="113" y="379"/>
                  </a:lnTo>
                  <a:lnTo>
                    <a:pt x="107" y="375"/>
                  </a:lnTo>
                  <a:lnTo>
                    <a:pt x="102" y="370"/>
                  </a:lnTo>
                  <a:lnTo>
                    <a:pt x="98" y="361"/>
                  </a:lnTo>
                  <a:lnTo>
                    <a:pt x="98" y="360"/>
                  </a:lnTo>
                  <a:lnTo>
                    <a:pt x="98" y="355"/>
                  </a:lnTo>
                  <a:lnTo>
                    <a:pt x="98" y="351"/>
                  </a:lnTo>
                  <a:lnTo>
                    <a:pt x="98" y="345"/>
                  </a:lnTo>
                  <a:lnTo>
                    <a:pt x="252" y="155"/>
                  </a:lnTo>
                  <a:lnTo>
                    <a:pt x="195" y="191"/>
                  </a:lnTo>
                  <a:lnTo>
                    <a:pt x="185" y="190"/>
                  </a:lnTo>
                  <a:lnTo>
                    <a:pt x="175" y="184"/>
                  </a:lnTo>
                  <a:lnTo>
                    <a:pt x="166" y="179"/>
                  </a:lnTo>
                  <a:lnTo>
                    <a:pt x="160" y="170"/>
                  </a:lnTo>
                  <a:lnTo>
                    <a:pt x="169" y="123"/>
                  </a:lnTo>
                  <a:lnTo>
                    <a:pt x="252" y="61"/>
                  </a:lnTo>
                  <a:lnTo>
                    <a:pt x="242" y="61"/>
                  </a:lnTo>
                  <a:lnTo>
                    <a:pt x="233" y="63"/>
                  </a:lnTo>
                  <a:lnTo>
                    <a:pt x="222" y="63"/>
                  </a:lnTo>
                  <a:lnTo>
                    <a:pt x="211" y="57"/>
                  </a:lnTo>
                  <a:lnTo>
                    <a:pt x="211" y="0"/>
                  </a:lnTo>
                  <a:lnTo>
                    <a:pt x="118" y="134"/>
                  </a:lnTo>
                  <a:lnTo>
                    <a:pt x="126" y="154"/>
                  </a:lnTo>
                  <a:lnTo>
                    <a:pt x="130" y="173"/>
                  </a:lnTo>
                  <a:lnTo>
                    <a:pt x="130" y="192"/>
                  </a:lnTo>
                  <a:lnTo>
                    <a:pt x="129" y="210"/>
                  </a:lnTo>
                  <a:lnTo>
                    <a:pt x="125" y="229"/>
                  </a:lnTo>
                  <a:lnTo>
                    <a:pt x="119" y="246"/>
                  </a:lnTo>
                  <a:lnTo>
                    <a:pt x="111" y="263"/>
                  </a:lnTo>
                  <a:lnTo>
                    <a:pt x="103" y="278"/>
                  </a:lnTo>
                  <a:lnTo>
                    <a:pt x="89" y="303"/>
                  </a:lnTo>
                  <a:lnTo>
                    <a:pt x="77" y="324"/>
                  </a:lnTo>
                  <a:lnTo>
                    <a:pt x="64" y="344"/>
                  </a:lnTo>
                  <a:lnTo>
                    <a:pt x="53" y="362"/>
                  </a:lnTo>
                  <a:lnTo>
                    <a:pt x="40" y="379"/>
                  </a:lnTo>
                  <a:lnTo>
                    <a:pt x="28" y="396"/>
                  </a:lnTo>
                  <a:lnTo>
                    <a:pt x="14" y="412"/>
                  </a:lnTo>
                  <a:lnTo>
                    <a:pt x="0" y="428"/>
                  </a:lnTo>
                  <a:lnTo>
                    <a:pt x="20" y="429"/>
                  </a:lnTo>
                  <a:lnTo>
                    <a:pt x="43" y="422"/>
                  </a:lnTo>
                  <a:lnTo>
                    <a:pt x="67" y="412"/>
                  </a:lnTo>
                  <a:lnTo>
                    <a:pt x="91" y="400"/>
                  </a:lnTo>
                  <a:lnTo>
                    <a:pt x="114" y="392"/>
                  </a:lnTo>
                  <a:lnTo>
                    <a:pt x="137" y="387"/>
                  </a:lnTo>
                  <a:lnTo>
                    <a:pt x="158" y="390"/>
                  </a:lnTo>
                  <a:lnTo>
                    <a:pt x="180" y="402"/>
                  </a:lnTo>
                  <a:lnTo>
                    <a:pt x="185" y="407"/>
                  </a:lnTo>
                  <a:lnTo>
                    <a:pt x="189" y="412"/>
                  </a:lnTo>
                  <a:lnTo>
                    <a:pt x="193" y="416"/>
                  </a:lnTo>
                  <a:lnTo>
                    <a:pt x="195" y="417"/>
                  </a:lnTo>
                  <a:lnTo>
                    <a:pt x="195" y="425"/>
                  </a:lnTo>
                  <a:lnTo>
                    <a:pt x="195" y="430"/>
                  </a:lnTo>
                  <a:lnTo>
                    <a:pt x="195" y="437"/>
                  </a:lnTo>
                  <a:lnTo>
                    <a:pt x="195" y="443"/>
                  </a:lnTo>
                  <a:lnTo>
                    <a:pt x="197" y="443"/>
                  </a:lnTo>
                  <a:lnTo>
                    <a:pt x="201" y="443"/>
                  </a:lnTo>
                  <a:lnTo>
                    <a:pt x="204" y="443"/>
                  </a:lnTo>
                  <a:lnTo>
                    <a:pt x="206" y="443"/>
                  </a:lnTo>
                  <a:close/>
                </a:path>
              </a:pathLst>
            </a:custGeom>
            <a:solidFill>
              <a:srgbClr val="FFFFFF"/>
            </a:solidFill>
            <a:ln w="9525">
              <a:noFill/>
              <a:round/>
              <a:headEnd/>
              <a:tailEnd/>
            </a:ln>
          </p:spPr>
          <p:txBody>
            <a:bodyPr/>
            <a:lstStyle/>
            <a:p>
              <a:endParaRPr lang="tr-TR"/>
            </a:p>
          </p:txBody>
        </p:sp>
        <p:sp>
          <p:nvSpPr>
            <p:cNvPr id="43466" name="Freeform 458"/>
            <p:cNvSpPr>
              <a:spLocks/>
            </p:cNvSpPr>
            <p:nvPr/>
          </p:nvSpPr>
          <p:spPr bwMode="auto">
            <a:xfrm>
              <a:off x="3453" y="804"/>
              <a:ext cx="28" cy="28"/>
            </a:xfrm>
            <a:custGeom>
              <a:avLst/>
              <a:gdLst/>
              <a:ahLst/>
              <a:cxnLst>
                <a:cxn ang="0">
                  <a:pos x="78" y="197"/>
                </a:cxn>
                <a:cxn ang="0">
                  <a:pos x="155" y="161"/>
                </a:cxn>
                <a:cxn ang="0">
                  <a:pos x="196" y="6"/>
                </a:cxn>
                <a:cxn ang="0">
                  <a:pos x="190" y="2"/>
                </a:cxn>
                <a:cxn ang="0">
                  <a:pos x="183" y="0"/>
                </a:cxn>
                <a:cxn ang="0">
                  <a:pos x="175" y="1"/>
                </a:cxn>
                <a:cxn ang="0">
                  <a:pos x="170" y="1"/>
                </a:cxn>
                <a:cxn ang="0">
                  <a:pos x="88" y="150"/>
                </a:cxn>
                <a:cxn ang="0">
                  <a:pos x="80" y="153"/>
                </a:cxn>
                <a:cxn ang="0">
                  <a:pos x="76" y="152"/>
                </a:cxn>
                <a:cxn ang="0">
                  <a:pos x="70" y="151"/>
                </a:cxn>
                <a:cxn ang="0">
                  <a:pos x="67" y="150"/>
                </a:cxn>
                <a:cxn ang="0">
                  <a:pos x="78" y="37"/>
                </a:cxn>
                <a:cxn ang="0">
                  <a:pos x="0" y="146"/>
                </a:cxn>
                <a:cxn ang="0">
                  <a:pos x="0" y="152"/>
                </a:cxn>
                <a:cxn ang="0">
                  <a:pos x="0" y="162"/>
                </a:cxn>
                <a:cxn ang="0">
                  <a:pos x="2" y="173"/>
                </a:cxn>
                <a:cxn ang="0">
                  <a:pos x="6" y="182"/>
                </a:cxn>
                <a:cxn ang="0">
                  <a:pos x="78" y="197"/>
                </a:cxn>
              </a:cxnLst>
              <a:rect l="0" t="0" r="r" b="b"/>
              <a:pathLst>
                <a:path w="196" h="197">
                  <a:moveTo>
                    <a:pt x="78" y="197"/>
                  </a:moveTo>
                  <a:lnTo>
                    <a:pt x="155" y="161"/>
                  </a:lnTo>
                  <a:lnTo>
                    <a:pt x="196" y="6"/>
                  </a:lnTo>
                  <a:lnTo>
                    <a:pt x="190" y="2"/>
                  </a:lnTo>
                  <a:lnTo>
                    <a:pt x="183" y="0"/>
                  </a:lnTo>
                  <a:lnTo>
                    <a:pt x="175" y="1"/>
                  </a:lnTo>
                  <a:lnTo>
                    <a:pt x="170" y="1"/>
                  </a:lnTo>
                  <a:lnTo>
                    <a:pt x="88" y="150"/>
                  </a:lnTo>
                  <a:lnTo>
                    <a:pt x="80" y="153"/>
                  </a:lnTo>
                  <a:lnTo>
                    <a:pt x="76" y="152"/>
                  </a:lnTo>
                  <a:lnTo>
                    <a:pt x="70" y="151"/>
                  </a:lnTo>
                  <a:lnTo>
                    <a:pt x="67" y="150"/>
                  </a:lnTo>
                  <a:lnTo>
                    <a:pt x="78" y="37"/>
                  </a:lnTo>
                  <a:lnTo>
                    <a:pt x="0" y="146"/>
                  </a:lnTo>
                  <a:lnTo>
                    <a:pt x="0" y="152"/>
                  </a:lnTo>
                  <a:lnTo>
                    <a:pt x="0" y="162"/>
                  </a:lnTo>
                  <a:lnTo>
                    <a:pt x="2" y="173"/>
                  </a:lnTo>
                  <a:lnTo>
                    <a:pt x="6" y="182"/>
                  </a:lnTo>
                  <a:lnTo>
                    <a:pt x="78" y="197"/>
                  </a:lnTo>
                  <a:close/>
                </a:path>
              </a:pathLst>
            </a:custGeom>
            <a:solidFill>
              <a:srgbClr val="FFFFFF"/>
            </a:solidFill>
            <a:ln w="9525">
              <a:noFill/>
              <a:round/>
              <a:headEnd/>
              <a:tailEnd/>
            </a:ln>
          </p:spPr>
          <p:txBody>
            <a:bodyPr/>
            <a:lstStyle/>
            <a:p>
              <a:endParaRPr lang="tr-TR"/>
            </a:p>
          </p:txBody>
        </p:sp>
        <p:sp>
          <p:nvSpPr>
            <p:cNvPr id="43467" name="Freeform 459"/>
            <p:cNvSpPr>
              <a:spLocks/>
            </p:cNvSpPr>
            <p:nvPr/>
          </p:nvSpPr>
          <p:spPr bwMode="auto">
            <a:xfrm>
              <a:off x="3675" y="772"/>
              <a:ext cx="3" cy="4"/>
            </a:xfrm>
            <a:custGeom>
              <a:avLst/>
              <a:gdLst/>
              <a:ahLst/>
              <a:cxnLst>
                <a:cxn ang="0">
                  <a:pos x="4" y="19"/>
                </a:cxn>
                <a:cxn ang="0">
                  <a:pos x="8" y="14"/>
                </a:cxn>
                <a:cxn ang="0">
                  <a:pos x="12" y="9"/>
                </a:cxn>
                <a:cxn ang="0">
                  <a:pos x="16" y="4"/>
                </a:cxn>
                <a:cxn ang="0">
                  <a:pos x="21" y="0"/>
                </a:cxn>
                <a:cxn ang="0">
                  <a:pos x="14" y="1"/>
                </a:cxn>
                <a:cxn ang="0">
                  <a:pos x="10" y="2"/>
                </a:cxn>
                <a:cxn ang="0">
                  <a:pos x="6" y="5"/>
                </a:cxn>
                <a:cxn ang="0">
                  <a:pos x="5" y="7"/>
                </a:cxn>
                <a:cxn ang="0">
                  <a:pos x="3" y="13"/>
                </a:cxn>
                <a:cxn ang="0">
                  <a:pos x="2" y="17"/>
                </a:cxn>
                <a:cxn ang="0">
                  <a:pos x="1" y="24"/>
                </a:cxn>
                <a:cxn ang="0">
                  <a:pos x="0" y="30"/>
                </a:cxn>
                <a:cxn ang="0">
                  <a:pos x="0" y="29"/>
                </a:cxn>
                <a:cxn ang="0">
                  <a:pos x="2" y="25"/>
                </a:cxn>
                <a:cxn ang="0">
                  <a:pos x="3" y="22"/>
                </a:cxn>
                <a:cxn ang="0">
                  <a:pos x="4" y="19"/>
                </a:cxn>
              </a:cxnLst>
              <a:rect l="0" t="0" r="r" b="b"/>
              <a:pathLst>
                <a:path w="21" h="30">
                  <a:moveTo>
                    <a:pt x="4" y="19"/>
                  </a:moveTo>
                  <a:lnTo>
                    <a:pt x="8" y="14"/>
                  </a:lnTo>
                  <a:lnTo>
                    <a:pt x="12" y="9"/>
                  </a:lnTo>
                  <a:lnTo>
                    <a:pt x="16" y="4"/>
                  </a:lnTo>
                  <a:lnTo>
                    <a:pt x="21" y="0"/>
                  </a:lnTo>
                  <a:lnTo>
                    <a:pt x="14" y="1"/>
                  </a:lnTo>
                  <a:lnTo>
                    <a:pt x="10" y="2"/>
                  </a:lnTo>
                  <a:lnTo>
                    <a:pt x="6" y="5"/>
                  </a:lnTo>
                  <a:lnTo>
                    <a:pt x="5" y="7"/>
                  </a:lnTo>
                  <a:lnTo>
                    <a:pt x="3" y="13"/>
                  </a:lnTo>
                  <a:lnTo>
                    <a:pt x="2" y="17"/>
                  </a:lnTo>
                  <a:lnTo>
                    <a:pt x="1" y="24"/>
                  </a:lnTo>
                  <a:lnTo>
                    <a:pt x="0" y="30"/>
                  </a:lnTo>
                  <a:lnTo>
                    <a:pt x="0" y="29"/>
                  </a:lnTo>
                  <a:lnTo>
                    <a:pt x="2" y="25"/>
                  </a:lnTo>
                  <a:lnTo>
                    <a:pt x="3" y="22"/>
                  </a:lnTo>
                  <a:lnTo>
                    <a:pt x="4" y="19"/>
                  </a:lnTo>
                  <a:close/>
                </a:path>
              </a:pathLst>
            </a:custGeom>
            <a:solidFill>
              <a:srgbClr val="FFFFFF"/>
            </a:solidFill>
            <a:ln w="9525">
              <a:noFill/>
              <a:round/>
              <a:headEnd/>
              <a:tailEnd/>
            </a:ln>
          </p:spPr>
          <p:txBody>
            <a:bodyPr/>
            <a:lstStyle/>
            <a:p>
              <a:endParaRPr lang="tr-TR"/>
            </a:p>
          </p:txBody>
        </p:sp>
        <p:sp>
          <p:nvSpPr>
            <p:cNvPr id="43468" name="Freeform 460"/>
            <p:cNvSpPr>
              <a:spLocks/>
            </p:cNvSpPr>
            <p:nvPr/>
          </p:nvSpPr>
          <p:spPr bwMode="auto">
            <a:xfrm>
              <a:off x="3788" y="719"/>
              <a:ext cx="36" cy="28"/>
            </a:xfrm>
            <a:custGeom>
              <a:avLst/>
              <a:gdLst/>
              <a:ahLst/>
              <a:cxnLst>
                <a:cxn ang="0">
                  <a:pos x="5" y="196"/>
                </a:cxn>
                <a:cxn ang="0">
                  <a:pos x="128" y="149"/>
                </a:cxn>
                <a:cxn ang="0">
                  <a:pos x="133" y="149"/>
                </a:cxn>
                <a:cxn ang="0">
                  <a:pos x="138" y="147"/>
                </a:cxn>
                <a:cxn ang="0">
                  <a:pos x="144" y="146"/>
                </a:cxn>
                <a:cxn ang="0">
                  <a:pos x="149" y="143"/>
                </a:cxn>
                <a:cxn ang="0">
                  <a:pos x="252" y="15"/>
                </a:cxn>
                <a:cxn ang="0">
                  <a:pos x="67" y="134"/>
                </a:cxn>
                <a:cxn ang="0">
                  <a:pos x="62" y="134"/>
                </a:cxn>
                <a:cxn ang="0">
                  <a:pos x="56" y="130"/>
                </a:cxn>
                <a:cxn ang="0">
                  <a:pos x="50" y="126"/>
                </a:cxn>
                <a:cxn ang="0">
                  <a:pos x="47" y="118"/>
                </a:cxn>
                <a:cxn ang="0">
                  <a:pos x="51" y="77"/>
                </a:cxn>
                <a:cxn ang="0">
                  <a:pos x="103" y="0"/>
                </a:cxn>
                <a:cxn ang="0">
                  <a:pos x="72" y="9"/>
                </a:cxn>
                <a:cxn ang="0">
                  <a:pos x="36" y="107"/>
                </a:cxn>
                <a:cxn ang="0">
                  <a:pos x="36" y="115"/>
                </a:cxn>
                <a:cxn ang="0">
                  <a:pos x="39" y="120"/>
                </a:cxn>
                <a:cxn ang="0">
                  <a:pos x="42" y="127"/>
                </a:cxn>
                <a:cxn ang="0">
                  <a:pos x="47" y="134"/>
                </a:cxn>
                <a:cxn ang="0">
                  <a:pos x="41" y="143"/>
                </a:cxn>
                <a:cxn ang="0">
                  <a:pos x="37" y="152"/>
                </a:cxn>
                <a:cxn ang="0">
                  <a:pos x="31" y="160"/>
                </a:cxn>
                <a:cxn ang="0">
                  <a:pos x="26" y="166"/>
                </a:cxn>
                <a:cxn ang="0">
                  <a:pos x="19" y="174"/>
                </a:cxn>
                <a:cxn ang="0">
                  <a:pos x="13" y="181"/>
                </a:cxn>
                <a:cxn ang="0">
                  <a:pos x="6" y="189"/>
                </a:cxn>
                <a:cxn ang="0">
                  <a:pos x="0" y="196"/>
                </a:cxn>
                <a:cxn ang="0">
                  <a:pos x="2" y="196"/>
                </a:cxn>
                <a:cxn ang="0">
                  <a:pos x="5" y="196"/>
                </a:cxn>
              </a:cxnLst>
              <a:rect l="0" t="0" r="r" b="b"/>
              <a:pathLst>
                <a:path w="252" h="196">
                  <a:moveTo>
                    <a:pt x="5" y="196"/>
                  </a:moveTo>
                  <a:lnTo>
                    <a:pt x="128" y="149"/>
                  </a:lnTo>
                  <a:lnTo>
                    <a:pt x="133" y="149"/>
                  </a:lnTo>
                  <a:lnTo>
                    <a:pt x="138" y="147"/>
                  </a:lnTo>
                  <a:lnTo>
                    <a:pt x="144" y="146"/>
                  </a:lnTo>
                  <a:lnTo>
                    <a:pt x="149" y="143"/>
                  </a:lnTo>
                  <a:lnTo>
                    <a:pt x="252" y="15"/>
                  </a:lnTo>
                  <a:lnTo>
                    <a:pt x="67" y="134"/>
                  </a:lnTo>
                  <a:lnTo>
                    <a:pt x="62" y="134"/>
                  </a:lnTo>
                  <a:lnTo>
                    <a:pt x="56" y="130"/>
                  </a:lnTo>
                  <a:lnTo>
                    <a:pt x="50" y="126"/>
                  </a:lnTo>
                  <a:lnTo>
                    <a:pt x="47" y="118"/>
                  </a:lnTo>
                  <a:lnTo>
                    <a:pt x="51" y="77"/>
                  </a:lnTo>
                  <a:lnTo>
                    <a:pt x="103" y="0"/>
                  </a:lnTo>
                  <a:lnTo>
                    <a:pt x="72" y="9"/>
                  </a:lnTo>
                  <a:lnTo>
                    <a:pt x="36" y="107"/>
                  </a:lnTo>
                  <a:lnTo>
                    <a:pt x="36" y="115"/>
                  </a:lnTo>
                  <a:lnTo>
                    <a:pt x="39" y="120"/>
                  </a:lnTo>
                  <a:lnTo>
                    <a:pt x="42" y="127"/>
                  </a:lnTo>
                  <a:lnTo>
                    <a:pt x="47" y="134"/>
                  </a:lnTo>
                  <a:lnTo>
                    <a:pt x="41" y="143"/>
                  </a:lnTo>
                  <a:lnTo>
                    <a:pt x="37" y="152"/>
                  </a:lnTo>
                  <a:lnTo>
                    <a:pt x="31" y="160"/>
                  </a:lnTo>
                  <a:lnTo>
                    <a:pt x="26" y="166"/>
                  </a:lnTo>
                  <a:lnTo>
                    <a:pt x="19" y="174"/>
                  </a:lnTo>
                  <a:lnTo>
                    <a:pt x="13" y="181"/>
                  </a:lnTo>
                  <a:lnTo>
                    <a:pt x="6" y="189"/>
                  </a:lnTo>
                  <a:lnTo>
                    <a:pt x="0" y="196"/>
                  </a:lnTo>
                  <a:lnTo>
                    <a:pt x="2" y="196"/>
                  </a:lnTo>
                  <a:lnTo>
                    <a:pt x="5" y="196"/>
                  </a:lnTo>
                  <a:close/>
                </a:path>
              </a:pathLst>
            </a:custGeom>
            <a:solidFill>
              <a:srgbClr val="FFFFFF"/>
            </a:solidFill>
            <a:ln w="9525">
              <a:noFill/>
              <a:round/>
              <a:headEnd/>
              <a:tailEnd/>
            </a:ln>
          </p:spPr>
          <p:txBody>
            <a:bodyPr/>
            <a:lstStyle/>
            <a:p>
              <a:endParaRPr lang="tr-TR"/>
            </a:p>
          </p:txBody>
        </p:sp>
        <p:sp>
          <p:nvSpPr>
            <p:cNvPr id="43469" name="Freeform 461"/>
            <p:cNvSpPr>
              <a:spLocks/>
            </p:cNvSpPr>
            <p:nvPr/>
          </p:nvSpPr>
          <p:spPr bwMode="auto">
            <a:xfrm>
              <a:off x="3315" y="827"/>
              <a:ext cx="22" cy="29"/>
            </a:xfrm>
            <a:custGeom>
              <a:avLst/>
              <a:gdLst/>
              <a:ahLst/>
              <a:cxnLst>
                <a:cxn ang="0">
                  <a:pos x="5" y="201"/>
                </a:cxn>
                <a:cxn ang="0">
                  <a:pos x="138" y="83"/>
                </a:cxn>
                <a:cxn ang="0">
                  <a:pos x="138" y="73"/>
                </a:cxn>
                <a:cxn ang="0">
                  <a:pos x="142" y="63"/>
                </a:cxn>
                <a:cxn ang="0">
                  <a:pos x="145" y="53"/>
                </a:cxn>
                <a:cxn ang="0">
                  <a:pos x="149" y="43"/>
                </a:cxn>
                <a:cxn ang="0">
                  <a:pos x="152" y="34"/>
                </a:cxn>
                <a:cxn ang="0">
                  <a:pos x="154" y="23"/>
                </a:cxn>
                <a:cxn ang="0">
                  <a:pos x="153" y="12"/>
                </a:cxn>
                <a:cxn ang="0">
                  <a:pos x="149" y="0"/>
                </a:cxn>
                <a:cxn ang="0">
                  <a:pos x="143" y="5"/>
                </a:cxn>
                <a:cxn ang="0">
                  <a:pos x="142" y="12"/>
                </a:cxn>
                <a:cxn ang="0">
                  <a:pos x="143" y="21"/>
                </a:cxn>
                <a:cxn ang="0">
                  <a:pos x="144" y="30"/>
                </a:cxn>
                <a:cxn ang="0">
                  <a:pos x="143" y="37"/>
                </a:cxn>
                <a:cxn ang="0">
                  <a:pos x="142" y="43"/>
                </a:cxn>
                <a:cxn ang="0">
                  <a:pos x="138" y="50"/>
                </a:cxn>
                <a:cxn ang="0">
                  <a:pos x="136" y="55"/>
                </a:cxn>
                <a:cxn ang="0">
                  <a:pos x="129" y="66"/>
                </a:cxn>
                <a:cxn ang="0">
                  <a:pos x="119" y="72"/>
                </a:cxn>
                <a:cxn ang="0">
                  <a:pos x="111" y="74"/>
                </a:cxn>
                <a:cxn ang="0">
                  <a:pos x="105" y="74"/>
                </a:cxn>
                <a:cxn ang="0">
                  <a:pos x="99" y="73"/>
                </a:cxn>
                <a:cxn ang="0">
                  <a:pos x="96" y="70"/>
                </a:cxn>
                <a:cxn ang="0">
                  <a:pos x="91" y="66"/>
                </a:cxn>
                <a:cxn ang="0">
                  <a:pos x="86" y="60"/>
                </a:cxn>
                <a:cxn ang="0">
                  <a:pos x="82" y="54"/>
                </a:cxn>
                <a:cxn ang="0">
                  <a:pos x="78" y="47"/>
                </a:cxn>
                <a:cxn ang="0">
                  <a:pos x="61" y="65"/>
                </a:cxn>
                <a:cxn ang="0">
                  <a:pos x="48" y="83"/>
                </a:cxn>
                <a:cxn ang="0">
                  <a:pos x="35" y="102"/>
                </a:cxn>
                <a:cxn ang="0">
                  <a:pos x="24" y="121"/>
                </a:cxn>
                <a:cxn ang="0">
                  <a:pos x="14" y="141"/>
                </a:cxn>
                <a:cxn ang="0">
                  <a:pos x="8" y="162"/>
                </a:cxn>
                <a:cxn ang="0">
                  <a:pos x="2" y="184"/>
                </a:cxn>
                <a:cxn ang="0">
                  <a:pos x="0" y="206"/>
                </a:cxn>
                <a:cxn ang="0">
                  <a:pos x="2" y="203"/>
                </a:cxn>
                <a:cxn ang="0">
                  <a:pos x="5" y="201"/>
                </a:cxn>
              </a:cxnLst>
              <a:rect l="0" t="0" r="r" b="b"/>
              <a:pathLst>
                <a:path w="154" h="206">
                  <a:moveTo>
                    <a:pt x="5" y="201"/>
                  </a:moveTo>
                  <a:lnTo>
                    <a:pt x="138" y="83"/>
                  </a:lnTo>
                  <a:lnTo>
                    <a:pt x="138" y="73"/>
                  </a:lnTo>
                  <a:lnTo>
                    <a:pt x="142" y="63"/>
                  </a:lnTo>
                  <a:lnTo>
                    <a:pt x="145" y="53"/>
                  </a:lnTo>
                  <a:lnTo>
                    <a:pt x="149" y="43"/>
                  </a:lnTo>
                  <a:lnTo>
                    <a:pt x="152" y="34"/>
                  </a:lnTo>
                  <a:lnTo>
                    <a:pt x="154" y="23"/>
                  </a:lnTo>
                  <a:lnTo>
                    <a:pt x="153" y="12"/>
                  </a:lnTo>
                  <a:lnTo>
                    <a:pt x="149" y="0"/>
                  </a:lnTo>
                  <a:lnTo>
                    <a:pt x="143" y="5"/>
                  </a:lnTo>
                  <a:lnTo>
                    <a:pt x="142" y="12"/>
                  </a:lnTo>
                  <a:lnTo>
                    <a:pt x="143" y="21"/>
                  </a:lnTo>
                  <a:lnTo>
                    <a:pt x="144" y="30"/>
                  </a:lnTo>
                  <a:lnTo>
                    <a:pt x="143" y="37"/>
                  </a:lnTo>
                  <a:lnTo>
                    <a:pt x="142" y="43"/>
                  </a:lnTo>
                  <a:lnTo>
                    <a:pt x="138" y="50"/>
                  </a:lnTo>
                  <a:lnTo>
                    <a:pt x="136" y="55"/>
                  </a:lnTo>
                  <a:lnTo>
                    <a:pt x="129" y="66"/>
                  </a:lnTo>
                  <a:lnTo>
                    <a:pt x="119" y="72"/>
                  </a:lnTo>
                  <a:lnTo>
                    <a:pt x="111" y="74"/>
                  </a:lnTo>
                  <a:lnTo>
                    <a:pt x="105" y="74"/>
                  </a:lnTo>
                  <a:lnTo>
                    <a:pt x="99" y="73"/>
                  </a:lnTo>
                  <a:lnTo>
                    <a:pt x="96" y="70"/>
                  </a:lnTo>
                  <a:lnTo>
                    <a:pt x="91" y="66"/>
                  </a:lnTo>
                  <a:lnTo>
                    <a:pt x="86" y="60"/>
                  </a:lnTo>
                  <a:lnTo>
                    <a:pt x="82" y="54"/>
                  </a:lnTo>
                  <a:lnTo>
                    <a:pt x="78" y="47"/>
                  </a:lnTo>
                  <a:lnTo>
                    <a:pt x="61" y="65"/>
                  </a:lnTo>
                  <a:lnTo>
                    <a:pt x="48" y="83"/>
                  </a:lnTo>
                  <a:lnTo>
                    <a:pt x="35" y="102"/>
                  </a:lnTo>
                  <a:lnTo>
                    <a:pt x="24" y="121"/>
                  </a:lnTo>
                  <a:lnTo>
                    <a:pt x="14" y="141"/>
                  </a:lnTo>
                  <a:lnTo>
                    <a:pt x="8" y="162"/>
                  </a:lnTo>
                  <a:lnTo>
                    <a:pt x="2" y="184"/>
                  </a:lnTo>
                  <a:lnTo>
                    <a:pt x="0" y="206"/>
                  </a:lnTo>
                  <a:lnTo>
                    <a:pt x="2" y="203"/>
                  </a:lnTo>
                  <a:lnTo>
                    <a:pt x="5" y="201"/>
                  </a:lnTo>
                  <a:close/>
                </a:path>
              </a:pathLst>
            </a:custGeom>
            <a:solidFill>
              <a:srgbClr val="FFFFFF"/>
            </a:solidFill>
            <a:ln w="9525">
              <a:noFill/>
              <a:round/>
              <a:headEnd/>
              <a:tailEnd/>
            </a:ln>
          </p:spPr>
          <p:txBody>
            <a:bodyPr/>
            <a:lstStyle/>
            <a:p>
              <a:endParaRPr lang="tr-TR"/>
            </a:p>
          </p:txBody>
        </p:sp>
        <p:sp>
          <p:nvSpPr>
            <p:cNvPr id="43470" name="Freeform 462"/>
            <p:cNvSpPr>
              <a:spLocks/>
            </p:cNvSpPr>
            <p:nvPr/>
          </p:nvSpPr>
          <p:spPr bwMode="auto">
            <a:xfrm>
              <a:off x="3602" y="759"/>
              <a:ext cx="21" cy="27"/>
            </a:xfrm>
            <a:custGeom>
              <a:avLst/>
              <a:gdLst/>
              <a:ahLst/>
              <a:cxnLst>
                <a:cxn ang="0">
                  <a:pos x="47" y="192"/>
                </a:cxn>
                <a:cxn ang="0">
                  <a:pos x="150" y="36"/>
                </a:cxn>
                <a:cxn ang="0">
                  <a:pos x="144" y="36"/>
                </a:cxn>
                <a:cxn ang="0">
                  <a:pos x="138" y="34"/>
                </a:cxn>
                <a:cxn ang="0">
                  <a:pos x="131" y="33"/>
                </a:cxn>
                <a:cxn ang="0">
                  <a:pos x="124" y="32"/>
                </a:cxn>
                <a:cxn ang="0">
                  <a:pos x="121" y="24"/>
                </a:cxn>
                <a:cxn ang="0">
                  <a:pos x="122" y="17"/>
                </a:cxn>
                <a:cxn ang="0">
                  <a:pos x="125" y="9"/>
                </a:cxn>
                <a:cxn ang="0">
                  <a:pos x="130" y="0"/>
                </a:cxn>
                <a:cxn ang="0">
                  <a:pos x="26" y="26"/>
                </a:cxn>
                <a:cxn ang="0">
                  <a:pos x="22" y="32"/>
                </a:cxn>
                <a:cxn ang="0">
                  <a:pos x="17" y="36"/>
                </a:cxn>
                <a:cxn ang="0">
                  <a:pos x="14" y="43"/>
                </a:cxn>
                <a:cxn ang="0">
                  <a:pos x="11" y="48"/>
                </a:cxn>
                <a:cxn ang="0">
                  <a:pos x="8" y="56"/>
                </a:cxn>
                <a:cxn ang="0">
                  <a:pos x="4" y="63"/>
                </a:cxn>
                <a:cxn ang="0">
                  <a:pos x="1" y="71"/>
                </a:cxn>
                <a:cxn ang="0">
                  <a:pos x="0" y="78"/>
                </a:cxn>
                <a:cxn ang="0">
                  <a:pos x="2" y="84"/>
                </a:cxn>
                <a:cxn ang="0">
                  <a:pos x="5" y="86"/>
                </a:cxn>
                <a:cxn ang="0">
                  <a:pos x="10" y="88"/>
                </a:cxn>
                <a:cxn ang="0">
                  <a:pos x="15" y="88"/>
                </a:cxn>
                <a:cxn ang="0">
                  <a:pos x="24" y="90"/>
                </a:cxn>
                <a:cxn ang="0">
                  <a:pos x="32" y="94"/>
                </a:cxn>
                <a:cxn ang="0">
                  <a:pos x="57" y="130"/>
                </a:cxn>
                <a:cxn ang="0">
                  <a:pos x="47" y="192"/>
                </a:cxn>
              </a:cxnLst>
              <a:rect l="0" t="0" r="r" b="b"/>
              <a:pathLst>
                <a:path w="150" h="192">
                  <a:moveTo>
                    <a:pt x="47" y="192"/>
                  </a:moveTo>
                  <a:lnTo>
                    <a:pt x="150" y="36"/>
                  </a:lnTo>
                  <a:lnTo>
                    <a:pt x="144" y="36"/>
                  </a:lnTo>
                  <a:lnTo>
                    <a:pt x="138" y="34"/>
                  </a:lnTo>
                  <a:lnTo>
                    <a:pt x="131" y="33"/>
                  </a:lnTo>
                  <a:lnTo>
                    <a:pt x="124" y="32"/>
                  </a:lnTo>
                  <a:lnTo>
                    <a:pt x="121" y="24"/>
                  </a:lnTo>
                  <a:lnTo>
                    <a:pt x="122" y="17"/>
                  </a:lnTo>
                  <a:lnTo>
                    <a:pt x="125" y="9"/>
                  </a:lnTo>
                  <a:lnTo>
                    <a:pt x="130" y="0"/>
                  </a:lnTo>
                  <a:lnTo>
                    <a:pt x="26" y="26"/>
                  </a:lnTo>
                  <a:lnTo>
                    <a:pt x="22" y="32"/>
                  </a:lnTo>
                  <a:lnTo>
                    <a:pt x="17" y="36"/>
                  </a:lnTo>
                  <a:lnTo>
                    <a:pt x="14" y="43"/>
                  </a:lnTo>
                  <a:lnTo>
                    <a:pt x="11" y="48"/>
                  </a:lnTo>
                  <a:lnTo>
                    <a:pt x="8" y="56"/>
                  </a:lnTo>
                  <a:lnTo>
                    <a:pt x="4" y="63"/>
                  </a:lnTo>
                  <a:lnTo>
                    <a:pt x="1" y="71"/>
                  </a:lnTo>
                  <a:lnTo>
                    <a:pt x="0" y="78"/>
                  </a:lnTo>
                  <a:lnTo>
                    <a:pt x="2" y="84"/>
                  </a:lnTo>
                  <a:lnTo>
                    <a:pt x="5" y="86"/>
                  </a:lnTo>
                  <a:lnTo>
                    <a:pt x="10" y="88"/>
                  </a:lnTo>
                  <a:lnTo>
                    <a:pt x="15" y="88"/>
                  </a:lnTo>
                  <a:lnTo>
                    <a:pt x="24" y="90"/>
                  </a:lnTo>
                  <a:lnTo>
                    <a:pt x="32" y="94"/>
                  </a:lnTo>
                  <a:lnTo>
                    <a:pt x="57" y="130"/>
                  </a:lnTo>
                  <a:lnTo>
                    <a:pt x="47" y="192"/>
                  </a:lnTo>
                  <a:close/>
                </a:path>
              </a:pathLst>
            </a:custGeom>
            <a:solidFill>
              <a:srgbClr val="FFFFFF"/>
            </a:solidFill>
            <a:ln w="9525">
              <a:noFill/>
              <a:round/>
              <a:headEnd/>
              <a:tailEnd/>
            </a:ln>
          </p:spPr>
          <p:txBody>
            <a:bodyPr/>
            <a:lstStyle/>
            <a:p>
              <a:endParaRPr lang="tr-TR"/>
            </a:p>
          </p:txBody>
        </p:sp>
        <p:sp>
          <p:nvSpPr>
            <p:cNvPr id="43471" name="Freeform 463"/>
            <p:cNvSpPr>
              <a:spLocks/>
            </p:cNvSpPr>
            <p:nvPr/>
          </p:nvSpPr>
          <p:spPr bwMode="auto">
            <a:xfrm>
              <a:off x="3759" y="728"/>
              <a:ext cx="28" cy="23"/>
            </a:xfrm>
            <a:custGeom>
              <a:avLst/>
              <a:gdLst/>
              <a:ahLst/>
              <a:cxnLst>
                <a:cxn ang="0">
                  <a:pos x="5" y="155"/>
                </a:cxn>
                <a:cxn ang="0">
                  <a:pos x="30" y="144"/>
                </a:cxn>
                <a:cxn ang="0">
                  <a:pos x="58" y="132"/>
                </a:cxn>
                <a:cxn ang="0">
                  <a:pos x="85" y="120"/>
                </a:cxn>
                <a:cxn ang="0">
                  <a:pos x="113" y="105"/>
                </a:cxn>
                <a:cxn ang="0">
                  <a:pos x="140" y="89"/>
                </a:cxn>
                <a:cxn ang="0">
                  <a:pos x="163" y="69"/>
                </a:cxn>
                <a:cxn ang="0">
                  <a:pos x="183" y="45"/>
                </a:cxn>
                <a:cxn ang="0">
                  <a:pos x="200" y="16"/>
                </a:cxn>
                <a:cxn ang="0">
                  <a:pos x="193" y="13"/>
                </a:cxn>
                <a:cxn ang="0">
                  <a:pos x="187" y="15"/>
                </a:cxn>
                <a:cxn ang="0">
                  <a:pos x="181" y="19"/>
                </a:cxn>
                <a:cxn ang="0">
                  <a:pos x="175" y="20"/>
                </a:cxn>
                <a:cxn ang="0">
                  <a:pos x="167" y="22"/>
                </a:cxn>
                <a:cxn ang="0">
                  <a:pos x="159" y="18"/>
                </a:cxn>
                <a:cxn ang="0">
                  <a:pos x="155" y="16"/>
                </a:cxn>
                <a:cxn ang="0">
                  <a:pos x="151" y="12"/>
                </a:cxn>
                <a:cxn ang="0">
                  <a:pos x="147" y="6"/>
                </a:cxn>
                <a:cxn ang="0">
                  <a:pos x="144" y="0"/>
                </a:cxn>
                <a:cxn ang="0">
                  <a:pos x="0" y="160"/>
                </a:cxn>
                <a:cxn ang="0">
                  <a:pos x="2" y="157"/>
                </a:cxn>
                <a:cxn ang="0">
                  <a:pos x="5" y="155"/>
                </a:cxn>
              </a:cxnLst>
              <a:rect l="0" t="0" r="r" b="b"/>
              <a:pathLst>
                <a:path w="200" h="160">
                  <a:moveTo>
                    <a:pt x="5" y="155"/>
                  </a:moveTo>
                  <a:lnTo>
                    <a:pt x="30" y="144"/>
                  </a:lnTo>
                  <a:lnTo>
                    <a:pt x="58" y="132"/>
                  </a:lnTo>
                  <a:lnTo>
                    <a:pt x="85" y="120"/>
                  </a:lnTo>
                  <a:lnTo>
                    <a:pt x="113" y="105"/>
                  </a:lnTo>
                  <a:lnTo>
                    <a:pt x="140" y="89"/>
                  </a:lnTo>
                  <a:lnTo>
                    <a:pt x="163" y="69"/>
                  </a:lnTo>
                  <a:lnTo>
                    <a:pt x="183" y="45"/>
                  </a:lnTo>
                  <a:lnTo>
                    <a:pt x="200" y="16"/>
                  </a:lnTo>
                  <a:lnTo>
                    <a:pt x="193" y="13"/>
                  </a:lnTo>
                  <a:lnTo>
                    <a:pt x="187" y="15"/>
                  </a:lnTo>
                  <a:lnTo>
                    <a:pt x="181" y="19"/>
                  </a:lnTo>
                  <a:lnTo>
                    <a:pt x="175" y="20"/>
                  </a:lnTo>
                  <a:lnTo>
                    <a:pt x="167" y="22"/>
                  </a:lnTo>
                  <a:lnTo>
                    <a:pt x="159" y="18"/>
                  </a:lnTo>
                  <a:lnTo>
                    <a:pt x="155" y="16"/>
                  </a:lnTo>
                  <a:lnTo>
                    <a:pt x="151" y="12"/>
                  </a:lnTo>
                  <a:lnTo>
                    <a:pt x="147" y="6"/>
                  </a:lnTo>
                  <a:lnTo>
                    <a:pt x="144" y="0"/>
                  </a:lnTo>
                  <a:lnTo>
                    <a:pt x="0" y="160"/>
                  </a:lnTo>
                  <a:lnTo>
                    <a:pt x="2" y="157"/>
                  </a:lnTo>
                  <a:lnTo>
                    <a:pt x="5" y="155"/>
                  </a:lnTo>
                  <a:close/>
                </a:path>
              </a:pathLst>
            </a:custGeom>
            <a:solidFill>
              <a:srgbClr val="FFFFFF"/>
            </a:solidFill>
            <a:ln w="9525">
              <a:noFill/>
              <a:round/>
              <a:headEnd/>
              <a:tailEnd/>
            </a:ln>
          </p:spPr>
          <p:txBody>
            <a:bodyPr/>
            <a:lstStyle/>
            <a:p>
              <a:endParaRPr lang="tr-TR"/>
            </a:p>
          </p:txBody>
        </p:sp>
        <p:sp>
          <p:nvSpPr>
            <p:cNvPr id="43472" name="Freeform 464"/>
            <p:cNvSpPr>
              <a:spLocks/>
            </p:cNvSpPr>
            <p:nvPr/>
          </p:nvSpPr>
          <p:spPr bwMode="auto">
            <a:xfrm>
              <a:off x="3348" y="769"/>
              <a:ext cx="26" cy="78"/>
            </a:xfrm>
            <a:custGeom>
              <a:avLst/>
              <a:gdLst/>
              <a:ahLst/>
              <a:cxnLst>
                <a:cxn ang="0">
                  <a:pos x="11" y="536"/>
                </a:cxn>
                <a:cxn ang="0">
                  <a:pos x="83" y="468"/>
                </a:cxn>
                <a:cxn ang="0">
                  <a:pos x="82" y="463"/>
                </a:cxn>
                <a:cxn ang="0">
                  <a:pos x="79" y="457"/>
                </a:cxn>
                <a:cxn ang="0">
                  <a:pos x="74" y="453"/>
                </a:cxn>
                <a:cxn ang="0">
                  <a:pos x="69" y="449"/>
                </a:cxn>
                <a:cxn ang="0">
                  <a:pos x="62" y="445"/>
                </a:cxn>
                <a:cxn ang="0">
                  <a:pos x="57" y="441"/>
                </a:cxn>
                <a:cxn ang="0">
                  <a:pos x="53" y="436"/>
                </a:cxn>
                <a:cxn ang="0">
                  <a:pos x="52" y="428"/>
                </a:cxn>
                <a:cxn ang="0">
                  <a:pos x="42" y="391"/>
                </a:cxn>
                <a:cxn ang="0">
                  <a:pos x="42" y="382"/>
                </a:cxn>
                <a:cxn ang="0">
                  <a:pos x="47" y="375"/>
                </a:cxn>
                <a:cxn ang="0">
                  <a:pos x="52" y="370"/>
                </a:cxn>
                <a:cxn ang="0">
                  <a:pos x="60" y="366"/>
                </a:cxn>
                <a:cxn ang="0">
                  <a:pos x="66" y="364"/>
                </a:cxn>
                <a:cxn ang="0">
                  <a:pos x="76" y="361"/>
                </a:cxn>
                <a:cxn ang="0">
                  <a:pos x="85" y="356"/>
                </a:cxn>
                <a:cxn ang="0">
                  <a:pos x="94" y="351"/>
                </a:cxn>
                <a:cxn ang="0">
                  <a:pos x="176" y="0"/>
                </a:cxn>
                <a:cxn ang="0">
                  <a:pos x="62" y="46"/>
                </a:cxn>
                <a:cxn ang="0">
                  <a:pos x="66" y="47"/>
                </a:cxn>
                <a:cxn ang="0">
                  <a:pos x="75" y="47"/>
                </a:cxn>
                <a:cxn ang="0">
                  <a:pos x="84" y="49"/>
                </a:cxn>
                <a:cxn ang="0">
                  <a:pos x="94" y="51"/>
                </a:cxn>
                <a:cxn ang="0">
                  <a:pos x="107" y="66"/>
                </a:cxn>
                <a:cxn ang="0">
                  <a:pos x="116" y="83"/>
                </a:cxn>
                <a:cxn ang="0">
                  <a:pos x="121" y="104"/>
                </a:cxn>
                <a:cxn ang="0">
                  <a:pos x="122" y="125"/>
                </a:cxn>
                <a:cxn ang="0">
                  <a:pos x="120" y="148"/>
                </a:cxn>
                <a:cxn ang="0">
                  <a:pos x="116" y="169"/>
                </a:cxn>
                <a:cxn ang="0">
                  <a:pos x="112" y="190"/>
                </a:cxn>
                <a:cxn ang="0">
                  <a:pos x="109" y="206"/>
                </a:cxn>
                <a:cxn ang="0">
                  <a:pos x="93" y="251"/>
                </a:cxn>
                <a:cxn ang="0">
                  <a:pos x="74" y="293"/>
                </a:cxn>
                <a:cxn ang="0">
                  <a:pos x="56" y="334"/>
                </a:cxn>
                <a:cxn ang="0">
                  <a:pos x="37" y="375"/>
                </a:cxn>
                <a:cxn ang="0">
                  <a:pos x="20" y="417"/>
                </a:cxn>
                <a:cxn ang="0">
                  <a:pos x="8" y="459"/>
                </a:cxn>
                <a:cxn ang="0">
                  <a:pos x="0" y="502"/>
                </a:cxn>
                <a:cxn ang="0">
                  <a:pos x="1" y="546"/>
                </a:cxn>
                <a:cxn ang="0">
                  <a:pos x="2" y="545"/>
                </a:cxn>
                <a:cxn ang="0">
                  <a:pos x="5" y="541"/>
                </a:cxn>
                <a:cxn ang="0">
                  <a:pos x="9" y="538"/>
                </a:cxn>
                <a:cxn ang="0">
                  <a:pos x="11" y="536"/>
                </a:cxn>
              </a:cxnLst>
              <a:rect l="0" t="0" r="r" b="b"/>
              <a:pathLst>
                <a:path w="176" h="546">
                  <a:moveTo>
                    <a:pt x="11" y="536"/>
                  </a:moveTo>
                  <a:lnTo>
                    <a:pt x="83" y="468"/>
                  </a:lnTo>
                  <a:lnTo>
                    <a:pt x="82" y="463"/>
                  </a:lnTo>
                  <a:lnTo>
                    <a:pt x="79" y="457"/>
                  </a:lnTo>
                  <a:lnTo>
                    <a:pt x="74" y="453"/>
                  </a:lnTo>
                  <a:lnTo>
                    <a:pt x="69" y="449"/>
                  </a:lnTo>
                  <a:lnTo>
                    <a:pt x="62" y="445"/>
                  </a:lnTo>
                  <a:lnTo>
                    <a:pt x="57" y="441"/>
                  </a:lnTo>
                  <a:lnTo>
                    <a:pt x="53" y="436"/>
                  </a:lnTo>
                  <a:lnTo>
                    <a:pt x="52" y="428"/>
                  </a:lnTo>
                  <a:lnTo>
                    <a:pt x="42" y="391"/>
                  </a:lnTo>
                  <a:lnTo>
                    <a:pt x="42" y="382"/>
                  </a:lnTo>
                  <a:lnTo>
                    <a:pt x="47" y="375"/>
                  </a:lnTo>
                  <a:lnTo>
                    <a:pt x="52" y="370"/>
                  </a:lnTo>
                  <a:lnTo>
                    <a:pt x="60" y="366"/>
                  </a:lnTo>
                  <a:lnTo>
                    <a:pt x="66" y="364"/>
                  </a:lnTo>
                  <a:lnTo>
                    <a:pt x="76" y="361"/>
                  </a:lnTo>
                  <a:lnTo>
                    <a:pt x="85" y="356"/>
                  </a:lnTo>
                  <a:lnTo>
                    <a:pt x="94" y="351"/>
                  </a:lnTo>
                  <a:lnTo>
                    <a:pt x="176" y="0"/>
                  </a:lnTo>
                  <a:lnTo>
                    <a:pt x="62" y="46"/>
                  </a:lnTo>
                  <a:lnTo>
                    <a:pt x="66" y="47"/>
                  </a:lnTo>
                  <a:lnTo>
                    <a:pt x="75" y="47"/>
                  </a:lnTo>
                  <a:lnTo>
                    <a:pt x="84" y="49"/>
                  </a:lnTo>
                  <a:lnTo>
                    <a:pt x="94" y="51"/>
                  </a:lnTo>
                  <a:lnTo>
                    <a:pt x="107" y="66"/>
                  </a:lnTo>
                  <a:lnTo>
                    <a:pt x="116" y="83"/>
                  </a:lnTo>
                  <a:lnTo>
                    <a:pt x="121" y="104"/>
                  </a:lnTo>
                  <a:lnTo>
                    <a:pt x="122" y="125"/>
                  </a:lnTo>
                  <a:lnTo>
                    <a:pt x="120" y="148"/>
                  </a:lnTo>
                  <a:lnTo>
                    <a:pt x="116" y="169"/>
                  </a:lnTo>
                  <a:lnTo>
                    <a:pt x="112" y="190"/>
                  </a:lnTo>
                  <a:lnTo>
                    <a:pt x="109" y="206"/>
                  </a:lnTo>
                  <a:lnTo>
                    <a:pt x="93" y="251"/>
                  </a:lnTo>
                  <a:lnTo>
                    <a:pt x="74" y="293"/>
                  </a:lnTo>
                  <a:lnTo>
                    <a:pt x="56" y="334"/>
                  </a:lnTo>
                  <a:lnTo>
                    <a:pt x="37" y="375"/>
                  </a:lnTo>
                  <a:lnTo>
                    <a:pt x="20" y="417"/>
                  </a:lnTo>
                  <a:lnTo>
                    <a:pt x="8" y="459"/>
                  </a:lnTo>
                  <a:lnTo>
                    <a:pt x="0" y="502"/>
                  </a:lnTo>
                  <a:lnTo>
                    <a:pt x="1" y="546"/>
                  </a:lnTo>
                  <a:lnTo>
                    <a:pt x="2" y="545"/>
                  </a:lnTo>
                  <a:lnTo>
                    <a:pt x="5" y="541"/>
                  </a:lnTo>
                  <a:lnTo>
                    <a:pt x="9" y="538"/>
                  </a:lnTo>
                  <a:lnTo>
                    <a:pt x="11" y="536"/>
                  </a:lnTo>
                  <a:close/>
                </a:path>
              </a:pathLst>
            </a:custGeom>
            <a:solidFill>
              <a:srgbClr val="FFFFFF"/>
            </a:solidFill>
            <a:ln w="9525">
              <a:noFill/>
              <a:round/>
              <a:headEnd/>
              <a:tailEnd/>
            </a:ln>
          </p:spPr>
          <p:txBody>
            <a:bodyPr/>
            <a:lstStyle/>
            <a:p>
              <a:endParaRPr lang="tr-TR"/>
            </a:p>
          </p:txBody>
        </p:sp>
        <p:sp>
          <p:nvSpPr>
            <p:cNvPr id="43473" name="Freeform 465"/>
            <p:cNvSpPr>
              <a:spLocks/>
            </p:cNvSpPr>
            <p:nvPr/>
          </p:nvSpPr>
          <p:spPr bwMode="auto">
            <a:xfrm>
              <a:off x="3434" y="805"/>
              <a:ext cx="11" cy="21"/>
            </a:xfrm>
            <a:custGeom>
              <a:avLst/>
              <a:gdLst/>
              <a:ahLst/>
              <a:cxnLst>
                <a:cxn ang="0">
                  <a:pos x="0" y="143"/>
                </a:cxn>
                <a:cxn ang="0">
                  <a:pos x="5" y="140"/>
                </a:cxn>
                <a:cxn ang="0">
                  <a:pos x="11" y="135"/>
                </a:cxn>
                <a:cxn ang="0">
                  <a:pos x="15" y="129"/>
                </a:cxn>
                <a:cxn ang="0">
                  <a:pos x="20" y="122"/>
                </a:cxn>
                <a:cxn ang="0">
                  <a:pos x="25" y="115"/>
                </a:cxn>
                <a:cxn ang="0">
                  <a:pos x="29" y="106"/>
                </a:cxn>
                <a:cxn ang="0">
                  <a:pos x="32" y="97"/>
                </a:cxn>
                <a:cxn ang="0">
                  <a:pos x="36" y="87"/>
                </a:cxn>
                <a:cxn ang="0">
                  <a:pos x="39" y="76"/>
                </a:cxn>
                <a:cxn ang="0">
                  <a:pos x="45" y="65"/>
                </a:cxn>
                <a:cxn ang="0">
                  <a:pos x="52" y="54"/>
                </a:cxn>
                <a:cxn ang="0">
                  <a:pos x="59" y="43"/>
                </a:cxn>
                <a:cxn ang="0">
                  <a:pos x="65" y="34"/>
                </a:cxn>
                <a:cxn ang="0">
                  <a:pos x="71" y="23"/>
                </a:cxn>
                <a:cxn ang="0">
                  <a:pos x="75" y="12"/>
                </a:cxn>
                <a:cxn ang="0">
                  <a:pos x="77" y="0"/>
                </a:cxn>
                <a:cxn ang="0">
                  <a:pos x="62" y="10"/>
                </a:cxn>
                <a:cxn ang="0">
                  <a:pos x="49" y="26"/>
                </a:cxn>
                <a:cxn ang="0">
                  <a:pos x="36" y="47"/>
                </a:cxn>
                <a:cxn ang="0">
                  <a:pos x="25" y="68"/>
                </a:cxn>
                <a:cxn ang="0">
                  <a:pos x="14" y="92"/>
                </a:cxn>
                <a:cxn ang="0">
                  <a:pos x="6" y="113"/>
                </a:cxn>
                <a:cxn ang="0">
                  <a:pos x="1" y="131"/>
                </a:cxn>
                <a:cxn ang="0">
                  <a:pos x="0" y="143"/>
                </a:cxn>
              </a:cxnLst>
              <a:rect l="0" t="0" r="r" b="b"/>
              <a:pathLst>
                <a:path w="77" h="143">
                  <a:moveTo>
                    <a:pt x="0" y="143"/>
                  </a:moveTo>
                  <a:lnTo>
                    <a:pt x="5" y="140"/>
                  </a:lnTo>
                  <a:lnTo>
                    <a:pt x="11" y="135"/>
                  </a:lnTo>
                  <a:lnTo>
                    <a:pt x="15" y="129"/>
                  </a:lnTo>
                  <a:lnTo>
                    <a:pt x="20" y="122"/>
                  </a:lnTo>
                  <a:lnTo>
                    <a:pt x="25" y="115"/>
                  </a:lnTo>
                  <a:lnTo>
                    <a:pt x="29" y="106"/>
                  </a:lnTo>
                  <a:lnTo>
                    <a:pt x="32" y="97"/>
                  </a:lnTo>
                  <a:lnTo>
                    <a:pt x="36" y="87"/>
                  </a:lnTo>
                  <a:lnTo>
                    <a:pt x="39" y="76"/>
                  </a:lnTo>
                  <a:lnTo>
                    <a:pt x="45" y="65"/>
                  </a:lnTo>
                  <a:lnTo>
                    <a:pt x="52" y="54"/>
                  </a:lnTo>
                  <a:lnTo>
                    <a:pt x="59" y="43"/>
                  </a:lnTo>
                  <a:lnTo>
                    <a:pt x="65" y="34"/>
                  </a:lnTo>
                  <a:lnTo>
                    <a:pt x="71" y="23"/>
                  </a:lnTo>
                  <a:lnTo>
                    <a:pt x="75" y="12"/>
                  </a:lnTo>
                  <a:lnTo>
                    <a:pt x="77" y="0"/>
                  </a:lnTo>
                  <a:lnTo>
                    <a:pt x="62" y="10"/>
                  </a:lnTo>
                  <a:lnTo>
                    <a:pt x="49" y="26"/>
                  </a:lnTo>
                  <a:lnTo>
                    <a:pt x="36" y="47"/>
                  </a:lnTo>
                  <a:lnTo>
                    <a:pt x="25" y="68"/>
                  </a:lnTo>
                  <a:lnTo>
                    <a:pt x="14" y="92"/>
                  </a:lnTo>
                  <a:lnTo>
                    <a:pt x="6" y="113"/>
                  </a:lnTo>
                  <a:lnTo>
                    <a:pt x="1" y="131"/>
                  </a:lnTo>
                  <a:lnTo>
                    <a:pt x="0" y="143"/>
                  </a:lnTo>
                  <a:close/>
                </a:path>
              </a:pathLst>
            </a:custGeom>
            <a:solidFill>
              <a:srgbClr val="FFFFFF"/>
            </a:solidFill>
            <a:ln w="9525">
              <a:noFill/>
              <a:round/>
              <a:headEnd/>
              <a:tailEnd/>
            </a:ln>
          </p:spPr>
          <p:txBody>
            <a:bodyPr/>
            <a:lstStyle/>
            <a:p>
              <a:endParaRPr lang="tr-TR"/>
            </a:p>
          </p:txBody>
        </p:sp>
        <p:sp>
          <p:nvSpPr>
            <p:cNvPr id="43474" name="Freeform 466"/>
            <p:cNvSpPr>
              <a:spLocks/>
            </p:cNvSpPr>
            <p:nvPr/>
          </p:nvSpPr>
          <p:spPr bwMode="auto">
            <a:xfrm>
              <a:off x="3544" y="789"/>
              <a:ext cx="5" cy="12"/>
            </a:xfrm>
            <a:custGeom>
              <a:avLst/>
              <a:gdLst/>
              <a:ahLst/>
              <a:cxnLst>
                <a:cxn ang="0">
                  <a:pos x="10" y="73"/>
                </a:cxn>
                <a:cxn ang="0">
                  <a:pos x="13" y="67"/>
                </a:cxn>
                <a:cxn ang="0">
                  <a:pos x="18" y="58"/>
                </a:cxn>
                <a:cxn ang="0">
                  <a:pos x="22" y="51"/>
                </a:cxn>
                <a:cxn ang="0">
                  <a:pos x="27" y="42"/>
                </a:cxn>
                <a:cxn ang="0">
                  <a:pos x="29" y="33"/>
                </a:cxn>
                <a:cxn ang="0">
                  <a:pos x="31" y="23"/>
                </a:cxn>
                <a:cxn ang="0">
                  <a:pos x="31" y="14"/>
                </a:cxn>
                <a:cxn ang="0">
                  <a:pos x="31" y="0"/>
                </a:cxn>
                <a:cxn ang="0">
                  <a:pos x="0" y="83"/>
                </a:cxn>
                <a:cxn ang="0">
                  <a:pos x="1" y="82"/>
                </a:cxn>
                <a:cxn ang="0">
                  <a:pos x="5" y="79"/>
                </a:cxn>
                <a:cxn ang="0">
                  <a:pos x="8" y="76"/>
                </a:cxn>
                <a:cxn ang="0">
                  <a:pos x="10" y="73"/>
                </a:cxn>
              </a:cxnLst>
              <a:rect l="0" t="0" r="r" b="b"/>
              <a:pathLst>
                <a:path w="31" h="83">
                  <a:moveTo>
                    <a:pt x="10" y="73"/>
                  </a:moveTo>
                  <a:lnTo>
                    <a:pt x="13" y="67"/>
                  </a:lnTo>
                  <a:lnTo>
                    <a:pt x="18" y="58"/>
                  </a:lnTo>
                  <a:lnTo>
                    <a:pt x="22" y="51"/>
                  </a:lnTo>
                  <a:lnTo>
                    <a:pt x="27" y="42"/>
                  </a:lnTo>
                  <a:lnTo>
                    <a:pt x="29" y="33"/>
                  </a:lnTo>
                  <a:lnTo>
                    <a:pt x="31" y="23"/>
                  </a:lnTo>
                  <a:lnTo>
                    <a:pt x="31" y="14"/>
                  </a:lnTo>
                  <a:lnTo>
                    <a:pt x="31" y="0"/>
                  </a:lnTo>
                  <a:lnTo>
                    <a:pt x="0" y="83"/>
                  </a:lnTo>
                  <a:lnTo>
                    <a:pt x="1" y="82"/>
                  </a:lnTo>
                  <a:lnTo>
                    <a:pt x="5" y="79"/>
                  </a:lnTo>
                  <a:lnTo>
                    <a:pt x="8" y="76"/>
                  </a:lnTo>
                  <a:lnTo>
                    <a:pt x="10" y="73"/>
                  </a:lnTo>
                  <a:close/>
                </a:path>
              </a:pathLst>
            </a:custGeom>
            <a:solidFill>
              <a:srgbClr val="FFFFFF"/>
            </a:solidFill>
            <a:ln w="9525">
              <a:noFill/>
              <a:round/>
              <a:headEnd/>
              <a:tailEnd/>
            </a:ln>
          </p:spPr>
          <p:txBody>
            <a:bodyPr/>
            <a:lstStyle/>
            <a:p>
              <a:endParaRPr lang="tr-TR"/>
            </a:p>
          </p:txBody>
        </p:sp>
        <p:sp>
          <p:nvSpPr>
            <p:cNvPr id="43475" name="Freeform 467"/>
            <p:cNvSpPr>
              <a:spLocks/>
            </p:cNvSpPr>
            <p:nvPr/>
          </p:nvSpPr>
          <p:spPr bwMode="auto">
            <a:xfrm>
              <a:off x="3680" y="755"/>
              <a:ext cx="5" cy="11"/>
            </a:xfrm>
            <a:custGeom>
              <a:avLst/>
              <a:gdLst/>
              <a:ahLst/>
              <a:cxnLst>
                <a:cxn ang="0">
                  <a:pos x="11" y="78"/>
                </a:cxn>
                <a:cxn ang="0">
                  <a:pos x="36" y="0"/>
                </a:cxn>
                <a:cxn ang="0">
                  <a:pos x="26" y="7"/>
                </a:cxn>
                <a:cxn ang="0">
                  <a:pos x="21" y="13"/>
                </a:cxn>
                <a:cxn ang="0">
                  <a:pos x="17" y="23"/>
                </a:cxn>
                <a:cxn ang="0">
                  <a:pos x="15" y="33"/>
                </a:cxn>
                <a:cxn ang="0">
                  <a:pos x="11" y="45"/>
                </a:cxn>
                <a:cxn ang="0">
                  <a:pos x="8" y="57"/>
                </a:cxn>
                <a:cxn ang="0">
                  <a:pos x="4" y="68"/>
                </a:cxn>
                <a:cxn ang="0">
                  <a:pos x="0" y="78"/>
                </a:cxn>
                <a:cxn ang="0">
                  <a:pos x="1" y="78"/>
                </a:cxn>
                <a:cxn ang="0">
                  <a:pos x="6" y="78"/>
                </a:cxn>
                <a:cxn ang="0">
                  <a:pos x="9" y="78"/>
                </a:cxn>
                <a:cxn ang="0">
                  <a:pos x="11" y="78"/>
                </a:cxn>
              </a:cxnLst>
              <a:rect l="0" t="0" r="r" b="b"/>
              <a:pathLst>
                <a:path w="36" h="78">
                  <a:moveTo>
                    <a:pt x="11" y="78"/>
                  </a:moveTo>
                  <a:lnTo>
                    <a:pt x="36" y="0"/>
                  </a:lnTo>
                  <a:lnTo>
                    <a:pt x="26" y="7"/>
                  </a:lnTo>
                  <a:lnTo>
                    <a:pt x="21" y="13"/>
                  </a:lnTo>
                  <a:lnTo>
                    <a:pt x="17" y="23"/>
                  </a:lnTo>
                  <a:lnTo>
                    <a:pt x="15" y="33"/>
                  </a:lnTo>
                  <a:lnTo>
                    <a:pt x="11" y="45"/>
                  </a:lnTo>
                  <a:lnTo>
                    <a:pt x="8" y="57"/>
                  </a:lnTo>
                  <a:lnTo>
                    <a:pt x="4" y="68"/>
                  </a:lnTo>
                  <a:lnTo>
                    <a:pt x="0" y="78"/>
                  </a:lnTo>
                  <a:lnTo>
                    <a:pt x="1" y="78"/>
                  </a:lnTo>
                  <a:lnTo>
                    <a:pt x="6" y="78"/>
                  </a:lnTo>
                  <a:lnTo>
                    <a:pt x="9" y="78"/>
                  </a:lnTo>
                  <a:lnTo>
                    <a:pt x="11" y="78"/>
                  </a:lnTo>
                  <a:close/>
                </a:path>
              </a:pathLst>
            </a:custGeom>
            <a:solidFill>
              <a:srgbClr val="FFFFFF"/>
            </a:solidFill>
            <a:ln w="9525">
              <a:noFill/>
              <a:round/>
              <a:headEnd/>
              <a:tailEnd/>
            </a:ln>
          </p:spPr>
          <p:txBody>
            <a:bodyPr/>
            <a:lstStyle/>
            <a:p>
              <a:endParaRPr lang="tr-TR"/>
            </a:p>
          </p:txBody>
        </p:sp>
        <p:sp>
          <p:nvSpPr>
            <p:cNvPr id="43476" name="Freeform 468"/>
            <p:cNvSpPr>
              <a:spLocks/>
            </p:cNvSpPr>
            <p:nvPr/>
          </p:nvSpPr>
          <p:spPr bwMode="auto">
            <a:xfrm>
              <a:off x="3720" y="726"/>
              <a:ext cx="35" cy="26"/>
            </a:xfrm>
            <a:custGeom>
              <a:avLst/>
              <a:gdLst/>
              <a:ahLst/>
              <a:cxnLst>
                <a:cxn ang="0">
                  <a:pos x="72" y="181"/>
                </a:cxn>
                <a:cxn ang="0">
                  <a:pos x="96" y="176"/>
                </a:cxn>
                <a:cxn ang="0">
                  <a:pos x="120" y="169"/>
                </a:cxn>
                <a:cxn ang="0">
                  <a:pos x="142" y="159"/>
                </a:cxn>
                <a:cxn ang="0">
                  <a:pos x="165" y="146"/>
                </a:cxn>
                <a:cxn ang="0">
                  <a:pos x="184" y="132"/>
                </a:cxn>
                <a:cxn ang="0">
                  <a:pos x="203" y="114"/>
                </a:cxn>
                <a:cxn ang="0">
                  <a:pos x="218" y="95"/>
                </a:cxn>
                <a:cxn ang="0">
                  <a:pos x="232" y="72"/>
                </a:cxn>
                <a:cxn ang="0">
                  <a:pos x="233" y="66"/>
                </a:cxn>
                <a:cxn ang="0">
                  <a:pos x="236" y="60"/>
                </a:cxn>
                <a:cxn ang="0">
                  <a:pos x="238" y="55"/>
                </a:cxn>
                <a:cxn ang="0">
                  <a:pos x="240" y="50"/>
                </a:cxn>
                <a:cxn ang="0">
                  <a:pos x="241" y="47"/>
                </a:cxn>
                <a:cxn ang="0">
                  <a:pos x="242" y="42"/>
                </a:cxn>
                <a:cxn ang="0">
                  <a:pos x="242" y="37"/>
                </a:cxn>
                <a:cxn ang="0">
                  <a:pos x="242" y="30"/>
                </a:cxn>
                <a:cxn ang="0">
                  <a:pos x="236" y="23"/>
                </a:cxn>
                <a:cxn ang="0">
                  <a:pos x="229" y="16"/>
                </a:cxn>
                <a:cxn ang="0">
                  <a:pos x="220" y="11"/>
                </a:cxn>
                <a:cxn ang="0">
                  <a:pos x="212" y="6"/>
                </a:cxn>
                <a:cxn ang="0">
                  <a:pos x="200" y="4"/>
                </a:cxn>
                <a:cxn ang="0">
                  <a:pos x="190" y="2"/>
                </a:cxn>
                <a:cxn ang="0">
                  <a:pos x="179" y="1"/>
                </a:cxn>
                <a:cxn ang="0">
                  <a:pos x="170" y="0"/>
                </a:cxn>
                <a:cxn ang="0">
                  <a:pos x="144" y="5"/>
                </a:cxn>
                <a:cxn ang="0">
                  <a:pos x="121" y="10"/>
                </a:cxn>
                <a:cxn ang="0">
                  <a:pos x="97" y="15"/>
                </a:cxn>
                <a:cxn ang="0">
                  <a:pos x="77" y="20"/>
                </a:cxn>
                <a:cxn ang="0">
                  <a:pos x="55" y="28"/>
                </a:cxn>
                <a:cxn ang="0">
                  <a:pos x="36" y="35"/>
                </a:cxn>
                <a:cxn ang="0">
                  <a:pos x="17" y="43"/>
                </a:cxn>
                <a:cxn ang="0">
                  <a:pos x="0" y="51"/>
                </a:cxn>
                <a:cxn ang="0">
                  <a:pos x="4" y="56"/>
                </a:cxn>
                <a:cxn ang="0">
                  <a:pos x="7" y="59"/>
                </a:cxn>
                <a:cxn ang="0">
                  <a:pos x="11" y="60"/>
                </a:cxn>
                <a:cxn ang="0">
                  <a:pos x="16" y="59"/>
                </a:cxn>
                <a:cxn ang="0">
                  <a:pos x="20" y="59"/>
                </a:cxn>
                <a:cxn ang="0">
                  <a:pos x="27" y="59"/>
                </a:cxn>
                <a:cxn ang="0">
                  <a:pos x="32" y="60"/>
                </a:cxn>
                <a:cxn ang="0">
                  <a:pos x="41" y="62"/>
                </a:cxn>
                <a:cxn ang="0">
                  <a:pos x="52" y="67"/>
                </a:cxn>
                <a:cxn ang="0">
                  <a:pos x="62" y="72"/>
                </a:cxn>
                <a:cxn ang="0">
                  <a:pos x="67" y="76"/>
                </a:cxn>
                <a:cxn ang="0">
                  <a:pos x="71" y="80"/>
                </a:cxn>
                <a:cxn ang="0">
                  <a:pos x="74" y="87"/>
                </a:cxn>
                <a:cxn ang="0">
                  <a:pos x="78" y="92"/>
                </a:cxn>
                <a:cxn ang="0">
                  <a:pos x="80" y="103"/>
                </a:cxn>
                <a:cxn ang="0">
                  <a:pos x="81" y="114"/>
                </a:cxn>
                <a:cxn ang="0">
                  <a:pos x="81" y="126"/>
                </a:cxn>
                <a:cxn ang="0">
                  <a:pos x="81" y="137"/>
                </a:cxn>
                <a:cxn ang="0">
                  <a:pos x="78" y="149"/>
                </a:cxn>
                <a:cxn ang="0">
                  <a:pos x="76" y="160"/>
                </a:cxn>
                <a:cxn ang="0">
                  <a:pos x="71" y="171"/>
                </a:cxn>
                <a:cxn ang="0">
                  <a:pos x="67" y="181"/>
                </a:cxn>
                <a:cxn ang="0">
                  <a:pos x="69" y="181"/>
                </a:cxn>
                <a:cxn ang="0">
                  <a:pos x="72" y="181"/>
                </a:cxn>
              </a:cxnLst>
              <a:rect l="0" t="0" r="r" b="b"/>
              <a:pathLst>
                <a:path w="242" h="181">
                  <a:moveTo>
                    <a:pt x="72" y="181"/>
                  </a:moveTo>
                  <a:lnTo>
                    <a:pt x="96" y="176"/>
                  </a:lnTo>
                  <a:lnTo>
                    <a:pt x="120" y="169"/>
                  </a:lnTo>
                  <a:lnTo>
                    <a:pt x="142" y="159"/>
                  </a:lnTo>
                  <a:lnTo>
                    <a:pt x="165" y="146"/>
                  </a:lnTo>
                  <a:lnTo>
                    <a:pt x="184" y="132"/>
                  </a:lnTo>
                  <a:lnTo>
                    <a:pt x="203" y="114"/>
                  </a:lnTo>
                  <a:lnTo>
                    <a:pt x="218" y="95"/>
                  </a:lnTo>
                  <a:lnTo>
                    <a:pt x="232" y="72"/>
                  </a:lnTo>
                  <a:lnTo>
                    <a:pt x="233" y="66"/>
                  </a:lnTo>
                  <a:lnTo>
                    <a:pt x="236" y="60"/>
                  </a:lnTo>
                  <a:lnTo>
                    <a:pt x="238" y="55"/>
                  </a:lnTo>
                  <a:lnTo>
                    <a:pt x="240" y="50"/>
                  </a:lnTo>
                  <a:lnTo>
                    <a:pt x="241" y="47"/>
                  </a:lnTo>
                  <a:lnTo>
                    <a:pt x="242" y="42"/>
                  </a:lnTo>
                  <a:lnTo>
                    <a:pt x="242" y="37"/>
                  </a:lnTo>
                  <a:lnTo>
                    <a:pt x="242" y="30"/>
                  </a:lnTo>
                  <a:lnTo>
                    <a:pt x="236" y="23"/>
                  </a:lnTo>
                  <a:lnTo>
                    <a:pt x="229" y="16"/>
                  </a:lnTo>
                  <a:lnTo>
                    <a:pt x="220" y="11"/>
                  </a:lnTo>
                  <a:lnTo>
                    <a:pt x="212" y="6"/>
                  </a:lnTo>
                  <a:lnTo>
                    <a:pt x="200" y="4"/>
                  </a:lnTo>
                  <a:lnTo>
                    <a:pt x="190" y="2"/>
                  </a:lnTo>
                  <a:lnTo>
                    <a:pt x="179" y="1"/>
                  </a:lnTo>
                  <a:lnTo>
                    <a:pt x="170" y="0"/>
                  </a:lnTo>
                  <a:lnTo>
                    <a:pt x="144" y="5"/>
                  </a:lnTo>
                  <a:lnTo>
                    <a:pt x="121" y="10"/>
                  </a:lnTo>
                  <a:lnTo>
                    <a:pt x="97" y="15"/>
                  </a:lnTo>
                  <a:lnTo>
                    <a:pt x="77" y="20"/>
                  </a:lnTo>
                  <a:lnTo>
                    <a:pt x="55" y="28"/>
                  </a:lnTo>
                  <a:lnTo>
                    <a:pt x="36" y="35"/>
                  </a:lnTo>
                  <a:lnTo>
                    <a:pt x="17" y="43"/>
                  </a:lnTo>
                  <a:lnTo>
                    <a:pt x="0" y="51"/>
                  </a:lnTo>
                  <a:lnTo>
                    <a:pt x="4" y="56"/>
                  </a:lnTo>
                  <a:lnTo>
                    <a:pt x="7" y="59"/>
                  </a:lnTo>
                  <a:lnTo>
                    <a:pt x="11" y="60"/>
                  </a:lnTo>
                  <a:lnTo>
                    <a:pt x="16" y="59"/>
                  </a:lnTo>
                  <a:lnTo>
                    <a:pt x="20" y="59"/>
                  </a:lnTo>
                  <a:lnTo>
                    <a:pt x="27" y="59"/>
                  </a:lnTo>
                  <a:lnTo>
                    <a:pt x="32" y="60"/>
                  </a:lnTo>
                  <a:lnTo>
                    <a:pt x="41" y="62"/>
                  </a:lnTo>
                  <a:lnTo>
                    <a:pt x="52" y="67"/>
                  </a:lnTo>
                  <a:lnTo>
                    <a:pt x="62" y="72"/>
                  </a:lnTo>
                  <a:lnTo>
                    <a:pt x="67" y="76"/>
                  </a:lnTo>
                  <a:lnTo>
                    <a:pt x="71" y="80"/>
                  </a:lnTo>
                  <a:lnTo>
                    <a:pt x="74" y="87"/>
                  </a:lnTo>
                  <a:lnTo>
                    <a:pt x="78" y="92"/>
                  </a:lnTo>
                  <a:lnTo>
                    <a:pt x="80" y="103"/>
                  </a:lnTo>
                  <a:lnTo>
                    <a:pt x="81" y="114"/>
                  </a:lnTo>
                  <a:lnTo>
                    <a:pt x="81" y="126"/>
                  </a:lnTo>
                  <a:lnTo>
                    <a:pt x="81" y="137"/>
                  </a:lnTo>
                  <a:lnTo>
                    <a:pt x="78" y="149"/>
                  </a:lnTo>
                  <a:lnTo>
                    <a:pt x="76" y="160"/>
                  </a:lnTo>
                  <a:lnTo>
                    <a:pt x="71" y="171"/>
                  </a:lnTo>
                  <a:lnTo>
                    <a:pt x="67" y="181"/>
                  </a:lnTo>
                  <a:lnTo>
                    <a:pt x="69" y="181"/>
                  </a:lnTo>
                  <a:lnTo>
                    <a:pt x="72" y="181"/>
                  </a:lnTo>
                  <a:close/>
                </a:path>
              </a:pathLst>
            </a:custGeom>
            <a:solidFill>
              <a:srgbClr val="FFFFFF"/>
            </a:solidFill>
            <a:ln w="9525">
              <a:noFill/>
              <a:round/>
              <a:headEnd/>
              <a:tailEnd/>
            </a:ln>
          </p:spPr>
          <p:txBody>
            <a:bodyPr/>
            <a:lstStyle/>
            <a:p>
              <a:endParaRPr lang="tr-TR"/>
            </a:p>
          </p:txBody>
        </p:sp>
        <p:sp>
          <p:nvSpPr>
            <p:cNvPr id="43477" name="Freeform 469"/>
            <p:cNvSpPr>
              <a:spLocks/>
            </p:cNvSpPr>
            <p:nvPr/>
          </p:nvSpPr>
          <p:spPr bwMode="auto">
            <a:xfrm>
              <a:off x="3492" y="779"/>
              <a:ext cx="14" cy="27"/>
            </a:xfrm>
            <a:custGeom>
              <a:avLst/>
              <a:gdLst/>
              <a:ahLst/>
              <a:cxnLst>
                <a:cxn ang="0">
                  <a:pos x="5" y="181"/>
                </a:cxn>
                <a:cxn ang="0">
                  <a:pos x="21" y="163"/>
                </a:cxn>
                <a:cxn ang="0">
                  <a:pos x="38" y="142"/>
                </a:cxn>
                <a:cxn ang="0">
                  <a:pos x="51" y="119"/>
                </a:cxn>
                <a:cxn ang="0">
                  <a:pos x="63" y="95"/>
                </a:cxn>
                <a:cxn ang="0">
                  <a:pos x="72" y="71"/>
                </a:cxn>
                <a:cxn ang="0">
                  <a:pos x="81" y="46"/>
                </a:cxn>
                <a:cxn ang="0">
                  <a:pos x="89" y="23"/>
                </a:cxn>
                <a:cxn ang="0">
                  <a:pos x="98" y="0"/>
                </a:cxn>
                <a:cxn ang="0">
                  <a:pos x="0" y="185"/>
                </a:cxn>
                <a:cxn ang="0">
                  <a:pos x="2" y="183"/>
                </a:cxn>
                <a:cxn ang="0">
                  <a:pos x="5" y="181"/>
                </a:cxn>
              </a:cxnLst>
              <a:rect l="0" t="0" r="r" b="b"/>
              <a:pathLst>
                <a:path w="98" h="185">
                  <a:moveTo>
                    <a:pt x="5" y="181"/>
                  </a:moveTo>
                  <a:lnTo>
                    <a:pt x="21" y="163"/>
                  </a:lnTo>
                  <a:lnTo>
                    <a:pt x="38" y="142"/>
                  </a:lnTo>
                  <a:lnTo>
                    <a:pt x="51" y="119"/>
                  </a:lnTo>
                  <a:lnTo>
                    <a:pt x="63" y="95"/>
                  </a:lnTo>
                  <a:lnTo>
                    <a:pt x="72" y="71"/>
                  </a:lnTo>
                  <a:lnTo>
                    <a:pt x="81" y="46"/>
                  </a:lnTo>
                  <a:lnTo>
                    <a:pt x="89" y="23"/>
                  </a:lnTo>
                  <a:lnTo>
                    <a:pt x="98" y="0"/>
                  </a:lnTo>
                  <a:lnTo>
                    <a:pt x="0" y="185"/>
                  </a:lnTo>
                  <a:lnTo>
                    <a:pt x="2" y="183"/>
                  </a:lnTo>
                  <a:lnTo>
                    <a:pt x="5" y="181"/>
                  </a:lnTo>
                  <a:close/>
                </a:path>
              </a:pathLst>
            </a:custGeom>
            <a:solidFill>
              <a:srgbClr val="FFFFFF"/>
            </a:solidFill>
            <a:ln w="9525">
              <a:noFill/>
              <a:round/>
              <a:headEnd/>
              <a:tailEnd/>
            </a:ln>
          </p:spPr>
          <p:txBody>
            <a:bodyPr/>
            <a:lstStyle/>
            <a:p>
              <a:endParaRPr lang="tr-TR"/>
            </a:p>
          </p:txBody>
        </p:sp>
        <p:sp>
          <p:nvSpPr>
            <p:cNvPr id="43478" name="Freeform 470"/>
            <p:cNvSpPr>
              <a:spLocks/>
            </p:cNvSpPr>
            <p:nvPr/>
          </p:nvSpPr>
          <p:spPr bwMode="auto">
            <a:xfrm>
              <a:off x="3759" y="735"/>
              <a:ext cx="6" cy="6"/>
            </a:xfrm>
            <a:custGeom>
              <a:avLst/>
              <a:gdLst/>
              <a:ahLst/>
              <a:cxnLst>
                <a:cxn ang="0">
                  <a:pos x="0" y="41"/>
                </a:cxn>
                <a:cxn ang="0">
                  <a:pos x="37" y="0"/>
                </a:cxn>
                <a:cxn ang="0">
                  <a:pos x="0" y="41"/>
                </a:cxn>
              </a:cxnLst>
              <a:rect l="0" t="0" r="r" b="b"/>
              <a:pathLst>
                <a:path w="37" h="41">
                  <a:moveTo>
                    <a:pt x="0" y="41"/>
                  </a:moveTo>
                  <a:lnTo>
                    <a:pt x="37" y="0"/>
                  </a:lnTo>
                  <a:lnTo>
                    <a:pt x="0" y="41"/>
                  </a:lnTo>
                  <a:close/>
                </a:path>
              </a:pathLst>
            </a:custGeom>
            <a:solidFill>
              <a:srgbClr val="FFFFFF"/>
            </a:solidFill>
            <a:ln w="9525">
              <a:noFill/>
              <a:round/>
              <a:headEnd/>
              <a:tailEnd/>
            </a:ln>
          </p:spPr>
          <p:txBody>
            <a:bodyPr/>
            <a:lstStyle/>
            <a:p>
              <a:endParaRPr lang="tr-TR"/>
            </a:p>
          </p:txBody>
        </p:sp>
        <p:sp>
          <p:nvSpPr>
            <p:cNvPr id="43479" name="Freeform 471"/>
            <p:cNvSpPr>
              <a:spLocks/>
            </p:cNvSpPr>
            <p:nvPr/>
          </p:nvSpPr>
          <p:spPr bwMode="auto">
            <a:xfrm>
              <a:off x="3566" y="758"/>
              <a:ext cx="26" cy="21"/>
            </a:xfrm>
            <a:custGeom>
              <a:avLst/>
              <a:gdLst/>
              <a:ahLst/>
              <a:cxnLst>
                <a:cxn ang="0">
                  <a:pos x="140" y="138"/>
                </a:cxn>
                <a:cxn ang="0">
                  <a:pos x="176" y="123"/>
                </a:cxn>
                <a:cxn ang="0">
                  <a:pos x="179" y="120"/>
                </a:cxn>
                <a:cxn ang="0">
                  <a:pos x="183" y="115"/>
                </a:cxn>
                <a:cxn ang="0">
                  <a:pos x="182" y="112"/>
                </a:cxn>
                <a:cxn ang="0">
                  <a:pos x="176" y="108"/>
                </a:cxn>
                <a:cxn ang="0">
                  <a:pos x="166" y="113"/>
                </a:cxn>
                <a:cxn ang="0">
                  <a:pos x="157" y="117"/>
                </a:cxn>
                <a:cxn ang="0">
                  <a:pos x="145" y="122"/>
                </a:cxn>
                <a:cxn ang="0">
                  <a:pos x="134" y="123"/>
                </a:cxn>
                <a:cxn ang="0">
                  <a:pos x="127" y="119"/>
                </a:cxn>
                <a:cxn ang="0">
                  <a:pos x="121" y="113"/>
                </a:cxn>
                <a:cxn ang="0">
                  <a:pos x="115" y="108"/>
                </a:cxn>
                <a:cxn ang="0">
                  <a:pos x="109" y="98"/>
                </a:cxn>
                <a:cxn ang="0">
                  <a:pos x="160" y="0"/>
                </a:cxn>
                <a:cxn ang="0">
                  <a:pos x="142" y="5"/>
                </a:cxn>
                <a:cxn ang="0">
                  <a:pos x="126" y="14"/>
                </a:cxn>
                <a:cxn ang="0">
                  <a:pos x="110" y="27"/>
                </a:cxn>
                <a:cxn ang="0">
                  <a:pos x="96" y="39"/>
                </a:cxn>
                <a:cxn ang="0">
                  <a:pos x="80" y="51"/>
                </a:cxn>
                <a:cxn ang="0">
                  <a:pos x="64" y="60"/>
                </a:cxn>
                <a:cxn ang="0">
                  <a:pos x="44" y="64"/>
                </a:cxn>
                <a:cxn ang="0">
                  <a:pos x="21" y="61"/>
                </a:cxn>
                <a:cxn ang="0">
                  <a:pos x="17" y="67"/>
                </a:cxn>
                <a:cxn ang="0">
                  <a:pos x="12" y="76"/>
                </a:cxn>
                <a:cxn ang="0">
                  <a:pos x="7" y="87"/>
                </a:cxn>
                <a:cxn ang="0">
                  <a:pos x="0" y="98"/>
                </a:cxn>
                <a:cxn ang="0">
                  <a:pos x="68" y="82"/>
                </a:cxn>
                <a:cxn ang="0">
                  <a:pos x="78" y="84"/>
                </a:cxn>
                <a:cxn ang="0">
                  <a:pos x="89" y="87"/>
                </a:cxn>
                <a:cxn ang="0">
                  <a:pos x="97" y="94"/>
                </a:cxn>
                <a:cxn ang="0">
                  <a:pos x="106" y="100"/>
                </a:cxn>
                <a:cxn ang="0">
                  <a:pos x="114" y="110"/>
                </a:cxn>
                <a:cxn ang="0">
                  <a:pos x="121" y="120"/>
                </a:cxn>
                <a:cxn ang="0">
                  <a:pos x="128" y="132"/>
                </a:cxn>
                <a:cxn ang="0">
                  <a:pos x="134" y="144"/>
                </a:cxn>
                <a:cxn ang="0">
                  <a:pos x="137" y="141"/>
                </a:cxn>
                <a:cxn ang="0">
                  <a:pos x="140" y="138"/>
                </a:cxn>
              </a:cxnLst>
              <a:rect l="0" t="0" r="r" b="b"/>
              <a:pathLst>
                <a:path w="183" h="144">
                  <a:moveTo>
                    <a:pt x="140" y="138"/>
                  </a:moveTo>
                  <a:lnTo>
                    <a:pt x="176" y="123"/>
                  </a:lnTo>
                  <a:lnTo>
                    <a:pt x="179" y="120"/>
                  </a:lnTo>
                  <a:lnTo>
                    <a:pt x="183" y="115"/>
                  </a:lnTo>
                  <a:lnTo>
                    <a:pt x="182" y="112"/>
                  </a:lnTo>
                  <a:lnTo>
                    <a:pt x="176" y="108"/>
                  </a:lnTo>
                  <a:lnTo>
                    <a:pt x="166" y="113"/>
                  </a:lnTo>
                  <a:lnTo>
                    <a:pt x="157" y="117"/>
                  </a:lnTo>
                  <a:lnTo>
                    <a:pt x="145" y="122"/>
                  </a:lnTo>
                  <a:lnTo>
                    <a:pt x="134" y="123"/>
                  </a:lnTo>
                  <a:lnTo>
                    <a:pt x="127" y="119"/>
                  </a:lnTo>
                  <a:lnTo>
                    <a:pt x="121" y="113"/>
                  </a:lnTo>
                  <a:lnTo>
                    <a:pt x="115" y="108"/>
                  </a:lnTo>
                  <a:lnTo>
                    <a:pt x="109" y="98"/>
                  </a:lnTo>
                  <a:lnTo>
                    <a:pt x="160" y="0"/>
                  </a:lnTo>
                  <a:lnTo>
                    <a:pt x="142" y="5"/>
                  </a:lnTo>
                  <a:lnTo>
                    <a:pt x="126" y="14"/>
                  </a:lnTo>
                  <a:lnTo>
                    <a:pt x="110" y="27"/>
                  </a:lnTo>
                  <a:lnTo>
                    <a:pt x="96" y="39"/>
                  </a:lnTo>
                  <a:lnTo>
                    <a:pt x="80" y="51"/>
                  </a:lnTo>
                  <a:lnTo>
                    <a:pt x="64" y="60"/>
                  </a:lnTo>
                  <a:lnTo>
                    <a:pt x="44" y="64"/>
                  </a:lnTo>
                  <a:lnTo>
                    <a:pt x="21" y="61"/>
                  </a:lnTo>
                  <a:lnTo>
                    <a:pt x="17" y="67"/>
                  </a:lnTo>
                  <a:lnTo>
                    <a:pt x="12" y="76"/>
                  </a:lnTo>
                  <a:lnTo>
                    <a:pt x="7" y="87"/>
                  </a:lnTo>
                  <a:lnTo>
                    <a:pt x="0" y="98"/>
                  </a:lnTo>
                  <a:lnTo>
                    <a:pt x="68" y="82"/>
                  </a:lnTo>
                  <a:lnTo>
                    <a:pt x="78" y="84"/>
                  </a:lnTo>
                  <a:lnTo>
                    <a:pt x="89" y="87"/>
                  </a:lnTo>
                  <a:lnTo>
                    <a:pt x="97" y="94"/>
                  </a:lnTo>
                  <a:lnTo>
                    <a:pt x="106" y="100"/>
                  </a:lnTo>
                  <a:lnTo>
                    <a:pt x="114" y="110"/>
                  </a:lnTo>
                  <a:lnTo>
                    <a:pt x="121" y="120"/>
                  </a:lnTo>
                  <a:lnTo>
                    <a:pt x="128" y="132"/>
                  </a:lnTo>
                  <a:lnTo>
                    <a:pt x="134" y="144"/>
                  </a:lnTo>
                  <a:lnTo>
                    <a:pt x="137" y="141"/>
                  </a:lnTo>
                  <a:lnTo>
                    <a:pt x="140" y="138"/>
                  </a:lnTo>
                  <a:close/>
                </a:path>
              </a:pathLst>
            </a:custGeom>
            <a:solidFill>
              <a:srgbClr val="FFFFFF"/>
            </a:solidFill>
            <a:ln w="9525">
              <a:noFill/>
              <a:round/>
              <a:headEnd/>
              <a:tailEnd/>
            </a:ln>
          </p:spPr>
          <p:txBody>
            <a:bodyPr/>
            <a:lstStyle/>
            <a:p>
              <a:endParaRPr lang="tr-TR"/>
            </a:p>
          </p:txBody>
        </p:sp>
        <p:sp>
          <p:nvSpPr>
            <p:cNvPr id="43480" name="Freeform 472"/>
            <p:cNvSpPr>
              <a:spLocks/>
            </p:cNvSpPr>
            <p:nvPr/>
          </p:nvSpPr>
          <p:spPr bwMode="auto">
            <a:xfrm>
              <a:off x="3834" y="690"/>
              <a:ext cx="25" cy="29"/>
            </a:xfrm>
            <a:custGeom>
              <a:avLst/>
              <a:gdLst/>
              <a:ahLst/>
              <a:cxnLst>
                <a:cxn ang="0">
                  <a:pos x="15" y="204"/>
                </a:cxn>
                <a:cxn ang="0">
                  <a:pos x="159" y="80"/>
                </a:cxn>
                <a:cxn ang="0">
                  <a:pos x="165" y="73"/>
                </a:cxn>
                <a:cxn ang="0">
                  <a:pos x="173" y="66"/>
                </a:cxn>
                <a:cxn ang="0">
                  <a:pos x="175" y="63"/>
                </a:cxn>
                <a:cxn ang="0">
                  <a:pos x="177" y="58"/>
                </a:cxn>
                <a:cxn ang="0">
                  <a:pos x="178" y="51"/>
                </a:cxn>
                <a:cxn ang="0">
                  <a:pos x="179" y="44"/>
                </a:cxn>
                <a:cxn ang="0">
                  <a:pos x="159" y="8"/>
                </a:cxn>
                <a:cxn ang="0">
                  <a:pos x="142" y="3"/>
                </a:cxn>
                <a:cxn ang="0">
                  <a:pos x="125" y="0"/>
                </a:cxn>
                <a:cxn ang="0">
                  <a:pos x="107" y="1"/>
                </a:cxn>
                <a:cxn ang="0">
                  <a:pos x="88" y="4"/>
                </a:cxn>
                <a:cxn ang="0">
                  <a:pos x="68" y="11"/>
                </a:cxn>
                <a:cxn ang="0">
                  <a:pos x="51" y="19"/>
                </a:cxn>
                <a:cxn ang="0">
                  <a:pos x="36" y="28"/>
                </a:cxn>
                <a:cxn ang="0">
                  <a:pos x="25" y="38"/>
                </a:cxn>
                <a:cxn ang="0">
                  <a:pos x="14" y="44"/>
                </a:cxn>
                <a:cxn ang="0">
                  <a:pos x="8" y="49"/>
                </a:cxn>
                <a:cxn ang="0">
                  <a:pos x="3" y="54"/>
                </a:cxn>
                <a:cxn ang="0">
                  <a:pos x="0" y="59"/>
                </a:cxn>
                <a:cxn ang="0">
                  <a:pos x="4" y="69"/>
                </a:cxn>
                <a:cxn ang="0">
                  <a:pos x="13" y="75"/>
                </a:cxn>
                <a:cxn ang="0">
                  <a:pos x="22" y="82"/>
                </a:cxn>
                <a:cxn ang="0">
                  <a:pos x="30" y="90"/>
                </a:cxn>
                <a:cxn ang="0">
                  <a:pos x="10" y="204"/>
                </a:cxn>
                <a:cxn ang="0">
                  <a:pos x="12" y="204"/>
                </a:cxn>
                <a:cxn ang="0">
                  <a:pos x="15" y="204"/>
                </a:cxn>
              </a:cxnLst>
              <a:rect l="0" t="0" r="r" b="b"/>
              <a:pathLst>
                <a:path w="179" h="204">
                  <a:moveTo>
                    <a:pt x="15" y="204"/>
                  </a:moveTo>
                  <a:lnTo>
                    <a:pt x="159" y="80"/>
                  </a:lnTo>
                  <a:lnTo>
                    <a:pt x="165" y="73"/>
                  </a:lnTo>
                  <a:lnTo>
                    <a:pt x="173" y="66"/>
                  </a:lnTo>
                  <a:lnTo>
                    <a:pt x="175" y="63"/>
                  </a:lnTo>
                  <a:lnTo>
                    <a:pt x="177" y="58"/>
                  </a:lnTo>
                  <a:lnTo>
                    <a:pt x="178" y="51"/>
                  </a:lnTo>
                  <a:lnTo>
                    <a:pt x="179" y="44"/>
                  </a:lnTo>
                  <a:lnTo>
                    <a:pt x="159" y="8"/>
                  </a:lnTo>
                  <a:lnTo>
                    <a:pt x="142" y="3"/>
                  </a:lnTo>
                  <a:lnTo>
                    <a:pt x="125" y="0"/>
                  </a:lnTo>
                  <a:lnTo>
                    <a:pt x="107" y="1"/>
                  </a:lnTo>
                  <a:lnTo>
                    <a:pt x="88" y="4"/>
                  </a:lnTo>
                  <a:lnTo>
                    <a:pt x="68" y="11"/>
                  </a:lnTo>
                  <a:lnTo>
                    <a:pt x="51" y="19"/>
                  </a:lnTo>
                  <a:lnTo>
                    <a:pt x="36" y="28"/>
                  </a:lnTo>
                  <a:lnTo>
                    <a:pt x="25" y="38"/>
                  </a:lnTo>
                  <a:lnTo>
                    <a:pt x="14" y="44"/>
                  </a:lnTo>
                  <a:lnTo>
                    <a:pt x="8" y="49"/>
                  </a:lnTo>
                  <a:lnTo>
                    <a:pt x="3" y="54"/>
                  </a:lnTo>
                  <a:lnTo>
                    <a:pt x="0" y="59"/>
                  </a:lnTo>
                  <a:lnTo>
                    <a:pt x="4" y="69"/>
                  </a:lnTo>
                  <a:lnTo>
                    <a:pt x="13" y="75"/>
                  </a:lnTo>
                  <a:lnTo>
                    <a:pt x="22" y="82"/>
                  </a:lnTo>
                  <a:lnTo>
                    <a:pt x="30" y="90"/>
                  </a:lnTo>
                  <a:lnTo>
                    <a:pt x="10" y="204"/>
                  </a:lnTo>
                  <a:lnTo>
                    <a:pt x="12" y="204"/>
                  </a:lnTo>
                  <a:lnTo>
                    <a:pt x="15" y="204"/>
                  </a:lnTo>
                  <a:close/>
                </a:path>
              </a:pathLst>
            </a:custGeom>
            <a:solidFill>
              <a:srgbClr val="FFFFFF"/>
            </a:solidFill>
            <a:ln w="9525">
              <a:noFill/>
              <a:round/>
              <a:headEnd/>
              <a:tailEnd/>
            </a:ln>
          </p:spPr>
          <p:txBody>
            <a:bodyPr/>
            <a:lstStyle/>
            <a:p>
              <a:endParaRPr lang="tr-TR"/>
            </a:p>
          </p:txBody>
        </p:sp>
        <p:sp>
          <p:nvSpPr>
            <p:cNvPr id="43481" name="Freeform 473"/>
            <p:cNvSpPr>
              <a:spLocks/>
            </p:cNvSpPr>
            <p:nvPr/>
          </p:nvSpPr>
          <p:spPr bwMode="auto">
            <a:xfrm>
              <a:off x="3480" y="775"/>
              <a:ext cx="20" cy="24"/>
            </a:xfrm>
            <a:custGeom>
              <a:avLst/>
              <a:gdLst/>
              <a:ahLst/>
              <a:cxnLst>
                <a:cxn ang="0">
                  <a:pos x="56" y="166"/>
                </a:cxn>
                <a:cxn ang="0">
                  <a:pos x="144" y="0"/>
                </a:cxn>
                <a:cxn ang="0">
                  <a:pos x="124" y="7"/>
                </a:cxn>
                <a:cxn ang="0">
                  <a:pos x="104" y="15"/>
                </a:cxn>
                <a:cxn ang="0">
                  <a:pos x="84" y="24"/>
                </a:cxn>
                <a:cxn ang="0">
                  <a:pos x="67" y="35"/>
                </a:cxn>
                <a:cxn ang="0">
                  <a:pos x="47" y="49"/>
                </a:cxn>
                <a:cxn ang="0">
                  <a:pos x="32" y="63"/>
                </a:cxn>
                <a:cxn ang="0">
                  <a:pos x="17" y="76"/>
                </a:cxn>
                <a:cxn ang="0">
                  <a:pos x="5" y="89"/>
                </a:cxn>
                <a:cxn ang="0">
                  <a:pos x="1" y="97"/>
                </a:cxn>
                <a:cxn ang="0">
                  <a:pos x="0" y="103"/>
                </a:cxn>
                <a:cxn ang="0">
                  <a:pos x="0" y="108"/>
                </a:cxn>
                <a:cxn ang="0">
                  <a:pos x="0" y="109"/>
                </a:cxn>
                <a:cxn ang="0">
                  <a:pos x="3" y="117"/>
                </a:cxn>
                <a:cxn ang="0">
                  <a:pos x="8" y="121"/>
                </a:cxn>
                <a:cxn ang="0">
                  <a:pos x="15" y="125"/>
                </a:cxn>
                <a:cxn ang="0">
                  <a:pos x="26" y="125"/>
                </a:cxn>
                <a:cxn ang="0">
                  <a:pos x="29" y="129"/>
                </a:cxn>
                <a:cxn ang="0">
                  <a:pos x="33" y="133"/>
                </a:cxn>
                <a:cxn ang="0">
                  <a:pos x="37" y="139"/>
                </a:cxn>
                <a:cxn ang="0">
                  <a:pos x="41" y="144"/>
                </a:cxn>
                <a:cxn ang="0">
                  <a:pos x="44" y="151"/>
                </a:cxn>
                <a:cxn ang="0">
                  <a:pos x="48" y="157"/>
                </a:cxn>
                <a:cxn ang="0">
                  <a:pos x="52" y="163"/>
                </a:cxn>
                <a:cxn ang="0">
                  <a:pos x="56" y="166"/>
                </a:cxn>
              </a:cxnLst>
              <a:rect l="0" t="0" r="r" b="b"/>
              <a:pathLst>
                <a:path w="144" h="166">
                  <a:moveTo>
                    <a:pt x="56" y="166"/>
                  </a:moveTo>
                  <a:lnTo>
                    <a:pt x="144" y="0"/>
                  </a:lnTo>
                  <a:lnTo>
                    <a:pt x="124" y="7"/>
                  </a:lnTo>
                  <a:lnTo>
                    <a:pt x="104" y="15"/>
                  </a:lnTo>
                  <a:lnTo>
                    <a:pt x="84" y="24"/>
                  </a:lnTo>
                  <a:lnTo>
                    <a:pt x="67" y="35"/>
                  </a:lnTo>
                  <a:lnTo>
                    <a:pt x="47" y="49"/>
                  </a:lnTo>
                  <a:lnTo>
                    <a:pt x="32" y="63"/>
                  </a:lnTo>
                  <a:lnTo>
                    <a:pt x="17" y="76"/>
                  </a:lnTo>
                  <a:lnTo>
                    <a:pt x="5" y="89"/>
                  </a:lnTo>
                  <a:lnTo>
                    <a:pt x="1" y="97"/>
                  </a:lnTo>
                  <a:lnTo>
                    <a:pt x="0" y="103"/>
                  </a:lnTo>
                  <a:lnTo>
                    <a:pt x="0" y="108"/>
                  </a:lnTo>
                  <a:lnTo>
                    <a:pt x="0" y="109"/>
                  </a:lnTo>
                  <a:lnTo>
                    <a:pt x="3" y="117"/>
                  </a:lnTo>
                  <a:lnTo>
                    <a:pt x="8" y="121"/>
                  </a:lnTo>
                  <a:lnTo>
                    <a:pt x="15" y="125"/>
                  </a:lnTo>
                  <a:lnTo>
                    <a:pt x="26" y="125"/>
                  </a:lnTo>
                  <a:lnTo>
                    <a:pt x="29" y="129"/>
                  </a:lnTo>
                  <a:lnTo>
                    <a:pt x="33" y="133"/>
                  </a:lnTo>
                  <a:lnTo>
                    <a:pt x="37" y="139"/>
                  </a:lnTo>
                  <a:lnTo>
                    <a:pt x="41" y="144"/>
                  </a:lnTo>
                  <a:lnTo>
                    <a:pt x="44" y="151"/>
                  </a:lnTo>
                  <a:lnTo>
                    <a:pt x="48" y="157"/>
                  </a:lnTo>
                  <a:lnTo>
                    <a:pt x="52" y="163"/>
                  </a:lnTo>
                  <a:lnTo>
                    <a:pt x="56" y="166"/>
                  </a:lnTo>
                  <a:close/>
                </a:path>
              </a:pathLst>
            </a:custGeom>
            <a:solidFill>
              <a:srgbClr val="FFFFFF"/>
            </a:solidFill>
            <a:ln w="9525">
              <a:noFill/>
              <a:round/>
              <a:headEnd/>
              <a:tailEnd/>
            </a:ln>
          </p:spPr>
          <p:txBody>
            <a:bodyPr/>
            <a:lstStyle/>
            <a:p>
              <a:endParaRPr lang="tr-TR"/>
            </a:p>
          </p:txBody>
        </p:sp>
        <p:sp>
          <p:nvSpPr>
            <p:cNvPr id="43482" name="Freeform 474"/>
            <p:cNvSpPr>
              <a:spLocks/>
            </p:cNvSpPr>
            <p:nvPr/>
          </p:nvSpPr>
          <p:spPr bwMode="auto">
            <a:xfrm>
              <a:off x="3509" y="763"/>
              <a:ext cx="29" cy="31"/>
            </a:xfrm>
            <a:custGeom>
              <a:avLst/>
              <a:gdLst/>
              <a:ahLst/>
              <a:cxnLst>
                <a:cxn ang="0">
                  <a:pos x="3" y="216"/>
                </a:cxn>
                <a:cxn ang="0">
                  <a:pos x="137" y="113"/>
                </a:cxn>
                <a:cxn ang="0">
                  <a:pos x="204" y="0"/>
                </a:cxn>
                <a:cxn ang="0">
                  <a:pos x="175" y="12"/>
                </a:cxn>
                <a:cxn ang="0">
                  <a:pos x="147" y="27"/>
                </a:cxn>
                <a:cxn ang="0">
                  <a:pos x="119" y="46"/>
                </a:cxn>
                <a:cxn ang="0">
                  <a:pos x="94" y="65"/>
                </a:cxn>
                <a:cxn ang="0">
                  <a:pos x="69" y="88"/>
                </a:cxn>
                <a:cxn ang="0">
                  <a:pos x="48" y="112"/>
                </a:cxn>
                <a:cxn ang="0">
                  <a:pos x="31" y="138"/>
                </a:cxn>
                <a:cxn ang="0">
                  <a:pos x="19" y="164"/>
                </a:cxn>
                <a:cxn ang="0">
                  <a:pos x="16" y="174"/>
                </a:cxn>
                <a:cxn ang="0">
                  <a:pos x="14" y="184"/>
                </a:cxn>
                <a:cxn ang="0">
                  <a:pos x="10" y="194"/>
                </a:cxn>
                <a:cxn ang="0">
                  <a:pos x="7" y="200"/>
                </a:cxn>
                <a:cxn ang="0">
                  <a:pos x="2" y="208"/>
                </a:cxn>
                <a:cxn ang="0">
                  <a:pos x="0" y="212"/>
                </a:cxn>
                <a:cxn ang="0">
                  <a:pos x="0" y="216"/>
                </a:cxn>
                <a:cxn ang="0">
                  <a:pos x="3" y="216"/>
                </a:cxn>
              </a:cxnLst>
              <a:rect l="0" t="0" r="r" b="b"/>
              <a:pathLst>
                <a:path w="204" h="216">
                  <a:moveTo>
                    <a:pt x="3" y="216"/>
                  </a:moveTo>
                  <a:lnTo>
                    <a:pt x="137" y="113"/>
                  </a:lnTo>
                  <a:lnTo>
                    <a:pt x="204" y="0"/>
                  </a:lnTo>
                  <a:lnTo>
                    <a:pt x="175" y="12"/>
                  </a:lnTo>
                  <a:lnTo>
                    <a:pt x="147" y="27"/>
                  </a:lnTo>
                  <a:lnTo>
                    <a:pt x="119" y="46"/>
                  </a:lnTo>
                  <a:lnTo>
                    <a:pt x="94" y="65"/>
                  </a:lnTo>
                  <a:lnTo>
                    <a:pt x="69" y="88"/>
                  </a:lnTo>
                  <a:lnTo>
                    <a:pt x="48" y="112"/>
                  </a:lnTo>
                  <a:lnTo>
                    <a:pt x="31" y="138"/>
                  </a:lnTo>
                  <a:lnTo>
                    <a:pt x="19" y="164"/>
                  </a:lnTo>
                  <a:lnTo>
                    <a:pt x="16" y="174"/>
                  </a:lnTo>
                  <a:lnTo>
                    <a:pt x="14" y="184"/>
                  </a:lnTo>
                  <a:lnTo>
                    <a:pt x="10" y="194"/>
                  </a:lnTo>
                  <a:lnTo>
                    <a:pt x="7" y="200"/>
                  </a:lnTo>
                  <a:lnTo>
                    <a:pt x="2" y="208"/>
                  </a:lnTo>
                  <a:lnTo>
                    <a:pt x="0" y="212"/>
                  </a:lnTo>
                  <a:lnTo>
                    <a:pt x="0" y="216"/>
                  </a:lnTo>
                  <a:lnTo>
                    <a:pt x="3" y="216"/>
                  </a:lnTo>
                  <a:close/>
                </a:path>
              </a:pathLst>
            </a:custGeom>
            <a:solidFill>
              <a:srgbClr val="FFFFFF"/>
            </a:solidFill>
            <a:ln w="9525">
              <a:noFill/>
              <a:round/>
              <a:headEnd/>
              <a:tailEnd/>
            </a:ln>
          </p:spPr>
          <p:txBody>
            <a:bodyPr/>
            <a:lstStyle/>
            <a:p>
              <a:endParaRPr lang="tr-TR"/>
            </a:p>
          </p:txBody>
        </p:sp>
        <p:sp>
          <p:nvSpPr>
            <p:cNvPr id="43483" name="Freeform 475"/>
            <p:cNvSpPr>
              <a:spLocks/>
            </p:cNvSpPr>
            <p:nvPr/>
          </p:nvSpPr>
          <p:spPr bwMode="auto">
            <a:xfrm>
              <a:off x="3817" y="711"/>
              <a:ext cx="8" cy="7"/>
            </a:xfrm>
            <a:custGeom>
              <a:avLst/>
              <a:gdLst/>
              <a:ahLst/>
              <a:cxnLst>
                <a:cxn ang="0">
                  <a:pos x="5" y="46"/>
                </a:cxn>
                <a:cxn ang="0">
                  <a:pos x="52" y="0"/>
                </a:cxn>
                <a:cxn ang="0">
                  <a:pos x="0" y="46"/>
                </a:cxn>
                <a:cxn ang="0">
                  <a:pos x="2" y="46"/>
                </a:cxn>
                <a:cxn ang="0">
                  <a:pos x="5" y="46"/>
                </a:cxn>
              </a:cxnLst>
              <a:rect l="0" t="0" r="r" b="b"/>
              <a:pathLst>
                <a:path w="52" h="46">
                  <a:moveTo>
                    <a:pt x="5" y="46"/>
                  </a:moveTo>
                  <a:lnTo>
                    <a:pt x="52" y="0"/>
                  </a:lnTo>
                  <a:lnTo>
                    <a:pt x="0" y="46"/>
                  </a:lnTo>
                  <a:lnTo>
                    <a:pt x="2" y="46"/>
                  </a:lnTo>
                  <a:lnTo>
                    <a:pt x="5" y="46"/>
                  </a:lnTo>
                  <a:close/>
                </a:path>
              </a:pathLst>
            </a:custGeom>
            <a:solidFill>
              <a:srgbClr val="FFFFFF"/>
            </a:solidFill>
            <a:ln w="9525">
              <a:noFill/>
              <a:round/>
              <a:headEnd/>
              <a:tailEnd/>
            </a:ln>
          </p:spPr>
          <p:txBody>
            <a:bodyPr/>
            <a:lstStyle/>
            <a:p>
              <a:endParaRPr lang="tr-TR"/>
            </a:p>
          </p:txBody>
        </p:sp>
        <p:sp>
          <p:nvSpPr>
            <p:cNvPr id="43484" name="Freeform 476"/>
            <p:cNvSpPr>
              <a:spLocks/>
            </p:cNvSpPr>
            <p:nvPr/>
          </p:nvSpPr>
          <p:spPr bwMode="auto">
            <a:xfrm>
              <a:off x="3368" y="746"/>
              <a:ext cx="27" cy="78"/>
            </a:xfrm>
            <a:custGeom>
              <a:avLst/>
              <a:gdLst/>
              <a:ahLst/>
              <a:cxnLst>
                <a:cxn ang="0">
                  <a:pos x="25" y="539"/>
                </a:cxn>
                <a:cxn ang="0">
                  <a:pos x="113" y="384"/>
                </a:cxn>
                <a:cxn ang="0">
                  <a:pos x="109" y="380"/>
                </a:cxn>
                <a:cxn ang="0">
                  <a:pos x="107" y="373"/>
                </a:cxn>
                <a:cxn ang="0">
                  <a:pos x="102" y="367"/>
                </a:cxn>
                <a:cxn ang="0">
                  <a:pos x="98" y="359"/>
                </a:cxn>
                <a:cxn ang="0">
                  <a:pos x="104" y="311"/>
                </a:cxn>
                <a:cxn ang="0">
                  <a:pos x="119" y="266"/>
                </a:cxn>
                <a:cxn ang="0">
                  <a:pos x="137" y="224"/>
                </a:cxn>
                <a:cxn ang="0">
                  <a:pos x="157" y="182"/>
                </a:cxn>
                <a:cxn ang="0">
                  <a:pos x="173" y="140"/>
                </a:cxn>
                <a:cxn ang="0">
                  <a:pos x="185" y="98"/>
                </a:cxn>
                <a:cxn ang="0">
                  <a:pos x="189" y="52"/>
                </a:cxn>
                <a:cxn ang="0">
                  <a:pos x="185" y="3"/>
                </a:cxn>
                <a:cxn ang="0">
                  <a:pos x="170" y="0"/>
                </a:cxn>
                <a:cxn ang="0">
                  <a:pos x="156" y="0"/>
                </a:cxn>
                <a:cxn ang="0">
                  <a:pos x="140" y="3"/>
                </a:cxn>
                <a:cxn ang="0">
                  <a:pos x="126" y="9"/>
                </a:cxn>
                <a:cxn ang="0">
                  <a:pos x="112" y="16"/>
                </a:cxn>
                <a:cxn ang="0">
                  <a:pos x="99" y="24"/>
                </a:cxn>
                <a:cxn ang="0">
                  <a:pos x="86" y="33"/>
                </a:cxn>
                <a:cxn ang="0">
                  <a:pos x="77" y="39"/>
                </a:cxn>
                <a:cxn ang="0">
                  <a:pos x="70" y="48"/>
                </a:cxn>
                <a:cxn ang="0">
                  <a:pos x="63" y="55"/>
                </a:cxn>
                <a:cxn ang="0">
                  <a:pos x="58" y="63"/>
                </a:cxn>
                <a:cxn ang="0">
                  <a:pos x="54" y="70"/>
                </a:cxn>
                <a:cxn ang="0">
                  <a:pos x="51" y="76"/>
                </a:cxn>
                <a:cxn ang="0">
                  <a:pos x="48" y="82"/>
                </a:cxn>
                <a:cxn ang="0">
                  <a:pos x="45" y="87"/>
                </a:cxn>
                <a:cxn ang="0">
                  <a:pos x="41" y="90"/>
                </a:cxn>
                <a:cxn ang="0">
                  <a:pos x="47" y="92"/>
                </a:cxn>
                <a:cxn ang="0">
                  <a:pos x="53" y="94"/>
                </a:cxn>
                <a:cxn ang="0">
                  <a:pos x="59" y="96"/>
                </a:cxn>
                <a:cxn ang="0">
                  <a:pos x="66" y="96"/>
                </a:cxn>
                <a:cxn ang="0">
                  <a:pos x="78" y="152"/>
                </a:cxn>
                <a:cxn ang="0">
                  <a:pos x="79" y="206"/>
                </a:cxn>
                <a:cxn ang="0">
                  <a:pos x="72" y="259"/>
                </a:cxn>
                <a:cxn ang="0">
                  <a:pos x="58" y="311"/>
                </a:cxn>
                <a:cxn ang="0">
                  <a:pos x="40" y="365"/>
                </a:cxn>
                <a:cxn ang="0">
                  <a:pos x="24" y="418"/>
                </a:cxn>
                <a:cxn ang="0">
                  <a:pos x="9" y="471"/>
                </a:cxn>
                <a:cxn ang="0">
                  <a:pos x="0" y="524"/>
                </a:cxn>
                <a:cxn ang="0">
                  <a:pos x="0" y="529"/>
                </a:cxn>
                <a:cxn ang="0">
                  <a:pos x="1" y="534"/>
                </a:cxn>
                <a:cxn ang="0">
                  <a:pos x="3" y="540"/>
                </a:cxn>
                <a:cxn ang="0">
                  <a:pos x="10" y="544"/>
                </a:cxn>
                <a:cxn ang="0">
                  <a:pos x="12" y="544"/>
                </a:cxn>
                <a:cxn ang="0">
                  <a:pos x="17" y="542"/>
                </a:cxn>
                <a:cxn ang="0">
                  <a:pos x="22" y="541"/>
                </a:cxn>
                <a:cxn ang="0">
                  <a:pos x="25" y="539"/>
                </a:cxn>
              </a:cxnLst>
              <a:rect l="0" t="0" r="r" b="b"/>
              <a:pathLst>
                <a:path w="189" h="544">
                  <a:moveTo>
                    <a:pt x="25" y="539"/>
                  </a:moveTo>
                  <a:lnTo>
                    <a:pt x="113" y="384"/>
                  </a:lnTo>
                  <a:lnTo>
                    <a:pt x="109" y="380"/>
                  </a:lnTo>
                  <a:lnTo>
                    <a:pt x="107" y="373"/>
                  </a:lnTo>
                  <a:lnTo>
                    <a:pt x="102" y="367"/>
                  </a:lnTo>
                  <a:lnTo>
                    <a:pt x="98" y="359"/>
                  </a:lnTo>
                  <a:lnTo>
                    <a:pt x="104" y="311"/>
                  </a:lnTo>
                  <a:lnTo>
                    <a:pt x="119" y="266"/>
                  </a:lnTo>
                  <a:lnTo>
                    <a:pt x="137" y="224"/>
                  </a:lnTo>
                  <a:lnTo>
                    <a:pt x="157" y="182"/>
                  </a:lnTo>
                  <a:lnTo>
                    <a:pt x="173" y="140"/>
                  </a:lnTo>
                  <a:lnTo>
                    <a:pt x="185" y="98"/>
                  </a:lnTo>
                  <a:lnTo>
                    <a:pt x="189" y="52"/>
                  </a:lnTo>
                  <a:lnTo>
                    <a:pt x="185" y="3"/>
                  </a:lnTo>
                  <a:lnTo>
                    <a:pt x="170" y="0"/>
                  </a:lnTo>
                  <a:lnTo>
                    <a:pt x="156" y="0"/>
                  </a:lnTo>
                  <a:lnTo>
                    <a:pt x="140" y="3"/>
                  </a:lnTo>
                  <a:lnTo>
                    <a:pt x="126" y="9"/>
                  </a:lnTo>
                  <a:lnTo>
                    <a:pt x="112" y="16"/>
                  </a:lnTo>
                  <a:lnTo>
                    <a:pt x="99" y="24"/>
                  </a:lnTo>
                  <a:lnTo>
                    <a:pt x="86" y="33"/>
                  </a:lnTo>
                  <a:lnTo>
                    <a:pt x="77" y="39"/>
                  </a:lnTo>
                  <a:lnTo>
                    <a:pt x="70" y="48"/>
                  </a:lnTo>
                  <a:lnTo>
                    <a:pt x="63" y="55"/>
                  </a:lnTo>
                  <a:lnTo>
                    <a:pt x="58" y="63"/>
                  </a:lnTo>
                  <a:lnTo>
                    <a:pt x="54" y="70"/>
                  </a:lnTo>
                  <a:lnTo>
                    <a:pt x="51" y="76"/>
                  </a:lnTo>
                  <a:lnTo>
                    <a:pt x="48" y="82"/>
                  </a:lnTo>
                  <a:lnTo>
                    <a:pt x="45" y="87"/>
                  </a:lnTo>
                  <a:lnTo>
                    <a:pt x="41" y="90"/>
                  </a:lnTo>
                  <a:lnTo>
                    <a:pt x="47" y="92"/>
                  </a:lnTo>
                  <a:lnTo>
                    <a:pt x="53" y="94"/>
                  </a:lnTo>
                  <a:lnTo>
                    <a:pt x="59" y="96"/>
                  </a:lnTo>
                  <a:lnTo>
                    <a:pt x="66" y="96"/>
                  </a:lnTo>
                  <a:lnTo>
                    <a:pt x="78" y="152"/>
                  </a:lnTo>
                  <a:lnTo>
                    <a:pt x="79" y="206"/>
                  </a:lnTo>
                  <a:lnTo>
                    <a:pt x="72" y="259"/>
                  </a:lnTo>
                  <a:lnTo>
                    <a:pt x="58" y="311"/>
                  </a:lnTo>
                  <a:lnTo>
                    <a:pt x="40" y="365"/>
                  </a:lnTo>
                  <a:lnTo>
                    <a:pt x="24" y="418"/>
                  </a:lnTo>
                  <a:lnTo>
                    <a:pt x="9" y="471"/>
                  </a:lnTo>
                  <a:lnTo>
                    <a:pt x="0" y="524"/>
                  </a:lnTo>
                  <a:lnTo>
                    <a:pt x="0" y="529"/>
                  </a:lnTo>
                  <a:lnTo>
                    <a:pt x="1" y="534"/>
                  </a:lnTo>
                  <a:lnTo>
                    <a:pt x="3" y="540"/>
                  </a:lnTo>
                  <a:lnTo>
                    <a:pt x="10" y="544"/>
                  </a:lnTo>
                  <a:lnTo>
                    <a:pt x="12" y="544"/>
                  </a:lnTo>
                  <a:lnTo>
                    <a:pt x="17" y="542"/>
                  </a:lnTo>
                  <a:lnTo>
                    <a:pt x="22" y="541"/>
                  </a:lnTo>
                  <a:lnTo>
                    <a:pt x="25" y="539"/>
                  </a:lnTo>
                  <a:close/>
                </a:path>
              </a:pathLst>
            </a:custGeom>
            <a:solidFill>
              <a:srgbClr val="FFFFFF"/>
            </a:solidFill>
            <a:ln w="9525">
              <a:noFill/>
              <a:round/>
              <a:headEnd/>
              <a:tailEnd/>
            </a:ln>
          </p:spPr>
          <p:txBody>
            <a:bodyPr/>
            <a:lstStyle/>
            <a:p>
              <a:endParaRPr lang="tr-TR"/>
            </a:p>
          </p:txBody>
        </p:sp>
        <p:sp>
          <p:nvSpPr>
            <p:cNvPr id="43485" name="Freeform 477"/>
            <p:cNvSpPr>
              <a:spLocks/>
            </p:cNvSpPr>
            <p:nvPr/>
          </p:nvSpPr>
          <p:spPr bwMode="auto">
            <a:xfrm>
              <a:off x="3339" y="788"/>
              <a:ext cx="19" cy="39"/>
            </a:xfrm>
            <a:custGeom>
              <a:avLst/>
              <a:gdLst/>
              <a:ahLst/>
              <a:cxnLst>
                <a:cxn ang="0">
                  <a:pos x="36" y="276"/>
                </a:cxn>
                <a:cxn ang="0">
                  <a:pos x="133" y="7"/>
                </a:cxn>
                <a:cxn ang="0">
                  <a:pos x="128" y="2"/>
                </a:cxn>
                <a:cxn ang="0">
                  <a:pos x="124" y="0"/>
                </a:cxn>
                <a:cxn ang="0">
                  <a:pos x="118" y="1"/>
                </a:cxn>
                <a:cxn ang="0">
                  <a:pos x="113" y="4"/>
                </a:cxn>
                <a:cxn ang="0">
                  <a:pos x="106" y="11"/>
                </a:cxn>
                <a:cxn ang="0">
                  <a:pos x="101" y="16"/>
                </a:cxn>
                <a:cxn ang="0">
                  <a:pos x="95" y="22"/>
                </a:cxn>
                <a:cxn ang="0">
                  <a:pos x="92" y="24"/>
                </a:cxn>
                <a:cxn ang="0">
                  <a:pos x="92" y="34"/>
                </a:cxn>
                <a:cxn ang="0">
                  <a:pos x="93" y="39"/>
                </a:cxn>
                <a:cxn ang="0">
                  <a:pos x="93" y="46"/>
                </a:cxn>
                <a:cxn ang="0">
                  <a:pos x="92" y="54"/>
                </a:cxn>
                <a:cxn ang="0">
                  <a:pos x="0" y="188"/>
                </a:cxn>
                <a:cxn ang="0">
                  <a:pos x="36" y="230"/>
                </a:cxn>
                <a:cxn ang="0">
                  <a:pos x="33" y="237"/>
                </a:cxn>
                <a:cxn ang="0">
                  <a:pos x="31" y="244"/>
                </a:cxn>
                <a:cxn ang="0">
                  <a:pos x="30" y="250"/>
                </a:cxn>
                <a:cxn ang="0">
                  <a:pos x="30" y="257"/>
                </a:cxn>
                <a:cxn ang="0">
                  <a:pos x="29" y="264"/>
                </a:cxn>
                <a:cxn ang="0">
                  <a:pos x="30" y="270"/>
                </a:cxn>
                <a:cxn ang="0">
                  <a:pos x="31" y="274"/>
                </a:cxn>
                <a:cxn ang="0">
                  <a:pos x="36" y="276"/>
                </a:cxn>
              </a:cxnLst>
              <a:rect l="0" t="0" r="r" b="b"/>
              <a:pathLst>
                <a:path w="133" h="276">
                  <a:moveTo>
                    <a:pt x="36" y="276"/>
                  </a:moveTo>
                  <a:lnTo>
                    <a:pt x="133" y="7"/>
                  </a:lnTo>
                  <a:lnTo>
                    <a:pt x="128" y="2"/>
                  </a:lnTo>
                  <a:lnTo>
                    <a:pt x="124" y="0"/>
                  </a:lnTo>
                  <a:lnTo>
                    <a:pt x="118" y="1"/>
                  </a:lnTo>
                  <a:lnTo>
                    <a:pt x="113" y="4"/>
                  </a:lnTo>
                  <a:lnTo>
                    <a:pt x="106" y="11"/>
                  </a:lnTo>
                  <a:lnTo>
                    <a:pt x="101" y="16"/>
                  </a:lnTo>
                  <a:lnTo>
                    <a:pt x="95" y="22"/>
                  </a:lnTo>
                  <a:lnTo>
                    <a:pt x="92" y="24"/>
                  </a:lnTo>
                  <a:lnTo>
                    <a:pt x="92" y="34"/>
                  </a:lnTo>
                  <a:lnTo>
                    <a:pt x="93" y="39"/>
                  </a:lnTo>
                  <a:lnTo>
                    <a:pt x="93" y="46"/>
                  </a:lnTo>
                  <a:lnTo>
                    <a:pt x="92" y="54"/>
                  </a:lnTo>
                  <a:lnTo>
                    <a:pt x="0" y="188"/>
                  </a:lnTo>
                  <a:lnTo>
                    <a:pt x="36" y="230"/>
                  </a:lnTo>
                  <a:lnTo>
                    <a:pt x="33" y="237"/>
                  </a:lnTo>
                  <a:lnTo>
                    <a:pt x="31" y="244"/>
                  </a:lnTo>
                  <a:lnTo>
                    <a:pt x="30" y="250"/>
                  </a:lnTo>
                  <a:lnTo>
                    <a:pt x="30" y="257"/>
                  </a:lnTo>
                  <a:lnTo>
                    <a:pt x="29" y="264"/>
                  </a:lnTo>
                  <a:lnTo>
                    <a:pt x="30" y="270"/>
                  </a:lnTo>
                  <a:lnTo>
                    <a:pt x="31" y="274"/>
                  </a:lnTo>
                  <a:lnTo>
                    <a:pt x="36" y="276"/>
                  </a:lnTo>
                  <a:close/>
                </a:path>
              </a:pathLst>
            </a:custGeom>
            <a:solidFill>
              <a:srgbClr val="FFFFFF"/>
            </a:solidFill>
            <a:ln w="9525">
              <a:noFill/>
              <a:round/>
              <a:headEnd/>
              <a:tailEnd/>
            </a:ln>
          </p:spPr>
          <p:txBody>
            <a:bodyPr/>
            <a:lstStyle/>
            <a:p>
              <a:endParaRPr lang="tr-TR"/>
            </a:p>
          </p:txBody>
        </p:sp>
        <p:sp>
          <p:nvSpPr>
            <p:cNvPr id="43486" name="Freeform 478"/>
            <p:cNvSpPr>
              <a:spLocks/>
            </p:cNvSpPr>
            <p:nvPr/>
          </p:nvSpPr>
          <p:spPr bwMode="auto">
            <a:xfrm>
              <a:off x="3547" y="754"/>
              <a:ext cx="23" cy="26"/>
            </a:xfrm>
            <a:custGeom>
              <a:avLst/>
              <a:gdLst/>
              <a:ahLst/>
              <a:cxnLst>
                <a:cxn ang="0">
                  <a:pos x="20" y="186"/>
                </a:cxn>
                <a:cxn ang="0">
                  <a:pos x="21" y="186"/>
                </a:cxn>
                <a:cxn ang="0">
                  <a:pos x="26" y="184"/>
                </a:cxn>
                <a:cxn ang="0">
                  <a:pos x="30" y="183"/>
                </a:cxn>
                <a:cxn ang="0">
                  <a:pos x="36" y="181"/>
                </a:cxn>
                <a:cxn ang="0">
                  <a:pos x="124" y="72"/>
                </a:cxn>
                <a:cxn ang="0">
                  <a:pos x="125" y="66"/>
                </a:cxn>
                <a:cxn ang="0">
                  <a:pos x="129" y="58"/>
                </a:cxn>
                <a:cxn ang="0">
                  <a:pos x="136" y="53"/>
                </a:cxn>
                <a:cxn ang="0">
                  <a:pos x="144" y="47"/>
                </a:cxn>
                <a:cxn ang="0">
                  <a:pos x="165" y="0"/>
                </a:cxn>
                <a:cxn ang="0">
                  <a:pos x="46" y="62"/>
                </a:cxn>
                <a:cxn ang="0">
                  <a:pos x="45" y="77"/>
                </a:cxn>
                <a:cxn ang="0">
                  <a:pos x="43" y="87"/>
                </a:cxn>
                <a:cxn ang="0">
                  <a:pos x="37" y="97"/>
                </a:cxn>
                <a:cxn ang="0">
                  <a:pos x="30" y="106"/>
                </a:cxn>
                <a:cxn ang="0">
                  <a:pos x="21" y="117"/>
                </a:cxn>
                <a:cxn ang="0">
                  <a:pos x="14" y="127"/>
                </a:cxn>
                <a:cxn ang="0">
                  <a:pos x="5" y="137"/>
                </a:cxn>
                <a:cxn ang="0">
                  <a:pos x="0" y="149"/>
                </a:cxn>
                <a:cxn ang="0">
                  <a:pos x="11" y="186"/>
                </a:cxn>
                <a:cxn ang="0">
                  <a:pos x="12" y="186"/>
                </a:cxn>
                <a:cxn ang="0">
                  <a:pos x="15" y="186"/>
                </a:cxn>
                <a:cxn ang="0">
                  <a:pos x="18" y="186"/>
                </a:cxn>
                <a:cxn ang="0">
                  <a:pos x="20" y="186"/>
                </a:cxn>
              </a:cxnLst>
              <a:rect l="0" t="0" r="r" b="b"/>
              <a:pathLst>
                <a:path w="165" h="186">
                  <a:moveTo>
                    <a:pt x="20" y="186"/>
                  </a:moveTo>
                  <a:lnTo>
                    <a:pt x="21" y="186"/>
                  </a:lnTo>
                  <a:lnTo>
                    <a:pt x="26" y="184"/>
                  </a:lnTo>
                  <a:lnTo>
                    <a:pt x="30" y="183"/>
                  </a:lnTo>
                  <a:lnTo>
                    <a:pt x="36" y="181"/>
                  </a:lnTo>
                  <a:lnTo>
                    <a:pt x="124" y="72"/>
                  </a:lnTo>
                  <a:lnTo>
                    <a:pt x="125" y="66"/>
                  </a:lnTo>
                  <a:lnTo>
                    <a:pt x="129" y="58"/>
                  </a:lnTo>
                  <a:lnTo>
                    <a:pt x="136" y="53"/>
                  </a:lnTo>
                  <a:lnTo>
                    <a:pt x="144" y="47"/>
                  </a:lnTo>
                  <a:lnTo>
                    <a:pt x="165" y="0"/>
                  </a:lnTo>
                  <a:lnTo>
                    <a:pt x="46" y="62"/>
                  </a:lnTo>
                  <a:lnTo>
                    <a:pt x="45" y="77"/>
                  </a:lnTo>
                  <a:lnTo>
                    <a:pt x="43" y="87"/>
                  </a:lnTo>
                  <a:lnTo>
                    <a:pt x="37" y="97"/>
                  </a:lnTo>
                  <a:lnTo>
                    <a:pt x="30" y="106"/>
                  </a:lnTo>
                  <a:lnTo>
                    <a:pt x="21" y="117"/>
                  </a:lnTo>
                  <a:lnTo>
                    <a:pt x="14" y="127"/>
                  </a:lnTo>
                  <a:lnTo>
                    <a:pt x="5" y="137"/>
                  </a:lnTo>
                  <a:lnTo>
                    <a:pt x="0" y="149"/>
                  </a:lnTo>
                  <a:lnTo>
                    <a:pt x="11" y="186"/>
                  </a:lnTo>
                  <a:lnTo>
                    <a:pt x="12" y="186"/>
                  </a:lnTo>
                  <a:lnTo>
                    <a:pt x="15" y="186"/>
                  </a:lnTo>
                  <a:lnTo>
                    <a:pt x="18" y="186"/>
                  </a:lnTo>
                  <a:lnTo>
                    <a:pt x="20" y="186"/>
                  </a:lnTo>
                  <a:close/>
                </a:path>
              </a:pathLst>
            </a:custGeom>
            <a:solidFill>
              <a:srgbClr val="FFFFFF"/>
            </a:solidFill>
            <a:ln w="9525">
              <a:noFill/>
              <a:round/>
              <a:headEnd/>
              <a:tailEnd/>
            </a:ln>
          </p:spPr>
          <p:txBody>
            <a:bodyPr/>
            <a:lstStyle/>
            <a:p>
              <a:endParaRPr lang="tr-TR"/>
            </a:p>
          </p:txBody>
        </p:sp>
        <p:sp>
          <p:nvSpPr>
            <p:cNvPr id="43487" name="Freeform 479"/>
            <p:cNvSpPr>
              <a:spLocks/>
            </p:cNvSpPr>
            <p:nvPr/>
          </p:nvSpPr>
          <p:spPr bwMode="auto">
            <a:xfrm>
              <a:off x="3675" y="735"/>
              <a:ext cx="12" cy="15"/>
            </a:xfrm>
            <a:custGeom>
              <a:avLst/>
              <a:gdLst/>
              <a:ahLst/>
              <a:cxnLst>
                <a:cxn ang="0">
                  <a:pos x="0" y="103"/>
                </a:cxn>
                <a:cxn ang="0">
                  <a:pos x="88" y="21"/>
                </a:cxn>
                <a:cxn ang="0">
                  <a:pos x="88" y="19"/>
                </a:cxn>
                <a:cxn ang="0">
                  <a:pos x="88" y="15"/>
                </a:cxn>
                <a:cxn ang="0">
                  <a:pos x="88" y="11"/>
                </a:cxn>
                <a:cxn ang="0">
                  <a:pos x="88" y="5"/>
                </a:cxn>
                <a:cxn ang="0">
                  <a:pos x="78" y="0"/>
                </a:cxn>
                <a:cxn ang="0">
                  <a:pos x="69" y="0"/>
                </a:cxn>
                <a:cxn ang="0">
                  <a:pos x="58" y="4"/>
                </a:cxn>
                <a:cxn ang="0">
                  <a:pos x="47" y="5"/>
                </a:cxn>
                <a:cxn ang="0">
                  <a:pos x="0" y="103"/>
                </a:cxn>
              </a:cxnLst>
              <a:rect l="0" t="0" r="r" b="b"/>
              <a:pathLst>
                <a:path w="88" h="103">
                  <a:moveTo>
                    <a:pt x="0" y="103"/>
                  </a:moveTo>
                  <a:lnTo>
                    <a:pt x="88" y="21"/>
                  </a:lnTo>
                  <a:lnTo>
                    <a:pt x="88" y="19"/>
                  </a:lnTo>
                  <a:lnTo>
                    <a:pt x="88" y="15"/>
                  </a:lnTo>
                  <a:lnTo>
                    <a:pt x="88" y="11"/>
                  </a:lnTo>
                  <a:lnTo>
                    <a:pt x="88" y="5"/>
                  </a:lnTo>
                  <a:lnTo>
                    <a:pt x="78" y="0"/>
                  </a:lnTo>
                  <a:lnTo>
                    <a:pt x="69" y="0"/>
                  </a:lnTo>
                  <a:lnTo>
                    <a:pt x="58" y="4"/>
                  </a:lnTo>
                  <a:lnTo>
                    <a:pt x="47" y="5"/>
                  </a:lnTo>
                  <a:lnTo>
                    <a:pt x="0" y="103"/>
                  </a:lnTo>
                  <a:close/>
                </a:path>
              </a:pathLst>
            </a:custGeom>
            <a:solidFill>
              <a:srgbClr val="FFFFFF"/>
            </a:solidFill>
            <a:ln w="9525">
              <a:noFill/>
              <a:round/>
              <a:headEnd/>
              <a:tailEnd/>
            </a:ln>
          </p:spPr>
          <p:txBody>
            <a:bodyPr/>
            <a:lstStyle/>
            <a:p>
              <a:endParaRPr lang="tr-TR"/>
            </a:p>
          </p:txBody>
        </p:sp>
        <p:sp>
          <p:nvSpPr>
            <p:cNvPr id="43488" name="Freeform 480"/>
            <p:cNvSpPr>
              <a:spLocks/>
            </p:cNvSpPr>
            <p:nvPr/>
          </p:nvSpPr>
          <p:spPr bwMode="auto">
            <a:xfrm>
              <a:off x="3460" y="792"/>
              <a:ext cx="4" cy="7"/>
            </a:xfrm>
            <a:custGeom>
              <a:avLst/>
              <a:gdLst/>
              <a:ahLst/>
              <a:cxnLst>
                <a:cxn ang="0">
                  <a:pos x="16" y="45"/>
                </a:cxn>
                <a:cxn ang="0">
                  <a:pos x="17" y="35"/>
                </a:cxn>
                <a:cxn ang="0">
                  <a:pos x="21" y="24"/>
                </a:cxn>
                <a:cxn ang="0">
                  <a:pos x="25" y="14"/>
                </a:cxn>
                <a:cxn ang="0">
                  <a:pos x="31" y="4"/>
                </a:cxn>
                <a:cxn ang="0">
                  <a:pos x="26" y="0"/>
                </a:cxn>
                <a:cxn ang="0">
                  <a:pos x="17" y="0"/>
                </a:cxn>
                <a:cxn ang="0">
                  <a:pos x="7" y="2"/>
                </a:cxn>
                <a:cxn ang="0">
                  <a:pos x="0" y="4"/>
                </a:cxn>
                <a:cxn ang="0">
                  <a:pos x="5" y="50"/>
                </a:cxn>
                <a:cxn ang="0">
                  <a:pos x="6" y="50"/>
                </a:cxn>
                <a:cxn ang="0">
                  <a:pos x="10" y="48"/>
                </a:cxn>
                <a:cxn ang="0">
                  <a:pos x="13" y="47"/>
                </a:cxn>
                <a:cxn ang="0">
                  <a:pos x="16" y="45"/>
                </a:cxn>
              </a:cxnLst>
              <a:rect l="0" t="0" r="r" b="b"/>
              <a:pathLst>
                <a:path w="31" h="50">
                  <a:moveTo>
                    <a:pt x="16" y="45"/>
                  </a:moveTo>
                  <a:lnTo>
                    <a:pt x="17" y="35"/>
                  </a:lnTo>
                  <a:lnTo>
                    <a:pt x="21" y="24"/>
                  </a:lnTo>
                  <a:lnTo>
                    <a:pt x="25" y="14"/>
                  </a:lnTo>
                  <a:lnTo>
                    <a:pt x="31" y="4"/>
                  </a:lnTo>
                  <a:lnTo>
                    <a:pt x="26" y="0"/>
                  </a:lnTo>
                  <a:lnTo>
                    <a:pt x="17" y="0"/>
                  </a:lnTo>
                  <a:lnTo>
                    <a:pt x="7" y="2"/>
                  </a:lnTo>
                  <a:lnTo>
                    <a:pt x="0" y="4"/>
                  </a:lnTo>
                  <a:lnTo>
                    <a:pt x="5" y="50"/>
                  </a:lnTo>
                  <a:lnTo>
                    <a:pt x="6" y="50"/>
                  </a:lnTo>
                  <a:lnTo>
                    <a:pt x="10" y="48"/>
                  </a:lnTo>
                  <a:lnTo>
                    <a:pt x="13" y="47"/>
                  </a:lnTo>
                  <a:lnTo>
                    <a:pt x="16" y="45"/>
                  </a:lnTo>
                  <a:close/>
                </a:path>
              </a:pathLst>
            </a:custGeom>
            <a:solidFill>
              <a:srgbClr val="FFFFFF"/>
            </a:solidFill>
            <a:ln w="9525">
              <a:noFill/>
              <a:round/>
              <a:headEnd/>
              <a:tailEnd/>
            </a:ln>
          </p:spPr>
          <p:txBody>
            <a:bodyPr/>
            <a:lstStyle/>
            <a:p>
              <a:endParaRPr lang="tr-TR"/>
            </a:p>
          </p:txBody>
        </p:sp>
        <p:sp>
          <p:nvSpPr>
            <p:cNvPr id="43489" name="Freeform 481"/>
            <p:cNvSpPr>
              <a:spLocks/>
            </p:cNvSpPr>
            <p:nvPr/>
          </p:nvSpPr>
          <p:spPr bwMode="auto">
            <a:xfrm>
              <a:off x="3811" y="713"/>
              <a:ext cx="2" cy="2"/>
            </a:xfrm>
            <a:custGeom>
              <a:avLst/>
              <a:gdLst/>
              <a:ahLst/>
              <a:cxnLst>
                <a:cxn ang="0">
                  <a:pos x="0" y="16"/>
                </a:cxn>
                <a:cxn ang="0">
                  <a:pos x="4" y="16"/>
                </a:cxn>
                <a:cxn ang="0">
                  <a:pos x="9" y="12"/>
                </a:cxn>
                <a:cxn ang="0">
                  <a:pos x="11" y="8"/>
                </a:cxn>
                <a:cxn ang="0">
                  <a:pos x="15" y="0"/>
                </a:cxn>
                <a:cxn ang="0">
                  <a:pos x="0" y="16"/>
                </a:cxn>
              </a:cxnLst>
              <a:rect l="0" t="0" r="r" b="b"/>
              <a:pathLst>
                <a:path w="15" h="16">
                  <a:moveTo>
                    <a:pt x="0" y="16"/>
                  </a:moveTo>
                  <a:lnTo>
                    <a:pt x="4" y="16"/>
                  </a:lnTo>
                  <a:lnTo>
                    <a:pt x="9" y="12"/>
                  </a:lnTo>
                  <a:lnTo>
                    <a:pt x="11" y="8"/>
                  </a:lnTo>
                  <a:lnTo>
                    <a:pt x="15" y="0"/>
                  </a:lnTo>
                  <a:lnTo>
                    <a:pt x="0" y="16"/>
                  </a:lnTo>
                  <a:close/>
                </a:path>
              </a:pathLst>
            </a:custGeom>
            <a:solidFill>
              <a:srgbClr val="FFFFFF"/>
            </a:solidFill>
            <a:ln w="9525">
              <a:noFill/>
              <a:round/>
              <a:headEnd/>
              <a:tailEnd/>
            </a:ln>
          </p:spPr>
          <p:txBody>
            <a:bodyPr/>
            <a:lstStyle/>
            <a:p>
              <a:endParaRPr lang="tr-TR"/>
            </a:p>
          </p:txBody>
        </p:sp>
        <p:sp>
          <p:nvSpPr>
            <p:cNvPr id="43490" name="Freeform 482"/>
            <p:cNvSpPr>
              <a:spLocks/>
            </p:cNvSpPr>
            <p:nvPr/>
          </p:nvSpPr>
          <p:spPr bwMode="auto">
            <a:xfrm>
              <a:off x="3384" y="813"/>
              <a:ext cx="3" cy="3"/>
            </a:xfrm>
            <a:custGeom>
              <a:avLst/>
              <a:gdLst/>
              <a:ahLst/>
              <a:cxnLst>
                <a:cxn ang="0">
                  <a:pos x="9" y="21"/>
                </a:cxn>
                <a:cxn ang="0">
                  <a:pos x="12" y="18"/>
                </a:cxn>
                <a:cxn ang="0">
                  <a:pos x="15" y="12"/>
                </a:cxn>
                <a:cxn ang="0">
                  <a:pos x="18" y="8"/>
                </a:cxn>
                <a:cxn ang="0">
                  <a:pos x="20" y="0"/>
                </a:cxn>
                <a:cxn ang="0">
                  <a:pos x="19" y="0"/>
                </a:cxn>
                <a:cxn ang="0">
                  <a:pos x="17" y="3"/>
                </a:cxn>
                <a:cxn ang="0">
                  <a:pos x="11" y="6"/>
                </a:cxn>
                <a:cxn ang="0">
                  <a:pos x="7" y="9"/>
                </a:cxn>
                <a:cxn ang="0">
                  <a:pos x="1" y="15"/>
                </a:cxn>
                <a:cxn ang="0">
                  <a:pos x="0" y="18"/>
                </a:cxn>
                <a:cxn ang="0">
                  <a:pos x="1" y="21"/>
                </a:cxn>
                <a:cxn ang="0">
                  <a:pos x="9" y="21"/>
                </a:cxn>
              </a:cxnLst>
              <a:rect l="0" t="0" r="r" b="b"/>
              <a:pathLst>
                <a:path w="20" h="21">
                  <a:moveTo>
                    <a:pt x="9" y="21"/>
                  </a:moveTo>
                  <a:lnTo>
                    <a:pt x="12" y="18"/>
                  </a:lnTo>
                  <a:lnTo>
                    <a:pt x="15" y="12"/>
                  </a:lnTo>
                  <a:lnTo>
                    <a:pt x="18" y="8"/>
                  </a:lnTo>
                  <a:lnTo>
                    <a:pt x="20" y="0"/>
                  </a:lnTo>
                  <a:lnTo>
                    <a:pt x="19" y="0"/>
                  </a:lnTo>
                  <a:lnTo>
                    <a:pt x="17" y="3"/>
                  </a:lnTo>
                  <a:lnTo>
                    <a:pt x="11" y="6"/>
                  </a:lnTo>
                  <a:lnTo>
                    <a:pt x="7" y="9"/>
                  </a:lnTo>
                  <a:lnTo>
                    <a:pt x="1" y="15"/>
                  </a:lnTo>
                  <a:lnTo>
                    <a:pt x="0" y="18"/>
                  </a:lnTo>
                  <a:lnTo>
                    <a:pt x="1" y="21"/>
                  </a:lnTo>
                  <a:lnTo>
                    <a:pt x="9" y="21"/>
                  </a:lnTo>
                  <a:close/>
                </a:path>
              </a:pathLst>
            </a:custGeom>
            <a:solidFill>
              <a:srgbClr val="FFFFFF"/>
            </a:solidFill>
            <a:ln w="9525">
              <a:noFill/>
              <a:round/>
              <a:headEnd/>
              <a:tailEnd/>
            </a:ln>
          </p:spPr>
          <p:txBody>
            <a:bodyPr/>
            <a:lstStyle/>
            <a:p>
              <a:endParaRPr lang="tr-TR"/>
            </a:p>
          </p:txBody>
        </p:sp>
        <p:sp>
          <p:nvSpPr>
            <p:cNvPr id="43491" name="Freeform 483"/>
            <p:cNvSpPr>
              <a:spLocks/>
            </p:cNvSpPr>
            <p:nvPr/>
          </p:nvSpPr>
          <p:spPr bwMode="auto">
            <a:xfrm>
              <a:off x="3592" y="754"/>
              <a:ext cx="7" cy="8"/>
            </a:xfrm>
            <a:custGeom>
              <a:avLst/>
              <a:gdLst/>
              <a:ahLst/>
              <a:cxnLst>
                <a:cxn ang="0">
                  <a:pos x="4" y="62"/>
                </a:cxn>
                <a:cxn ang="0">
                  <a:pos x="41" y="47"/>
                </a:cxn>
                <a:cxn ang="0">
                  <a:pos x="43" y="38"/>
                </a:cxn>
                <a:cxn ang="0">
                  <a:pos x="44" y="28"/>
                </a:cxn>
                <a:cxn ang="0">
                  <a:pos x="43" y="22"/>
                </a:cxn>
                <a:cxn ang="0">
                  <a:pos x="43" y="16"/>
                </a:cxn>
                <a:cxn ang="0">
                  <a:pos x="42" y="9"/>
                </a:cxn>
                <a:cxn ang="0">
                  <a:pos x="41" y="0"/>
                </a:cxn>
                <a:cxn ang="0">
                  <a:pos x="31" y="5"/>
                </a:cxn>
                <a:cxn ang="0">
                  <a:pos x="24" y="11"/>
                </a:cxn>
                <a:cxn ang="0">
                  <a:pos x="17" y="20"/>
                </a:cxn>
                <a:cxn ang="0">
                  <a:pos x="14" y="29"/>
                </a:cxn>
                <a:cxn ang="0">
                  <a:pos x="9" y="38"/>
                </a:cxn>
                <a:cxn ang="0">
                  <a:pos x="6" y="47"/>
                </a:cxn>
                <a:cxn ang="0">
                  <a:pos x="3" y="57"/>
                </a:cxn>
                <a:cxn ang="0">
                  <a:pos x="0" y="62"/>
                </a:cxn>
                <a:cxn ang="0">
                  <a:pos x="2" y="62"/>
                </a:cxn>
                <a:cxn ang="0">
                  <a:pos x="4" y="62"/>
                </a:cxn>
              </a:cxnLst>
              <a:rect l="0" t="0" r="r" b="b"/>
              <a:pathLst>
                <a:path w="44" h="62">
                  <a:moveTo>
                    <a:pt x="4" y="62"/>
                  </a:moveTo>
                  <a:lnTo>
                    <a:pt x="41" y="47"/>
                  </a:lnTo>
                  <a:lnTo>
                    <a:pt x="43" y="38"/>
                  </a:lnTo>
                  <a:lnTo>
                    <a:pt x="44" y="28"/>
                  </a:lnTo>
                  <a:lnTo>
                    <a:pt x="43" y="22"/>
                  </a:lnTo>
                  <a:lnTo>
                    <a:pt x="43" y="16"/>
                  </a:lnTo>
                  <a:lnTo>
                    <a:pt x="42" y="9"/>
                  </a:lnTo>
                  <a:lnTo>
                    <a:pt x="41" y="0"/>
                  </a:lnTo>
                  <a:lnTo>
                    <a:pt x="31" y="5"/>
                  </a:lnTo>
                  <a:lnTo>
                    <a:pt x="24" y="11"/>
                  </a:lnTo>
                  <a:lnTo>
                    <a:pt x="17" y="20"/>
                  </a:lnTo>
                  <a:lnTo>
                    <a:pt x="14" y="29"/>
                  </a:lnTo>
                  <a:lnTo>
                    <a:pt x="9" y="38"/>
                  </a:lnTo>
                  <a:lnTo>
                    <a:pt x="6" y="47"/>
                  </a:lnTo>
                  <a:lnTo>
                    <a:pt x="3" y="57"/>
                  </a:lnTo>
                  <a:lnTo>
                    <a:pt x="0" y="62"/>
                  </a:lnTo>
                  <a:lnTo>
                    <a:pt x="2" y="62"/>
                  </a:lnTo>
                  <a:lnTo>
                    <a:pt x="4" y="62"/>
                  </a:lnTo>
                  <a:close/>
                </a:path>
              </a:pathLst>
            </a:custGeom>
            <a:solidFill>
              <a:srgbClr val="FFFFFF"/>
            </a:solidFill>
            <a:ln w="9525">
              <a:noFill/>
              <a:round/>
              <a:headEnd/>
              <a:tailEnd/>
            </a:ln>
          </p:spPr>
          <p:txBody>
            <a:bodyPr/>
            <a:lstStyle/>
            <a:p>
              <a:endParaRPr lang="tr-TR"/>
            </a:p>
          </p:txBody>
        </p:sp>
        <p:sp>
          <p:nvSpPr>
            <p:cNvPr id="43492" name="Freeform 484"/>
            <p:cNvSpPr>
              <a:spLocks/>
            </p:cNvSpPr>
            <p:nvPr/>
          </p:nvSpPr>
          <p:spPr bwMode="auto">
            <a:xfrm>
              <a:off x="3756" y="710"/>
              <a:ext cx="23" cy="11"/>
            </a:xfrm>
            <a:custGeom>
              <a:avLst/>
              <a:gdLst/>
              <a:ahLst/>
              <a:cxnLst>
                <a:cxn ang="0">
                  <a:pos x="25" y="77"/>
                </a:cxn>
                <a:cxn ang="0">
                  <a:pos x="160" y="5"/>
                </a:cxn>
                <a:cxn ang="0">
                  <a:pos x="30" y="0"/>
                </a:cxn>
                <a:cxn ang="0">
                  <a:pos x="25" y="8"/>
                </a:cxn>
                <a:cxn ang="0">
                  <a:pos x="20" y="15"/>
                </a:cxn>
                <a:cxn ang="0">
                  <a:pos x="15" y="22"/>
                </a:cxn>
                <a:cxn ang="0">
                  <a:pos x="10" y="30"/>
                </a:cxn>
                <a:cxn ang="0">
                  <a:pos x="5" y="39"/>
                </a:cxn>
                <a:cxn ang="0">
                  <a:pos x="2" y="46"/>
                </a:cxn>
                <a:cxn ang="0">
                  <a:pos x="0" y="56"/>
                </a:cxn>
                <a:cxn ang="0">
                  <a:pos x="0" y="66"/>
                </a:cxn>
                <a:cxn ang="0">
                  <a:pos x="2" y="70"/>
                </a:cxn>
                <a:cxn ang="0">
                  <a:pos x="8" y="74"/>
                </a:cxn>
                <a:cxn ang="0">
                  <a:pos x="16" y="77"/>
                </a:cxn>
                <a:cxn ang="0">
                  <a:pos x="25" y="77"/>
                </a:cxn>
              </a:cxnLst>
              <a:rect l="0" t="0" r="r" b="b"/>
              <a:pathLst>
                <a:path w="160" h="77">
                  <a:moveTo>
                    <a:pt x="25" y="77"/>
                  </a:moveTo>
                  <a:lnTo>
                    <a:pt x="160" y="5"/>
                  </a:lnTo>
                  <a:lnTo>
                    <a:pt x="30" y="0"/>
                  </a:lnTo>
                  <a:lnTo>
                    <a:pt x="25" y="8"/>
                  </a:lnTo>
                  <a:lnTo>
                    <a:pt x="20" y="15"/>
                  </a:lnTo>
                  <a:lnTo>
                    <a:pt x="15" y="22"/>
                  </a:lnTo>
                  <a:lnTo>
                    <a:pt x="10" y="30"/>
                  </a:lnTo>
                  <a:lnTo>
                    <a:pt x="5" y="39"/>
                  </a:lnTo>
                  <a:lnTo>
                    <a:pt x="2" y="46"/>
                  </a:lnTo>
                  <a:lnTo>
                    <a:pt x="0" y="56"/>
                  </a:lnTo>
                  <a:lnTo>
                    <a:pt x="0" y="66"/>
                  </a:lnTo>
                  <a:lnTo>
                    <a:pt x="2" y="70"/>
                  </a:lnTo>
                  <a:lnTo>
                    <a:pt x="8" y="74"/>
                  </a:lnTo>
                  <a:lnTo>
                    <a:pt x="16" y="77"/>
                  </a:lnTo>
                  <a:lnTo>
                    <a:pt x="25" y="77"/>
                  </a:lnTo>
                  <a:close/>
                </a:path>
              </a:pathLst>
            </a:custGeom>
            <a:solidFill>
              <a:srgbClr val="FFFFFF"/>
            </a:solidFill>
            <a:ln w="9525">
              <a:noFill/>
              <a:round/>
              <a:headEnd/>
              <a:tailEnd/>
            </a:ln>
          </p:spPr>
          <p:txBody>
            <a:bodyPr/>
            <a:lstStyle/>
            <a:p>
              <a:endParaRPr lang="tr-TR"/>
            </a:p>
          </p:txBody>
        </p:sp>
        <p:sp>
          <p:nvSpPr>
            <p:cNvPr id="43493" name="Freeform 485"/>
            <p:cNvSpPr>
              <a:spLocks/>
            </p:cNvSpPr>
            <p:nvPr/>
          </p:nvSpPr>
          <p:spPr bwMode="auto">
            <a:xfrm>
              <a:off x="3415" y="757"/>
              <a:ext cx="27" cy="45"/>
            </a:xfrm>
            <a:custGeom>
              <a:avLst/>
              <a:gdLst/>
              <a:ahLst/>
              <a:cxnLst>
                <a:cxn ang="0">
                  <a:pos x="0" y="315"/>
                </a:cxn>
                <a:cxn ang="0">
                  <a:pos x="14" y="281"/>
                </a:cxn>
                <a:cxn ang="0">
                  <a:pos x="36" y="250"/>
                </a:cxn>
                <a:cxn ang="0">
                  <a:pos x="60" y="224"/>
                </a:cxn>
                <a:cxn ang="0">
                  <a:pos x="88" y="200"/>
                </a:cxn>
                <a:cxn ang="0">
                  <a:pos x="115" y="177"/>
                </a:cxn>
                <a:cxn ang="0">
                  <a:pos x="143" y="154"/>
                </a:cxn>
                <a:cxn ang="0">
                  <a:pos x="168" y="126"/>
                </a:cxn>
                <a:cxn ang="0">
                  <a:pos x="190" y="93"/>
                </a:cxn>
                <a:cxn ang="0">
                  <a:pos x="188" y="84"/>
                </a:cxn>
                <a:cxn ang="0">
                  <a:pos x="189" y="74"/>
                </a:cxn>
                <a:cxn ang="0">
                  <a:pos x="190" y="64"/>
                </a:cxn>
                <a:cxn ang="0">
                  <a:pos x="192" y="53"/>
                </a:cxn>
                <a:cxn ang="0">
                  <a:pos x="192" y="44"/>
                </a:cxn>
                <a:cxn ang="0">
                  <a:pos x="192" y="32"/>
                </a:cxn>
                <a:cxn ang="0">
                  <a:pos x="189" y="20"/>
                </a:cxn>
                <a:cxn ang="0">
                  <a:pos x="185" y="5"/>
                </a:cxn>
                <a:cxn ang="0">
                  <a:pos x="183" y="3"/>
                </a:cxn>
                <a:cxn ang="0">
                  <a:pos x="180" y="1"/>
                </a:cxn>
                <a:cxn ang="0">
                  <a:pos x="175" y="1"/>
                </a:cxn>
                <a:cxn ang="0">
                  <a:pos x="170" y="0"/>
                </a:cxn>
                <a:cxn ang="0">
                  <a:pos x="146" y="19"/>
                </a:cxn>
                <a:cxn ang="0">
                  <a:pos x="125" y="39"/>
                </a:cxn>
                <a:cxn ang="0">
                  <a:pos x="105" y="62"/>
                </a:cxn>
                <a:cxn ang="0">
                  <a:pos x="89" y="87"/>
                </a:cxn>
                <a:cxn ang="0">
                  <a:pos x="74" y="114"/>
                </a:cxn>
                <a:cxn ang="0">
                  <a:pos x="62" y="142"/>
                </a:cxn>
                <a:cxn ang="0">
                  <a:pos x="54" y="170"/>
                </a:cxn>
                <a:cxn ang="0">
                  <a:pos x="51" y="196"/>
                </a:cxn>
                <a:cxn ang="0">
                  <a:pos x="51" y="207"/>
                </a:cxn>
                <a:cxn ang="0">
                  <a:pos x="51" y="216"/>
                </a:cxn>
                <a:cxn ang="0">
                  <a:pos x="51" y="223"/>
                </a:cxn>
                <a:cxn ang="0">
                  <a:pos x="51" y="226"/>
                </a:cxn>
                <a:cxn ang="0">
                  <a:pos x="20" y="253"/>
                </a:cxn>
                <a:cxn ang="0">
                  <a:pos x="0" y="315"/>
                </a:cxn>
              </a:cxnLst>
              <a:rect l="0" t="0" r="r" b="b"/>
              <a:pathLst>
                <a:path w="192" h="315">
                  <a:moveTo>
                    <a:pt x="0" y="315"/>
                  </a:moveTo>
                  <a:lnTo>
                    <a:pt x="14" y="281"/>
                  </a:lnTo>
                  <a:lnTo>
                    <a:pt x="36" y="250"/>
                  </a:lnTo>
                  <a:lnTo>
                    <a:pt x="60" y="224"/>
                  </a:lnTo>
                  <a:lnTo>
                    <a:pt x="88" y="200"/>
                  </a:lnTo>
                  <a:lnTo>
                    <a:pt x="115" y="177"/>
                  </a:lnTo>
                  <a:lnTo>
                    <a:pt x="143" y="154"/>
                  </a:lnTo>
                  <a:lnTo>
                    <a:pt x="168" y="126"/>
                  </a:lnTo>
                  <a:lnTo>
                    <a:pt x="190" y="93"/>
                  </a:lnTo>
                  <a:lnTo>
                    <a:pt x="188" y="84"/>
                  </a:lnTo>
                  <a:lnTo>
                    <a:pt x="189" y="74"/>
                  </a:lnTo>
                  <a:lnTo>
                    <a:pt x="190" y="64"/>
                  </a:lnTo>
                  <a:lnTo>
                    <a:pt x="192" y="53"/>
                  </a:lnTo>
                  <a:lnTo>
                    <a:pt x="192" y="44"/>
                  </a:lnTo>
                  <a:lnTo>
                    <a:pt x="192" y="32"/>
                  </a:lnTo>
                  <a:lnTo>
                    <a:pt x="189" y="20"/>
                  </a:lnTo>
                  <a:lnTo>
                    <a:pt x="185" y="5"/>
                  </a:lnTo>
                  <a:lnTo>
                    <a:pt x="183" y="3"/>
                  </a:lnTo>
                  <a:lnTo>
                    <a:pt x="180" y="1"/>
                  </a:lnTo>
                  <a:lnTo>
                    <a:pt x="175" y="1"/>
                  </a:lnTo>
                  <a:lnTo>
                    <a:pt x="170" y="0"/>
                  </a:lnTo>
                  <a:lnTo>
                    <a:pt x="146" y="19"/>
                  </a:lnTo>
                  <a:lnTo>
                    <a:pt x="125" y="39"/>
                  </a:lnTo>
                  <a:lnTo>
                    <a:pt x="105" y="62"/>
                  </a:lnTo>
                  <a:lnTo>
                    <a:pt x="89" y="87"/>
                  </a:lnTo>
                  <a:lnTo>
                    <a:pt x="74" y="114"/>
                  </a:lnTo>
                  <a:lnTo>
                    <a:pt x="62" y="142"/>
                  </a:lnTo>
                  <a:lnTo>
                    <a:pt x="54" y="170"/>
                  </a:lnTo>
                  <a:lnTo>
                    <a:pt x="51" y="196"/>
                  </a:lnTo>
                  <a:lnTo>
                    <a:pt x="51" y="207"/>
                  </a:lnTo>
                  <a:lnTo>
                    <a:pt x="51" y="216"/>
                  </a:lnTo>
                  <a:lnTo>
                    <a:pt x="51" y="223"/>
                  </a:lnTo>
                  <a:lnTo>
                    <a:pt x="51" y="226"/>
                  </a:lnTo>
                  <a:lnTo>
                    <a:pt x="20" y="253"/>
                  </a:lnTo>
                  <a:lnTo>
                    <a:pt x="0" y="315"/>
                  </a:lnTo>
                  <a:close/>
                </a:path>
              </a:pathLst>
            </a:custGeom>
            <a:solidFill>
              <a:srgbClr val="FFFFFF"/>
            </a:solidFill>
            <a:ln w="9525">
              <a:noFill/>
              <a:round/>
              <a:headEnd/>
              <a:tailEnd/>
            </a:ln>
          </p:spPr>
          <p:txBody>
            <a:bodyPr/>
            <a:lstStyle/>
            <a:p>
              <a:endParaRPr lang="tr-TR"/>
            </a:p>
          </p:txBody>
        </p:sp>
        <p:sp>
          <p:nvSpPr>
            <p:cNvPr id="43494" name="Freeform 486"/>
            <p:cNvSpPr>
              <a:spLocks/>
            </p:cNvSpPr>
            <p:nvPr/>
          </p:nvSpPr>
          <p:spPr bwMode="auto">
            <a:xfrm>
              <a:off x="3795" y="678"/>
              <a:ext cx="43" cy="33"/>
            </a:xfrm>
            <a:custGeom>
              <a:avLst/>
              <a:gdLst/>
              <a:ahLst/>
              <a:cxnLst>
                <a:cxn ang="0">
                  <a:pos x="25" y="229"/>
                </a:cxn>
                <a:cxn ang="0">
                  <a:pos x="179" y="131"/>
                </a:cxn>
                <a:cxn ang="0">
                  <a:pos x="200" y="95"/>
                </a:cxn>
                <a:cxn ang="0">
                  <a:pos x="206" y="95"/>
                </a:cxn>
                <a:cxn ang="0">
                  <a:pos x="214" y="99"/>
                </a:cxn>
                <a:cxn ang="0">
                  <a:pos x="221" y="108"/>
                </a:cxn>
                <a:cxn ang="0">
                  <a:pos x="226" y="115"/>
                </a:cxn>
                <a:cxn ang="0">
                  <a:pos x="234" y="113"/>
                </a:cxn>
                <a:cxn ang="0">
                  <a:pos x="237" y="103"/>
                </a:cxn>
                <a:cxn ang="0">
                  <a:pos x="237" y="99"/>
                </a:cxn>
                <a:cxn ang="0">
                  <a:pos x="238" y="92"/>
                </a:cxn>
                <a:cxn ang="0">
                  <a:pos x="238" y="86"/>
                </a:cxn>
                <a:cxn ang="0">
                  <a:pos x="241" y="79"/>
                </a:cxn>
                <a:cxn ang="0">
                  <a:pos x="303" y="6"/>
                </a:cxn>
                <a:cxn ang="0">
                  <a:pos x="266" y="0"/>
                </a:cxn>
                <a:cxn ang="0">
                  <a:pos x="230" y="1"/>
                </a:cxn>
                <a:cxn ang="0">
                  <a:pos x="193" y="11"/>
                </a:cxn>
                <a:cxn ang="0">
                  <a:pos x="158" y="25"/>
                </a:cxn>
                <a:cxn ang="0">
                  <a:pos x="121" y="44"/>
                </a:cxn>
                <a:cxn ang="0">
                  <a:pos x="85" y="61"/>
                </a:cxn>
                <a:cxn ang="0">
                  <a:pos x="46" y="77"/>
                </a:cxn>
                <a:cxn ang="0">
                  <a:pos x="9" y="89"/>
                </a:cxn>
                <a:cxn ang="0">
                  <a:pos x="15" y="136"/>
                </a:cxn>
                <a:cxn ang="0">
                  <a:pos x="13" y="141"/>
                </a:cxn>
                <a:cxn ang="0">
                  <a:pos x="8" y="149"/>
                </a:cxn>
                <a:cxn ang="0">
                  <a:pos x="3" y="157"/>
                </a:cxn>
                <a:cxn ang="0">
                  <a:pos x="0" y="161"/>
                </a:cxn>
                <a:cxn ang="0">
                  <a:pos x="6" y="161"/>
                </a:cxn>
                <a:cxn ang="0">
                  <a:pos x="13" y="157"/>
                </a:cxn>
                <a:cxn ang="0">
                  <a:pos x="19" y="152"/>
                </a:cxn>
                <a:cxn ang="0">
                  <a:pos x="26" y="147"/>
                </a:cxn>
                <a:cxn ang="0">
                  <a:pos x="32" y="143"/>
                </a:cxn>
                <a:cxn ang="0">
                  <a:pos x="41" y="138"/>
                </a:cxn>
                <a:cxn ang="0">
                  <a:pos x="50" y="136"/>
                </a:cxn>
                <a:cxn ang="0">
                  <a:pos x="62" y="136"/>
                </a:cxn>
                <a:cxn ang="0">
                  <a:pos x="68" y="141"/>
                </a:cxn>
                <a:cxn ang="0">
                  <a:pos x="74" y="150"/>
                </a:cxn>
                <a:cxn ang="0">
                  <a:pos x="77" y="159"/>
                </a:cxn>
                <a:cxn ang="0">
                  <a:pos x="77" y="167"/>
                </a:cxn>
                <a:cxn ang="0">
                  <a:pos x="69" y="175"/>
                </a:cxn>
                <a:cxn ang="0">
                  <a:pos x="63" y="183"/>
                </a:cxn>
                <a:cxn ang="0">
                  <a:pos x="54" y="190"/>
                </a:cxn>
                <a:cxn ang="0">
                  <a:pos x="46" y="197"/>
                </a:cxn>
                <a:cxn ang="0">
                  <a:pos x="37" y="204"/>
                </a:cxn>
                <a:cxn ang="0">
                  <a:pos x="28" y="209"/>
                </a:cxn>
                <a:cxn ang="0">
                  <a:pos x="18" y="214"/>
                </a:cxn>
                <a:cxn ang="0">
                  <a:pos x="9" y="218"/>
                </a:cxn>
                <a:cxn ang="0">
                  <a:pos x="8" y="223"/>
                </a:cxn>
                <a:cxn ang="0">
                  <a:pos x="13" y="227"/>
                </a:cxn>
                <a:cxn ang="0">
                  <a:pos x="19" y="231"/>
                </a:cxn>
                <a:cxn ang="0">
                  <a:pos x="25" y="229"/>
                </a:cxn>
              </a:cxnLst>
              <a:rect l="0" t="0" r="r" b="b"/>
              <a:pathLst>
                <a:path w="303" h="231">
                  <a:moveTo>
                    <a:pt x="25" y="229"/>
                  </a:moveTo>
                  <a:lnTo>
                    <a:pt x="179" y="131"/>
                  </a:lnTo>
                  <a:lnTo>
                    <a:pt x="200" y="95"/>
                  </a:lnTo>
                  <a:lnTo>
                    <a:pt x="206" y="95"/>
                  </a:lnTo>
                  <a:lnTo>
                    <a:pt x="214" y="99"/>
                  </a:lnTo>
                  <a:lnTo>
                    <a:pt x="221" y="108"/>
                  </a:lnTo>
                  <a:lnTo>
                    <a:pt x="226" y="115"/>
                  </a:lnTo>
                  <a:lnTo>
                    <a:pt x="234" y="113"/>
                  </a:lnTo>
                  <a:lnTo>
                    <a:pt x="237" y="103"/>
                  </a:lnTo>
                  <a:lnTo>
                    <a:pt x="237" y="99"/>
                  </a:lnTo>
                  <a:lnTo>
                    <a:pt x="238" y="92"/>
                  </a:lnTo>
                  <a:lnTo>
                    <a:pt x="238" y="86"/>
                  </a:lnTo>
                  <a:lnTo>
                    <a:pt x="241" y="79"/>
                  </a:lnTo>
                  <a:lnTo>
                    <a:pt x="303" y="6"/>
                  </a:lnTo>
                  <a:lnTo>
                    <a:pt x="266" y="0"/>
                  </a:lnTo>
                  <a:lnTo>
                    <a:pt x="230" y="1"/>
                  </a:lnTo>
                  <a:lnTo>
                    <a:pt x="193" y="11"/>
                  </a:lnTo>
                  <a:lnTo>
                    <a:pt x="158" y="25"/>
                  </a:lnTo>
                  <a:lnTo>
                    <a:pt x="121" y="44"/>
                  </a:lnTo>
                  <a:lnTo>
                    <a:pt x="85" y="61"/>
                  </a:lnTo>
                  <a:lnTo>
                    <a:pt x="46" y="77"/>
                  </a:lnTo>
                  <a:lnTo>
                    <a:pt x="9" y="89"/>
                  </a:lnTo>
                  <a:lnTo>
                    <a:pt x="15" y="136"/>
                  </a:lnTo>
                  <a:lnTo>
                    <a:pt x="13" y="141"/>
                  </a:lnTo>
                  <a:lnTo>
                    <a:pt x="8" y="149"/>
                  </a:lnTo>
                  <a:lnTo>
                    <a:pt x="3" y="157"/>
                  </a:lnTo>
                  <a:lnTo>
                    <a:pt x="0" y="161"/>
                  </a:lnTo>
                  <a:lnTo>
                    <a:pt x="6" y="161"/>
                  </a:lnTo>
                  <a:lnTo>
                    <a:pt x="13" y="157"/>
                  </a:lnTo>
                  <a:lnTo>
                    <a:pt x="19" y="152"/>
                  </a:lnTo>
                  <a:lnTo>
                    <a:pt x="26" y="147"/>
                  </a:lnTo>
                  <a:lnTo>
                    <a:pt x="32" y="143"/>
                  </a:lnTo>
                  <a:lnTo>
                    <a:pt x="41" y="138"/>
                  </a:lnTo>
                  <a:lnTo>
                    <a:pt x="50" y="136"/>
                  </a:lnTo>
                  <a:lnTo>
                    <a:pt x="62" y="136"/>
                  </a:lnTo>
                  <a:lnTo>
                    <a:pt x="68" y="141"/>
                  </a:lnTo>
                  <a:lnTo>
                    <a:pt x="74" y="150"/>
                  </a:lnTo>
                  <a:lnTo>
                    <a:pt x="77" y="159"/>
                  </a:lnTo>
                  <a:lnTo>
                    <a:pt x="77" y="167"/>
                  </a:lnTo>
                  <a:lnTo>
                    <a:pt x="69" y="175"/>
                  </a:lnTo>
                  <a:lnTo>
                    <a:pt x="63" y="183"/>
                  </a:lnTo>
                  <a:lnTo>
                    <a:pt x="54" y="190"/>
                  </a:lnTo>
                  <a:lnTo>
                    <a:pt x="46" y="197"/>
                  </a:lnTo>
                  <a:lnTo>
                    <a:pt x="37" y="204"/>
                  </a:lnTo>
                  <a:lnTo>
                    <a:pt x="28" y="209"/>
                  </a:lnTo>
                  <a:lnTo>
                    <a:pt x="18" y="214"/>
                  </a:lnTo>
                  <a:lnTo>
                    <a:pt x="9" y="218"/>
                  </a:lnTo>
                  <a:lnTo>
                    <a:pt x="8" y="223"/>
                  </a:lnTo>
                  <a:lnTo>
                    <a:pt x="13" y="227"/>
                  </a:lnTo>
                  <a:lnTo>
                    <a:pt x="19" y="231"/>
                  </a:lnTo>
                  <a:lnTo>
                    <a:pt x="25" y="229"/>
                  </a:lnTo>
                  <a:close/>
                </a:path>
              </a:pathLst>
            </a:custGeom>
            <a:solidFill>
              <a:srgbClr val="FFFFFF"/>
            </a:solidFill>
            <a:ln w="9525">
              <a:noFill/>
              <a:round/>
              <a:headEnd/>
              <a:tailEnd/>
            </a:ln>
          </p:spPr>
          <p:txBody>
            <a:bodyPr/>
            <a:lstStyle/>
            <a:p>
              <a:endParaRPr lang="tr-TR"/>
            </a:p>
          </p:txBody>
        </p:sp>
        <p:sp>
          <p:nvSpPr>
            <p:cNvPr id="43495" name="Freeform 487"/>
            <p:cNvSpPr>
              <a:spLocks/>
            </p:cNvSpPr>
            <p:nvPr/>
          </p:nvSpPr>
          <p:spPr bwMode="auto">
            <a:xfrm>
              <a:off x="3603" y="724"/>
              <a:ext cx="29" cy="30"/>
            </a:xfrm>
            <a:custGeom>
              <a:avLst/>
              <a:gdLst/>
              <a:ahLst/>
              <a:cxnLst>
                <a:cxn ang="0">
                  <a:pos x="21" y="205"/>
                </a:cxn>
                <a:cxn ang="0">
                  <a:pos x="200" y="0"/>
                </a:cxn>
                <a:cxn ang="0">
                  <a:pos x="171" y="1"/>
                </a:cxn>
                <a:cxn ang="0">
                  <a:pos x="145" y="8"/>
                </a:cxn>
                <a:cxn ang="0">
                  <a:pos x="120" y="22"/>
                </a:cxn>
                <a:cxn ang="0">
                  <a:pos x="97" y="39"/>
                </a:cxn>
                <a:cxn ang="0">
                  <a:pos x="74" y="58"/>
                </a:cxn>
                <a:cxn ang="0">
                  <a:pos x="52" y="77"/>
                </a:cxn>
                <a:cxn ang="0">
                  <a:pos x="30" y="94"/>
                </a:cxn>
                <a:cxn ang="0">
                  <a:pos x="10" y="107"/>
                </a:cxn>
                <a:cxn ang="0">
                  <a:pos x="5" y="115"/>
                </a:cxn>
                <a:cxn ang="0">
                  <a:pos x="4" y="120"/>
                </a:cxn>
                <a:cxn ang="0">
                  <a:pos x="2" y="125"/>
                </a:cxn>
                <a:cxn ang="0">
                  <a:pos x="0" y="128"/>
                </a:cxn>
                <a:cxn ang="0">
                  <a:pos x="15" y="211"/>
                </a:cxn>
                <a:cxn ang="0">
                  <a:pos x="17" y="209"/>
                </a:cxn>
                <a:cxn ang="0">
                  <a:pos x="21" y="205"/>
                </a:cxn>
              </a:cxnLst>
              <a:rect l="0" t="0" r="r" b="b"/>
              <a:pathLst>
                <a:path w="200" h="211">
                  <a:moveTo>
                    <a:pt x="21" y="205"/>
                  </a:moveTo>
                  <a:lnTo>
                    <a:pt x="200" y="0"/>
                  </a:lnTo>
                  <a:lnTo>
                    <a:pt x="171" y="1"/>
                  </a:lnTo>
                  <a:lnTo>
                    <a:pt x="145" y="8"/>
                  </a:lnTo>
                  <a:lnTo>
                    <a:pt x="120" y="22"/>
                  </a:lnTo>
                  <a:lnTo>
                    <a:pt x="97" y="39"/>
                  </a:lnTo>
                  <a:lnTo>
                    <a:pt x="74" y="58"/>
                  </a:lnTo>
                  <a:lnTo>
                    <a:pt x="52" y="77"/>
                  </a:lnTo>
                  <a:lnTo>
                    <a:pt x="30" y="94"/>
                  </a:lnTo>
                  <a:lnTo>
                    <a:pt x="10" y="107"/>
                  </a:lnTo>
                  <a:lnTo>
                    <a:pt x="5" y="115"/>
                  </a:lnTo>
                  <a:lnTo>
                    <a:pt x="4" y="120"/>
                  </a:lnTo>
                  <a:lnTo>
                    <a:pt x="2" y="125"/>
                  </a:lnTo>
                  <a:lnTo>
                    <a:pt x="0" y="128"/>
                  </a:lnTo>
                  <a:lnTo>
                    <a:pt x="15" y="211"/>
                  </a:lnTo>
                  <a:lnTo>
                    <a:pt x="17" y="209"/>
                  </a:lnTo>
                  <a:lnTo>
                    <a:pt x="21" y="205"/>
                  </a:lnTo>
                  <a:close/>
                </a:path>
              </a:pathLst>
            </a:custGeom>
            <a:solidFill>
              <a:srgbClr val="FFFFFF"/>
            </a:solidFill>
            <a:ln w="9525">
              <a:noFill/>
              <a:round/>
              <a:headEnd/>
              <a:tailEnd/>
            </a:ln>
          </p:spPr>
          <p:txBody>
            <a:bodyPr/>
            <a:lstStyle/>
            <a:p>
              <a:endParaRPr lang="tr-TR"/>
            </a:p>
          </p:txBody>
        </p:sp>
        <p:sp>
          <p:nvSpPr>
            <p:cNvPr id="43496" name="Freeform 488"/>
            <p:cNvSpPr>
              <a:spLocks/>
            </p:cNvSpPr>
            <p:nvPr/>
          </p:nvSpPr>
          <p:spPr bwMode="auto">
            <a:xfrm>
              <a:off x="3865" y="687"/>
              <a:ext cx="2" cy="4"/>
            </a:xfrm>
            <a:custGeom>
              <a:avLst/>
              <a:gdLst/>
              <a:ahLst/>
              <a:cxnLst>
                <a:cxn ang="0">
                  <a:pos x="15" y="26"/>
                </a:cxn>
                <a:cxn ang="0">
                  <a:pos x="14" y="19"/>
                </a:cxn>
                <a:cxn ang="0">
                  <a:pos x="11" y="10"/>
                </a:cxn>
                <a:cxn ang="0">
                  <a:pos x="6" y="3"/>
                </a:cxn>
                <a:cxn ang="0">
                  <a:pos x="0" y="0"/>
                </a:cxn>
                <a:cxn ang="0">
                  <a:pos x="0" y="8"/>
                </a:cxn>
                <a:cxn ang="0">
                  <a:pos x="2" y="14"/>
                </a:cxn>
                <a:cxn ang="0">
                  <a:pos x="3" y="23"/>
                </a:cxn>
                <a:cxn ang="0">
                  <a:pos x="5" y="32"/>
                </a:cxn>
                <a:cxn ang="0">
                  <a:pos x="6" y="32"/>
                </a:cxn>
                <a:cxn ang="0">
                  <a:pos x="10" y="29"/>
                </a:cxn>
                <a:cxn ang="0">
                  <a:pos x="13" y="28"/>
                </a:cxn>
                <a:cxn ang="0">
                  <a:pos x="15" y="26"/>
                </a:cxn>
              </a:cxnLst>
              <a:rect l="0" t="0" r="r" b="b"/>
              <a:pathLst>
                <a:path w="15" h="32">
                  <a:moveTo>
                    <a:pt x="15" y="26"/>
                  </a:moveTo>
                  <a:lnTo>
                    <a:pt x="14" y="19"/>
                  </a:lnTo>
                  <a:lnTo>
                    <a:pt x="11" y="10"/>
                  </a:lnTo>
                  <a:lnTo>
                    <a:pt x="6" y="3"/>
                  </a:lnTo>
                  <a:lnTo>
                    <a:pt x="0" y="0"/>
                  </a:lnTo>
                  <a:lnTo>
                    <a:pt x="0" y="8"/>
                  </a:lnTo>
                  <a:lnTo>
                    <a:pt x="2" y="14"/>
                  </a:lnTo>
                  <a:lnTo>
                    <a:pt x="3" y="23"/>
                  </a:lnTo>
                  <a:lnTo>
                    <a:pt x="5" y="32"/>
                  </a:lnTo>
                  <a:lnTo>
                    <a:pt x="6" y="32"/>
                  </a:lnTo>
                  <a:lnTo>
                    <a:pt x="10" y="29"/>
                  </a:lnTo>
                  <a:lnTo>
                    <a:pt x="13" y="28"/>
                  </a:lnTo>
                  <a:lnTo>
                    <a:pt x="15" y="26"/>
                  </a:lnTo>
                  <a:close/>
                </a:path>
              </a:pathLst>
            </a:custGeom>
            <a:solidFill>
              <a:srgbClr val="FFFFFF"/>
            </a:solidFill>
            <a:ln w="9525">
              <a:noFill/>
              <a:round/>
              <a:headEnd/>
              <a:tailEnd/>
            </a:ln>
          </p:spPr>
          <p:txBody>
            <a:bodyPr/>
            <a:lstStyle/>
            <a:p>
              <a:endParaRPr lang="tr-TR"/>
            </a:p>
          </p:txBody>
        </p:sp>
        <p:sp>
          <p:nvSpPr>
            <p:cNvPr id="43497" name="Freeform 489"/>
            <p:cNvSpPr>
              <a:spLocks/>
            </p:cNvSpPr>
            <p:nvPr/>
          </p:nvSpPr>
          <p:spPr bwMode="auto">
            <a:xfrm>
              <a:off x="3720" y="698"/>
              <a:ext cx="28" cy="26"/>
            </a:xfrm>
            <a:custGeom>
              <a:avLst/>
              <a:gdLst/>
              <a:ahLst/>
              <a:cxnLst>
                <a:cxn ang="0">
                  <a:pos x="10" y="181"/>
                </a:cxn>
                <a:cxn ang="0">
                  <a:pos x="40" y="172"/>
                </a:cxn>
                <a:cxn ang="0">
                  <a:pos x="67" y="159"/>
                </a:cxn>
                <a:cxn ang="0">
                  <a:pos x="92" y="144"/>
                </a:cxn>
                <a:cxn ang="0">
                  <a:pos x="116" y="125"/>
                </a:cxn>
                <a:cxn ang="0">
                  <a:pos x="136" y="106"/>
                </a:cxn>
                <a:cxn ang="0">
                  <a:pos x="156" y="83"/>
                </a:cxn>
                <a:cxn ang="0">
                  <a:pos x="173" y="61"/>
                </a:cxn>
                <a:cxn ang="0">
                  <a:pos x="191" y="37"/>
                </a:cxn>
                <a:cxn ang="0">
                  <a:pos x="191" y="34"/>
                </a:cxn>
                <a:cxn ang="0">
                  <a:pos x="191" y="29"/>
                </a:cxn>
                <a:cxn ang="0">
                  <a:pos x="191" y="24"/>
                </a:cxn>
                <a:cxn ang="0">
                  <a:pos x="191" y="17"/>
                </a:cxn>
                <a:cxn ang="0">
                  <a:pos x="185" y="13"/>
                </a:cxn>
                <a:cxn ang="0">
                  <a:pos x="179" y="10"/>
                </a:cxn>
                <a:cxn ang="0">
                  <a:pos x="171" y="9"/>
                </a:cxn>
                <a:cxn ang="0">
                  <a:pos x="165" y="7"/>
                </a:cxn>
                <a:cxn ang="0">
                  <a:pos x="156" y="7"/>
                </a:cxn>
                <a:cxn ang="0">
                  <a:pos x="147" y="6"/>
                </a:cxn>
                <a:cxn ang="0">
                  <a:pos x="138" y="5"/>
                </a:cxn>
                <a:cxn ang="0">
                  <a:pos x="129" y="0"/>
                </a:cxn>
                <a:cxn ang="0">
                  <a:pos x="0" y="187"/>
                </a:cxn>
                <a:cxn ang="0">
                  <a:pos x="7" y="184"/>
                </a:cxn>
                <a:cxn ang="0">
                  <a:pos x="10" y="181"/>
                </a:cxn>
              </a:cxnLst>
              <a:rect l="0" t="0" r="r" b="b"/>
              <a:pathLst>
                <a:path w="191" h="187">
                  <a:moveTo>
                    <a:pt x="10" y="181"/>
                  </a:moveTo>
                  <a:lnTo>
                    <a:pt x="40" y="172"/>
                  </a:lnTo>
                  <a:lnTo>
                    <a:pt x="67" y="159"/>
                  </a:lnTo>
                  <a:lnTo>
                    <a:pt x="92" y="144"/>
                  </a:lnTo>
                  <a:lnTo>
                    <a:pt x="116" y="125"/>
                  </a:lnTo>
                  <a:lnTo>
                    <a:pt x="136" y="106"/>
                  </a:lnTo>
                  <a:lnTo>
                    <a:pt x="156" y="83"/>
                  </a:lnTo>
                  <a:lnTo>
                    <a:pt x="173" y="61"/>
                  </a:lnTo>
                  <a:lnTo>
                    <a:pt x="191" y="37"/>
                  </a:lnTo>
                  <a:lnTo>
                    <a:pt x="191" y="34"/>
                  </a:lnTo>
                  <a:lnTo>
                    <a:pt x="191" y="29"/>
                  </a:lnTo>
                  <a:lnTo>
                    <a:pt x="191" y="24"/>
                  </a:lnTo>
                  <a:lnTo>
                    <a:pt x="191" y="17"/>
                  </a:lnTo>
                  <a:lnTo>
                    <a:pt x="185" y="13"/>
                  </a:lnTo>
                  <a:lnTo>
                    <a:pt x="179" y="10"/>
                  </a:lnTo>
                  <a:lnTo>
                    <a:pt x="171" y="9"/>
                  </a:lnTo>
                  <a:lnTo>
                    <a:pt x="165" y="7"/>
                  </a:lnTo>
                  <a:lnTo>
                    <a:pt x="156" y="7"/>
                  </a:lnTo>
                  <a:lnTo>
                    <a:pt x="147" y="6"/>
                  </a:lnTo>
                  <a:lnTo>
                    <a:pt x="138" y="5"/>
                  </a:lnTo>
                  <a:lnTo>
                    <a:pt x="129" y="0"/>
                  </a:lnTo>
                  <a:lnTo>
                    <a:pt x="0" y="187"/>
                  </a:lnTo>
                  <a:lnTo>
                    <a:pt x="7" y="184"/>
                  </a:lnTo>
                  <a:lnTo>
                    <a:pt x="10" y="181"/>
                  </a:lnTo>
                  <a:close/>
                </a:path>
              </a:pathLst>
            </a:custGeom>
            <a:solidFill>
              <a:srgbClr val="FFFFFF"/>
            </a:solidFill>
            <a:ln w="9525">
              <a:noFill/>
              <a:round/>
              <a:headEnd/>
              <a:tailEnd/>
            </a:ln>
          </p:spPr>
          <p:txBody>
            <a:bodyPr/>
            <a:lstStyle/>
            <a:p>
              <a:endParaRPr lang="tr-TR"/>
            </a:p>
          </p:txBody>
        </p:sp>
        <p:sp>
          <p:nvSpPr>
            <p:cNvPr id="43498" name="Freeform 490"/>
            <p:cNvSpPr>
              <a:spLocks/>
            </p:cNvSpPr>
            <p:nvPr/>
          </p:nvSpPr>
          <p:spPr bwMode="auto">
            <a:xfrm>
              <a:off x="3747" y="715"/>
              <a:ext cx="3" cy="3"/>
            </a:xfrm>
            <a:custGeom>
              <a:avLst/>
              <a:gdLst/>
              <a:ahLst/>
              <a:cxnLst>
                <a:cxn ang="0">
                  <a:pos x="10" y="20"/>
                </a:cxn>
                <a:cxn ang="0">
                  <a:pos x="14" y="17"/>
                </a:cxn>
                <a:cxn ang="0">
                  <a:pos x="17" y="11"/>
                </a:cxn>
                <a:cxn ang="0">
                  <a:pos x="19" y="7"/>
                </a:cxn>
                <a:cxn ang="0">
                  <a:pos x="21" y="0"/>
                </a:cxn>
                <a:cxn ang="0">
                  <a:pos x="19" y="2"/>
                </a:cxn>
                <a:cxn ang="0">
                  <a:pos x="14" y="6"/>
                </a:cxn>
                <a:cxn ang="0">
                  <a:pos x="7" y="10"/>
                </a:cxn>
                <a:cxn ang="0">
                  <a:pos x="0" y="15"/>
                </a:cxn>
                <a:cxn ang="0">
                  <a:pos x="2" y="17"/>
                </a:cxn>
                <a:cxn ang="0">
                  <a:pos x="5" y="18"/>
                </a:cxn>
                <a:cxn ang="0">
                  <a:pos x="8" y="20"/>
                </a:cxn>
                <a:cxn ang="0">
                  <a:pos x="10" y="20"/>
                </a:cxn>
              </a:cxnLst>
              <a:rect l="0" t="0" r="r" b="b"/>
              <a:pathLst>
                <a:path w="21" h="20">
                  <a:moveTo>
                    <a:pt x="10" y="20"/>
                  </a:moveTo>
                  <a:lnTo>
                    <a:pt x="14" y="17"/>
                  </a:lnTo>
                  <a:lnTo>
                    <a:pt x="17" y="11"/>
                  </a:lnTo>
                  <a:lnTo>
                    <a:pt x="19" y="7"/>
                  </a:lnTo>
                  <a:lnTo>
                    <a:pt x="21" y="0"/>
                  </a:lnTo>
                  <a:lnTo>
                    <a:pt x="19" y="2"/>
                  </a:lnTo>
                  <a:lnTo>
                    <a:pt x="14" y="6"/>
                  </a:lnTo>
                  <a:lnTo>
                    <a:pt x="7" y="10"/>
                  </a:lnTo>
                  <a:lnTo>
                    <a:pt x="0" y="15"/>
                  </a:lnTo>
                  <a:lnTo>
                    <a:pt x="2" y="17"/>
                  </a:lnTo>
                  <a:lnTo>
                    <a:pt x="5" y="18"/>
                  </a:lnTo>
                  <a:lnTo>
                    <a:pt x="8" y="20"/>
                  </a:lnTo>
                  <a:lnTo>
                    <a:pt x="10" y="20"/>
                  </a:lnTo>
                  <a:close/>
                </a:path>
              </a:pathLst>
            </a:custGeom>
            <a:solidFill>
              <a:srgbClr val="FFFFFF"/>
            </a:solidFill>
            <a:ln w="9525">
              <a:noFill/>
              <a:round/>
              <a:headEnd/>
              <a:tailEnd/>
            </a:ln>
          </p:spPr>
          <p:txBody>
            <a:bodyPr/>
            <a:lstStyle/>
            <a:p>
              <a:endParaRPr lang="tr-TR"/>
            </a:p>
          </p:txBody>
        </p:sp>
        <p:sp>
          <p:nvSpPr>
            <p:cNvPr id="43499" name="Freeform 491"/>
            <p:cNvSpPr>
              <a:spLocks/>
            </p:cNvSpPr>
            <p:nvPr/>
          </p:nvSpPr>
          <p:spPr bwMode="auto">
            <a:xfrm>
              <a:off x="3622" y="734"/>
              <a:ext cx="21" cy="13"/>
            </a:xfrm>
            <a:custGeom>
              <a:avLst/>
              <a:gdLst/>
              <a:ahLst/>
              <a:cxnLst>
                <a:cxn ang="0">
                  <a:pos x="5" y="94"/>
                </a:cxn>
                <a:cxn ang="0">
                  <a:pos x="87" y="73"/>
                </a:cxn>
                <a:cxn ang="0">
                  <a:pos x="143" y="0"/>
                </a:cxn>
                <a:cxn ang="0">
                  <a:pos x="117" y="2"/>
                </a:cxn>
                <a:cxn ang="0">
                  <a:pos x="96" y="8"/>
                </a:cxn>
                <a:cxn ang="0">
                  <a:pos x="76" y="17"/>
                </a:cxn>
                <a:cxn ang="0">
                  <a:pos x="60" y="30"/>
                </a:cxn>
                <a:cxn ang="0">
                  <a:pos x="43" y="47"/>
                </a:cxn>
                <a:cxn ang="0">
                  <a:pos x="29" y="62"/>
                </a:cxn>
                <a:cxn ang="0">
                  <a:pos x="14" y="78"/>
                </a:cxn>
                <a:cxn ang="0">
                  <a:pos x="0" y="94"/>
                </a:cxn>
                <a:cxn ang="0">
                  <a:pos x="2" y="94"/>
                </a:cxn>
                <a:cxn ang="0">
                  <a:pos x="5" y="94"/>
                </a:cxn>
              </a:cxnLst>
              <a:rect l="0" t="0" r="r" b="b"/>
              <a:pathLst>
                <a:path w="143" h="94">
                  <a:moveTo>
                    <a:pt x="5" y="94"/>
                  </a:moveTo>
                  <a:lnTo>
                    <a:pt x="87" y="73"/>
                  </a:lnTo>
                  <a:lnTo>
                    <a:pt x="143" y="0"/>
                  </a:lnTo>
                  <a:lnTo>
                    <a:pt x="117" y="2"/>
                  </a:lnTo>
                  <a:lnTo>
                    <a:pt x="96" y="8"/>
                  </a:lnTo>
                  <a:lnTo>
                    <a:pt x="76" y="17"/>
                  </a:lnTo>
                  <a:lnTo>
                    <a:pt x="60" y="30"/>
                  </a:lnTo>
                  <a:lnTo>
                    <a:pt x="43" y="47"/>
                  </a:lnTo>
                  <a:lnTo>
                    <a:pt x="29" y="62"/>
                  </a:lnTo>
                  <a:lnTo>
                    <a:pt x="14" y="78"/>
                  </a:lnTo>
                  <a:lnTo>
                    <a:pt x="0" y="94"/>
                  </a:lnTo>
                  <a:lnTo>
                    <a:pt x="2" y="94"/>
                  </a:lnTo>
                  <a:lnTo>
                    <a:pt x="5" y="94"/>
                  </a:lnTo>
                  <a:close/>
                </a:path>
              </a:pathLst>
            </a:custGeom>
            <a:solidFill>
              <a:srgbClr val="FFFFFF"/>
            </a:solidFill>
            <a:ln w="9525">
              <a:noFill/>
              <a:round/>
              <a:headEnd/>
              <a:tailEnd/>
            </a:ln>
          </p:spPr>
          <p:txBody>
            <a:bodyPr/>
            <a:lstStyle/>
            <a:p>
              <a:endParaRPr lang="tr-TR"/>
            </a:p>
          </p:txBody>
        </p:sp>
        <p:sp>
          <p:nvSpPr>
            <p:cNvPr id="43500" name="Freeform 492"/>
            <p:cNvSpPr>
              <a:spLocks/>
            </p:cNvSpPr>
            <p:nvPr/>
          </p:nvSpPr>
          <p:spPr bwMode="auto">
            <a:xfrm>
              <a:off x="3687" y="701"/>
              <a:ext cx="36" cy="25"/>
            </a:xfrm>
            <a:custGeom>
              <a:avLst/>
              <a:gdLst/>
              <a:ahLst/>
              <a:cxnLst>
                <a:cxn ang="0">
                  <a:pos x="62" y="181"/>
                </a:cxn>
                <a:cxn ang="0">
                  <a:pos x="65" y="181"/>
                </a:cxn>
                <a:cxn ang="0">
                  <a:pos x="68" y="178"/>
                </a:cxn>
                <a:cxn ang="0">
                  <a:pos x="68" y="173"/>
                </a:cxn>
                <a:cxn ang="0">
                  <a:pos x="67" y="166"/>
                </a:cxn>
                <a:cxn ang="0">
                  <a:pos x="16" y="155"/>
                </a:cxn>
                <a:cxn ang="0">
                  <a:pos x="17" y="148"/>
                </a:cxn>
                <a:cxn ang="0">
                  <a:pos x="22" y="139"/>
                </a:cxn>
                <a:cxn ang="0">
                  <a:pos x="29" y="132"/>
                </a:cxn>
                <a:cxn ang="0">
                  <a:pos x="39" y="124"/>
                </a:cxn>
                <a:cxn ang="0">
                  <a:pos x="49" y="119"/>
                </a:cxn>
                <a:cxn ang="0">
                  <a:pos x="60" y="112"/>
                </a:cxn>
                <a:cxn ang="0">
                  <a:pos x="71" y="108"/>
                </a:cxn>
                <a:cxn ang="0">
                  <a:pos x="82" y="104"/>
                </a:cxn>
                <a:cxn ang="0">
                  <a:pos x="90" y="101"/>
                </a:cxn>
                <a:cxn ang="0">
                  <a:pos x="97" y="99"/>
                </a:cxn>
                <a:cxn ang="0">
                  <a:pos x="105" y="99"/>
                </a:cxn>
                <a:cxn ang="0">
                  <a:pos x="114" y="98"/>
                </a:cxn>
                <a:cxn ang="0">
                  <a:pos x="119" y="106"/>
                </a:cxn>
                <a:cxn ang="0">
                  <a:pos x="126" y="111"/>
                </a:cxn>
                <a:cxn ang="0">
                  <a:pos x="130" y="118"/>
                </a:cxn>
                <a:cxn ang="0">
                  <a:pos x="134" y="124"/>
                </a:cxn>
                <a:cxn ang="0">
                  <a:pos x="134" y="131"/>
                </a:cxn>
                <a:cxn ang="0">
                  <a:pos x="134" y="137"/>
                </a:cxn>
                <a:cxn ang="0">
                  <a:pos x="136" y="146"/>
                </a:cxn>
                <a:cxn ang="0">
                  <a:pos x="144" y="150"/>
                </a:cxn>
                <a:cxn ang="0">
                  <a:pos x="252" y="0"/>
                </a:cxn>
                <a:cxn ang="0">
                  <a:pos x="108" y="62"/>
                </a:cxn>
                <a:cxn ang="0">
                  <a:pos x="72" y="62"/>
                </a:cxn>
                <a:cxn ang="0">
                  <a:pos x="64" y="66"/>
                </a:cxn>
                <a:cxn ang="0">
                  <a:pos x="57" y="73"/>
                </a:cxn>
                <a:cxn ang="0">
                  <a:pos x="52" y="77"/>
                </a:cxn>
                <a:cxn ang="0">
                  <a:pos x="47" y="82"/>
                </a:cxn>
                <a:cxn ang="0">
                  <a:pos x="44" y="89"/>
                </a:cxn>
                <a:cxn ang="0">
                  <a:pos x="46" y="98"/>
                </a:cxn>
                <a:cxn ang="0">
                  <a:pos x="0" y="166"/>
                </a:cxn>
                <a:cxn ang="0">
                  <a:pos x="62" y="181"/>
                </a:cxn>
              </a:cxnLst>
              <a:rect l="0" t="0" r="r" b="b"/>
              <a:pathLst>
                <a:path w="252" h="181">
                  <a:moveTo>
                    <a:pt x="62" y="181"/>
                  </a:moveTo>
                  <a:lnTo>
                    <a:pt x="65" y="181"/>
                  </a:lnTo>
                  <a:lnTo>
                    <a:pt x="68" y="178"/>
                  </a:lnTo>
                  <a:lnTo>
                    <a:pt x="68" y="173"/>
                  </a:lnTo>
                  <a:lnTo>
                    <a:pt x="67" y="166"/>
                  </a:lnTo>
                  <a:lnTo>
                    <a:pt x="16" y="155"/>
                  </a:lnTo>
                  <a:lnTo>
                    <a:pt x="17" y="148"/>
                  </a:lnTo>
                  <a:lnTo>
                    <a:pt x="22" y="139"/>
                  </a:lnTo>
                  <a:lnTo>
                    <a:pt x="29" y="132"/>
                  </a:lnTo>
                  <a:lnTo>
                    <a:pt x="39" y="124"/>
                  </a:lnTo>
                  <a:lnTo>
                    <a:pt x="49" y="119"/>
                  </a:lnTo>
                  <a:lnTo>
                    <a:pt x="60" y="112"/>
                  </a:lnTo>
                  <a:lnTo>
                    <a:pt x="71" y="108"/>
                  </a:lnTo>
                  <a:lnTo>
                    <a:pt x="82" y="104"/>
                  </a:lnTo>
                  <a:lnTo>
                    <a:pt x="90" y="101"/>
                  </a:lnTo>
                  <a:lnTo>
                    <a:pt x="97" y="99"/>
                  </a:lnTo>
                  <a:lnTo>
                    <a:pt x="105" y="99"/>
                  </a:lnTo>
                  <a:lnTo>
                    <a:pt x="114" y="98"/>
                  </a:lnTo>
                  <a:lnTo>
                    <a:pt x="119" y="106"/>
                  </a:lnTo>
                  <a:lnTo>
                    <a:pt x="126" y="111"/>
                  </a:lnTo>
                  <a:lnTo>
                    <a:pt x="130" y="118"/>
                  </a:lnTo>
                  <a:lnTo>
                    <a:pt x="134" y="124"/>
                  </a:lnTo>
                  <a:lnTo>
                    <a:pt x="134" y="131"/>
                  </a:lnTo>
                  <a:lnTo>
                    <a:pt x="134" y="137"/>
                  </a:lnTo>
                  <a:lnTo>
                    <a:pt x="136" y="146"/>
                  </a:lnTo>
                  <a:lnTo>
                    <a:pt x="144" y="150"/>
                  </a:lnTo>
                  <a:lnTo>
                    <a:pt x="252" y="0"/>
                  </a:lnTo>
                  <a:lnTo>
                    <a:pt x="108" y="62"/>
                  </a:lnTo>
                  <a:lnTo>
                    <a:pt x="72" y="62"/>
                  </a:lnTo>
                  <a:lnTo>
                    <a:pt x="64" y="66"/>
                  </a:lnTo>
                  <a:lnTo>
                    <a:pt x="57" y="73"/>
                  </a:lnTo>
                  <a:lnTo>
                    <a:pt x="52" y="77"/>
                  </a:lnTo>
                  <a:lnTo>
                    <a:pt x="47" y="82"/>
                  </a:lnTo>
                  <a:lnTo>
                    <a:pt x="44" y="89"/>
                  </a:lnTo>
                  <a:lnTo>
                    <a:pt x="46" y="98"/>
                  </a:lnTo>
                  <a:lnTo>
                    <a:pt x="0" y="166"/>
                  </a:lnTo>
                  <a:lnTo>
                    <a:pt x="62" y="181"/>
                  </a:lnTo>
                  <a:close/>
                </a:path>
              </a:pathLst>
            </a:custGeom>
            <a:solidFill>
              <a:srgbClr val="FFFFFF"/>
            </a:solidFill>
            <a:ln w="9525">
              <a:noFill/>
              <a:round/>
              <a:headEnd/>
              <a:tailEnd/>
            </a:ln>
          </p:spPr>
          <p:txBody>
            <a:bodyPr/>
            <a:lstStyle/>
            <a:p>
              <a:endParaRPr lang="tr-TR"/>
            </a:p>
          </p:txBody>
        </p:sp>
        <p:sp>
          <p:nvSpPr>
            <p:cNvPr id="43501" name="Freeform 493"/>
            <p:cNvSpPr>
              <a:spLocks/>
            </p:cNvSpPr>
            <p:nvPr/>
          </p:nvSpPr>
          <p:spPr bwMode="auto">
            <a:xfrm>
              <a:off x="3714" y="709"/>
              <a:ext cx="9" cy="13"/>
            </a:xfrm>
            <a:custGeom>
              <a:avLst/>
              <a:gdLst/>
              <a:ahLst/>
              <a:cxnLst>
                <a:cxn ang="0">
                  <a:pos x="0" y="88"/>
                </a:cxn>
                <a:cxn ang="0">
                  <a:pos x="66" y="0"/>
                </a:cxn>
                <a:cxn ang="0">
                  <a:pos x="0" y="88"/>
                </a:cxn>
              </a:cxnLst>
              <a:rect l="0" t="0" r="r" b="b"/>
              <a:pathLst>
                <a:path w="66" h="88">
                  <a:moveTo>
                    <a:pt x="0" y="88"/>
                  </a:moveTo>
                  <a:lnTo>
                    <a:pt x="66" y="0"/>
                  </a:lnTo>
                  <a:lnTo>
                    <a:pt x="0" y="88"/>
                  </a:lnTo>
                  <a:close/>
                </a:path>
              </a:pathLst>
            </a:custGeom>
            <a:solidFill>
              <a:srgbClr val="FFFFFF"/>
            </a:solidFill>
            <a:ln w="9525">
              <a:noFill/>
              <a:round/>
              <a:headEnd/>
              <a:tailEnd/>
            </a:ln>
          </p:spPr>
          <p:txBody>
            <a:bodyPr/>
            <a:lstStyle/>
            <a:p>
              <a:endParaRPr lang="tr-TR"/>
            </a:p>
          </p:txBody>
        </p:sp>
        <p:sp>
          <p:nvSpPr>
            <p:cNvPr id="43502" name="Freeform 494"/>
            <p:cNvSpPr>
              <a:spLocks/>
            </p:cNvSpPr>
            <p:nvPr/>
          </p:nvSpPr>
          <p:spPr bwMode="auto">
            <a:xfrm>
              <a:off x="3583" y="723"/>
              <a:ext cx="23" cy="28"/>
            </a:xfrm>
            <a:custGeom>
              <a:avLst/>
              <a:gdLst/>
              <a:ahLst/>
              <a:cxnLst>
                <a:cxn ang="0">
                  <a:pos x="9" y="196"/>
                </a:cxn>
                <a:cxn ang="0">
                  <a:pos x="41" y="165"/>
                </a:cxn>
                <a:cxn ang="0">
                  <a:pos x="82" y="144"/>
                </a:cxn>
                <a:cxn ang="0">
                  <a:pos x="160" y="16"/>
                </a:cxn>
                <a:cxn ang="0">
                  <a:pos x="158" y="14"/>
                </a:cxn>
                <a:cxn ang="0">
                  <a:pos x="157" y="11"/>
                </a:cxn>
                <a:cxn ang="0">
                  <a:pos x="154" y="7"/>
                </a:cxn>
                <a:cxn ang="0">
                  <a:pos x="149" y="0"/>
                </a:cxn>
                <a:cxn ang="0">
                  <a:pos x="82" y="20"/>
                </a:cxn>
                <a:cxn ang="0">
                  <a:pos x="0" y="201"/>
                </a:cxn>
                <a:cxn ang="0">
                  <a:pos x="1" y="201"/>
                </a:cxn>
                <a:cxn ang="0">
                  <a:pos x="4" y="199"/>
                </a:cxn>
                <a:cxn ang="0">
                  <a:pos x="7" y="198"/>
                </a:cxn>
                <a:cxn ang="0">
                  <a:pos x="9" y="196"/>
                </a:cxn>
              </a:cxnLst>
              <a:rect l="0" t="0" r="r" b="b"/>
              <a:pathLst>
                <a:path w="160" h="201">
                  <a:moveTo>
                    <a:pt x="9" y="196"/>
                  </a:moveTo>
                  <a:lnTo>
                    <a:pt x="41" y="165"/>
                  </a:lnTo>
                  <a:lnTo>
                    <a:pt x="82" y="144"/>
                  </a:lnTo>
                  <a:lnTo>
                    <a:pt x="160" y="16"/>
                  </a:lnTo>
                  <a:lnTo>
                    <a:pt x="158" y="14"/>
                  </a:lnTo>
                  <a:lnTo>
                    <a:pt x="157" y="11"/>
                  </a:lnTo>
                  <a:lnTo>
                    <a:pt x="154" y="7"/>
                  </a:lnTo>
                  <a:lnTo>
                    <a:pt x="149" y="0"/>
                  </a:lnTo>
                  <a:lnTo>
                    <a:pt x="82" y="20"/>
                  </a:lnTo>
                  <a:lnTo>
                    <a:pt x="0" y="201"/>
                  </a:lnTo>
                  <a:lnTo>
                    <a:pt x="1" y="201"/>
                  </a:lnTo>
                  <a:lnTo>
                    <a:pt x="4" y="199"/>
                  </a:lnTo>
                  <a:lnTo>
                    <a:pt x="7" y="198"/>
                  </a:lnTo>
                  <a:lnTo>
                    <a:pt x="9" y="196"/>
                  </a:lnTo>
                  <a:close/>
                </a:path>
              </a:pathLst>
            </a:custGeom>
            <a:solidFill>
              <a:srgbClr val="FFFFFF"/>
            </a:solidFill>
            <a:ln w="9525">
              <a:noFill/>
              <a:round/>
              <a:headEnd/>
              <a:tailEnd/>
            </a:ln>
          </p:spPr>
          <p:txBody>
            <a:bodyPr/>
            <a:lstStyle/>
            <a:p>
              <a:endParaRPr lang="tr-TR"/>
            </a:p>
          </p:txBody>
        </p:sp>
        <p:sp>
          <p:nvSpPr>
            <p:cNvPr id="43503" name="Freeform 495"/>
            <p:cNvSpPr>
              <a:spLocks/>
            </p:cNvSpPr>
            <p:nvPr/>
          </p:nvSpPr>
          <p:spPr bwMode="auto">
            <a:xfrm>
              <a:off x="3490" y="716"/>
              <a:ext cx="55" cy="52"/>
            </a:xfrm>
            <a:custGeom>
              <a:avLst/>
              <a:gdLst/>
              <a:ahLst/>
              <a:cxnLst>
                <a:cxn ang="0">
                  <a:pos x="171" y="349"/>
                </a:cxn>
                <a:cxn ang="0">
                  <a:pos x="185" y="327"/>
                </a:cxn>
                <a:cxn ang="0">
                  <a:pos x="199" y="301"/>
                </a:cxn>
                <a:cxn ang="0">
                  <a:pos x="207" y="274"/>
                </a:cxn>
                <a:cxn ang="0">
                  <a:pos x="268" y="203"/>
                </a:cxn>
                <a:cxn ang="0">
                  <a:pos x="276" y="201"/>
                </a:cxn>
                <a:cxn ang="0">
                  <a:pos x="283" y="199"/>
                </a:cxn>
                <a:cxn ang="0">
                  <a:pos x="293" y="202"/>
                </a:cxn>
                <a:cxn ang="0">
                  <a:pos x="304" y="209"/>
                </a:cxn>
                <a:cxn ang="0">
                  <a:pos x="308" y="220"/>
                </a:cxn>
                <a:cxn ang="0">
                  <a:pos x="312" y="230"/>
                </a:cxn>
                <a:cxn ang="0">
                  <a:pos x="312" y="244"/>
                </a:cxn>
                <a:cxn ang="0">
                  <a:pos x="310" y="256"/>
                </a:cxn>
                <a:cxn ang="0">
                  <a:pos x="304" y="265"/>
                </a:cxn>
                <a:cxn ang="0">
                  <a:pos x="322" y="265"/>
                </a:cxn>
                <a:cxn ang="0">
                  <a:pos x="340" y="263"/>
                </a:cxn>
                <a:cxn ang="0">
                  <a:pos x="357" y="256"/>
                </a:cxn>
                <a:cxn ang="0">
                  <a:pos x="376" y="240"/>
                </a:cxn>
                <a:cxn ang="0">
                  <a:pos x="380" y="221"/>
                </a:cxn>
                <a:cxn ang="0">
                  <a:pos x="386" y="198"/>
                </a:cxn>
                <a:cxn ang="0">
                  <a:pos x="387" y="176"/>
                </a:cxn>
                <a:cxn ang="0">
                  <a:pos x="381" y="152"/>
                </a:cxn>
                <a:cxn ang="0">
                  <a:pos x="103" y="220"/>
                </a:cxn>
                <a:cxn ang="0">
                  <a:pos x="101" y="207"/>
                </a:cxn>
                <a:cxn ang="0">
                  <a:pos x="102" y="192"/>
                </a:cxn>
                <a:cxn ang="0">
                  <a:pos x="104" y="178"/>
                </a:cxn>
                <a:cxn ang="0">
                  <a:pos x="108" y="167"/>
                </a:cxn>
                <a:cxn ang="0">
                  <a:pos x="203" y="35"/>
                </a:cxn>
                <a:cxn ang="0">
                  <a:pos x="205" y="24"/>
                </a:cxn>
                <a:cxn ang="0">
                  <a:pos x="205" y="12"/>
                </a:cxn>
                <a:cxn ang="0">
                  <a:pos x="185" y="0"/>
                </a:cxn>
                <a:cxn ang="0">
                  <a:pos x="144" y="7"/>
                </a:cxn>
                <a:cxn ang="0">
                  <a:pos x="103" y="30"/>
                </a:cxn>
                <a:cxn ang="0">
                  <a:pos x="64" y="55"/>
                </a:cxn>
                <a:cxn ang="0">
                  <a:pos x="39" y="72"/>
                </a:cxn>
                <a:cxn ang="0">
                  <a:pos x="31" y="75"/>
                </a:cxn>
                <a:cxn ang="0">
                  <a:pos x="46" y="137"/>
                </a:cxn>
                <a:cxn ang="0">
                  <a:pos x="39" y="196"/>
                </a:cxn>
                <a:cxn ang="0">
                  <a:pos x="19" y="252"/>
                </a:cxn>
                <a:cxn ang="0">
                  <a:pos x="0" y="307"/>
                </a:cxn>
                <a:cxn ang="0">
                  <a:pos x="31" y="297"/>
                </a:cxn>
                <a:cxn ang="0">
                  <a:pos x="61" y="287"/>
                </a:cxn>
                <a:cxn ang="0">
                  <a:pos x="90" y="286"/>
                </a:cxn>
                <a:cxn ang="0">
                  <a:pos x="119" y="301"/>
                </a:cxn>
                <a:cxn ang="0">
                  <a:pos x="130" y="314"/>
                </a:cxn>
                <a:cxn ang="0">
                  <a:pos x="139" y="318"/>
                </a:cxn>
                <a:cxn ang="0">
                  <a:pos x="162" y="361"/>
                </a:cxn>
              </a:cxnLst>
              <a:rect l="0" t="0" r="r" b="b"/>
              <a:pathLst>
                <a:path w="387" h="363">
                  <a:moveTo>
                    <a:pt x="165" y="358"/>
                  </a:moveTo>
                  <a:lnTo>
                    <a:pt x="171" y="349"/>
                  </a:lnTo>
                  <a:lnTo>
                    <a:pt x="179" y="338"/>
                  </a:lnTo>
                  <a:lnTo>
                    <a:pt x="185" y="327"/>
                  </a:lnTo>
                  <a:lnTo>
                    <a:pt x="193" y="314"/>
                  </a:lnTo>
                  <a:lnTo>
                    <a:pt x="199" y="301"/>
                  </a:lnTo>
                  <a:lnTo>
                    <a:pt x="204" y="288"/>
                  </a:lnTo>
                  <a:lnTo>
                    <a:pt x="207" y="274"/>
                  </a:lnTo>
                  <a:lnTo>
                    <a:pt x="212" y="260"/>
                  </a:lnTo>
                  <a:lnTo>
                    <a:pt x="268" y="203"/>
                  </a:lnTo>
                  <a:lnTo>
                    <a:pt x="270" y="203"/>
                  </a:lnTo>
                  <a:lnTo>
                    <a:pt x="276" y="201"/>
                  </a:lnTo>
                  <a:lnTo>
                    <a:pt x="280" y="200"/>
                  </a:lnTo>
                  <a:lnTo>
                    <a:pt x="283" y="199"/>
                  </a:lnTo>
                  <a:lnTo>
                    <a:pt x="288" y="200"/>
                  </a:lnTo>
                  <a:lnTo>
                    <a:pt x="293" y="202"/>
                  </a:lnTo>
                  <a:lnTo>
                    <a:pt x="299" y="205"/>
                  </a:lnTo>
                  <a:lnTo>
                    <a:pt x="304" y="209"/>
                  </a:lnTo>
                  <a:lnTo>
                    <a:pt x="306" y="214"/>
                  </a:lnTo>
                  <a:lnTo>
                    <a:pt x="308" y="220"/>
                  </a:lnTo>
                  <a:lnTo>
                    <a:pt x="310" y="225"/>
                  </a:lnTo>
                  <a:lnTo>
                    <a:pt x="312" y="230"/>
                  </a:lnTo>
                  <a:lnTo>
                    <a:pt x="312" y="237"/>
                  </a:lnTo>
                  <a:lnTo>
                    <a:pt x="312" y="244"/>
                  </a:lnTo>
                  <a:lnTo>
                    <a:pt x="311" y="250"/>
                  </a:lnTo>
                  <a:lnTo>
                    <a:pt x="310" y="256"/>
                  </a:lnTo>
                  <a:lnTo>
                    <a:pt x="304" y="261"/>
                  </a:lnTo>
                  <a:lnTo>
                    <a:pt x="304" y="265"/>
                  </a:lnTo>
                  <a:lnTo>
                    <a:pt x="313" y="265"/>
                  </a:lnTo>
                  <a:lnTo>
                    <a:pt x="322" y="265"/>
                  </a:lnTo>
                  <a:lnTo>
                    <a:pt x="330" y="265"/>
                  </a:lnTo>
                  <a:lnTo>
                    <a:pt x="340" y="263"/>
                  </a:lnTo>
                  <a:lnTo>
                    <a:pt x="348" y="261"/>
                  </a:lnTo>
                  <a:lnTo>
                    <a:pt x="357" y="256"/>
                  </a:lnTo>
                  <a:lnTo>
                    <a:pt x="366" y="250"/>
                  </a:lnTo>
                  <a:lnTo>
                    <a:pt x="376" y="240"/>
                  </a:lnTo>
                  <a:lnTo>
                    <a:pt x="377" y="230"/>
                  </a:lnTo>
                  <a:lnTo>
                    <a:pt x="380" y="221"/>
                  </a:lnTo>
                  <a:lnTo>
                    <a:pt x="382" y="210"/>
                  </a:lnTo>
                  <a:lnTo>
                    <a:pt x="386" y="198"/>
                  </a:lnTo>
                  <a:lnTo>
                    <a:pt x="387" y="188"/>
                  </a:lnTo>
                  <a:lnTo>
                    <a:pt x="387" y="176"/>
                  </a:lnTo>
                  <a:lnTo>
                    <a:pt x="385" y="164"/>
                  </a:lnTo>
                  <a:lnTo>
                    <a:pt x="381" y="152"/>
                  </a:lnTo>
                  <a:lnTo>
                    <a:pt x="139" y="224"/>
                  </a:lnTo>
                  <a:lnTo>
                    <a:pt x="103" y="220"/>
                  </a:lnTo>
                  <a:lnTo>
                    <a:pt x="101" y="214"/>
                  </a:lnTo>
                  <a:lnTo>
                    <a:pt x="101" y="207"/>
                  </a:lnTo>
                  <a:lnTo>
                    <a:pt x="101" y="200"/>
                  </a:lnTo>
                  <a:lnTo>
                    <a:pt x="102" y="192"/>
                  </a:lnTo>
                  <a:lnTo>
                    <a:pt x="102" y="186"/>
                  </a:lnTo>
                  <a:lnTo>
                    <a:pt x="104" y="178"/>
                  </a:lnTo>
                  <a:lnTo>
                    <a:pt x="105" y="173"/>
                  </a:lnTo>
                  <a:lnTo>
                    <a:pt x="108" y="167"/>
                  </a:lnTo>
                  <a:lnTo>
                    <a:pt x="201" y="39"/>
                  </a:lnTo>
                  <a:lnTo>
                    <a:pt x="203" y="35"/>
                  </a:lnTo>
                  <a:lnTo>
                    <a:pt x="205" y="27"/>
                  </a:lnTo>
                  <a:lnTo>
                    <a:pt x="205" y="24"/>
                  </a:lnTo>
                  <a:lnTo>
                    <a:pt x="205" y="17"/>
                  </a:lnTo>
                  <a:lnTo>
                    <a:pt x="205" y="12"/>
                  </a:lnTo>
                  <a:lnTo>
                    <a:pt x="206" y="3"/>
                  </a:lnTo>
                  <a:lnTo>
                    <a:pt x="185" y="0"/>
                  </a:lnTo>
                  <a:lnTo>
                    <a:pt x="165" y="1"/>
                  </a:lnTo>
                  <a:lnTo>
                    <a:pt x="144" y="7"/>
                  </a:lnTo>
                  <a:lnTo>
                    <a:pt x="125" y="17"/>
                  </a:lnTo>
                  <a:lnTo>
                    <a:pt x="103" y="30"/>
                  </a:lnTo>
                  <a:lnTo>
                    <a:pt x="83" y="42"/>
                  </a:lnTo>
                  <a:lnTo>
                    <a:pt x="64" y="55"/>
                  </a:lnTo>
                  <a:lnTo>
                    <a:pt x="46" y="65"/>
                  </a:lnTo>
                  <a:lnTo>
                    <a:pt x="39" y="72"/>
                  </a:lnTo>
                  <a:lnTo>
                    <a:pt x="34" y="74"/>
                  </a:lnTo>
                  <a:lnTo>
                    <a:pt x="31" y="75"/>
                  </a:lnTo>
                  <a:lnTo>
                    <a:pt x="42" y="106"/>
                  </a:lnTo>
                  <a:lnTo>
                    <a:pt x="46" y="137"/>
                  </a:lnTo>
                  <a:lnTo>
                    <a:pt x="44" y="166"/>
                  </a:lnTo>
                  <a:lnTo>
                    <a:pt x="39" y="196"/>
                  </a:lnTo>
                  <a:lnTo>
                    <a:pt x="29" y="225"/>
                  </a:lnTo>
                  <a:lnTo>
                    <a:pt x="19" y="252"/>
                  </a:lnTo>
                  <a:lnTo>
                    <a:pt x="8" y="281"/>
                  </a:lnTo>
                  <a:lnTo>
                    <a:pt x="0" y="307"/>
                  </a:lnTo>
                  <a:lnTo>
                    <a:pt x="15" y="303"/>
                  </a:lnTo>
                  <a:lnTo>
                    <a:pt x="31" y="297"/>
                  </a:lnTo>
                  <a:lnTo>
                    <a:pt x="45" y="293"/>
                  </a:lnTo>
                  <a:lnTo>
                    <a:pt x="61" y="287"/>
                  </a:lnTo>
                  <a:lnTo>
                    <a:pt x="76" y="286"/>
                  </a:lnTo>
                  <a:lnTo>
                    <a:pt x="90" y="286"/>
                  </a:lnTo>
                  <a:lnTo>
                    <a:pt x="104" y="291"/>
                  </a:lnTo>
                  <a:lnTo>
                    <a:pt x="119" y="301"/>
                  </a:lnTo>
                  <a:lnTo>
                    <a:pt x="123" y="309"/>
                  </a:lnTo>
                  <a:lnTo>
                    <a:pt x="130" y="314"/>
                  </a:lnTo>
                  <a:lnTo>
                    <a:pt x="135" y="318"/>
                  </a:lnTo>
                  <a:lnTo>
                    <a:pt x="139" y="318"/>
                  </a:lnTo>
                  <a:lnTo>
                    <a:pt x="159" y="363"/>
                  </a:lnTo>
                  <a:lnTo>
                    <a:pt x="162" y="361"/>
                  </a:lnTo>
                  <a:lnTo>
                    <a:pt x="165" y="358"/>
                  </a:lnTo>
                  <a:close/>
                </a:path>
              </a:pathLst>
            </a:custGeom>
            <a:solidFill>
              <a:srgbClr val="FFFFFF"/>
            </a:solidFill>
            <a:ln w="9525">
              <a:noFill/>
              <a:round/>
              <a:headEnd/>
              <a:tailEnd/>
            </a:ln>
          </p:spPr>
          <p:txBody>
            <a:bodyPr/>
            <a:lstStyle/>
            <a:p>
              <a:endParaRPr lang="tr-TR"/>
            </a:p>
          </p:txBody>
        </p:sp>
        <p:sp>
          <p:nvSpPr>
            <p:cNvPr id="43504" name="Freeform 496"/>
            <p:cNvSpPr>
              <a:spLocks/>
            </p:cNvSpPr>
            <p:nvPr/>
          </p:nvSpPr>
          <p:spPr bwMode="auto">
            <a:xfrm>
              <a:off x="3775" y="699"/>
              <a:ext cx="12" cy="5"/>
            </a:xfrm>
            <a:custGeom>
              <a:avLst/>
              <a:gdLst/>
              <a:ahLst/>
              <a:cxnLst>
                <a:cxn ang="0">
                  <a:pos x="6" y="36"/>
                </a:cxn>
                <a:cxn ang="0">
                  <a:pos x="15" y="35"/>
                </a:cxn>
                <a:cxn ang="0">
                  <a:pos x="25" y="32"/>
                </a:cxn>
                <a:cxn ang="0">
                  <a:pos x="36" y="29"/>
                </a:cxn>
                <a:cxn ang="0">
                  <a:pos x="48" y="24"/>
                </a:cxn>
                <a:cxn ang="0">
                  <a:pos x="58" y="21"/>
                </a:cxn>
                <a:cxn ang="0">
                  <a:pos x="69" y="14"/>
                </a:cxn>
                <a:cxn ang="0">
                  <a:pos x="78" y="9"/>
                </a:cxn>
                <a:cxn ang="0">
                  <a:pos x="87" y="0"/>
                </a:cxn>
                <a:cxn ang="0">
                  <a:pos x="0" y="36"/>
                </a:cxn>
                <a:cxn ang="0">
                  <a:pos x="3" y="36"/>
                </a:cxn>
                <a:cxn ang="0">
                  <a:pos x="6" y="36"/>
                </a:cxn>
              </a:cxnLst>
              <a:rect l="0" t="0" r="r" b="b"/>
              <a:pathLst>
                <a:path w="87" h="36">
                  <a:moveTo>
                    <a:pt x="6" y="36"/>
                  </a:moveTo>
                  <a:lnTo>
                    <a:pt x="15" y="35"/>
                  </a:lnTo>
                  <a:lnTo>
                    <a:pt x="25" y="32"/>
                  </a:lnTo>
                  <a:lnTo>
                    <a:pt x="36" y="29"/>
                  </a:lnTo>
                  <a:lnTo>
                    <a:pt x="48" y="24"/>
                  </a:lnTo>
                  <a:lnTo>
                    <a:pt x="58" y="21"/>
                  </a:lnTo>
                  <a:lnTo>
                    <a:pt x="69" y="14"/>
                  </a:lnTo>
                  <a:lnTo>
                    <a:pt x="78" y="9"/>
                  </a:lnTo>
                  <a:lnTo>
                    <a:pt x="87" y="0"/>
                  </a:lnTo>
                  <a:lnTo>
                    <a:pt x="0" y="36"/>
                  </a:lnTo>
                  <a:lnTo>
                    <a:pt x="3" y="36"/>
                  </a:lnTo>
                  <a:lnTo>
                    <a:pt x="6" y="36"/>
                  </a:lnTo>
                  <a:close/>
                </a:path>
              </a:pathLst>
            </a:custGeom>
            <a:solidFill>
              <a:srgbClr val="FFFFFF"/>
            </a:solidFill>
            <a:ln w="9525">
              <a:noFill/>
              <a:round/>
              <a:headEnd/>
              <a:tailEnd/>
            </a:ln>
          </p:spPr>
          <p:txBody>
            <a:bodyPr/>
            <a:lstStyle/>
            <a:p>
              <a:endParaRPr lang="tr-TR"/>
            </a:p>
          </p:txBody>
        </p:sp>
        <p:sp>
          <p:nvSpPr>
            <p:cNvPr id="43505" name="Freeform 497"/>
            <p:cNvSpPr>
              <a:spLocks/>
            </p:cNvSpPr>
            <p:nvPr/>
          </p:nvSpPr>
          <p:spPr bwMode="auto">
            <a:xfrm>
              <a:off x="3545" y="700"/>
              <a:ext cx="41" cy="57"/>
            </a:xfrm>
            <a:custGeom>
              <a:avLst/>
              <a:gdLst/>
              <a:ahLst/>
              <a:cxnLst>
                <a:cxn ang="0">
                  <a:pos x="223" y="288"/>
                </a:cxn>
                <a:cxn ang="0">
                  <a:pos x="234" y="296"/>
                </a:cxn>
                <a:cxn ang="0">
                  <a:pos x="249" y="303"/>
                </a:cxn>
                <a:cxn ang="0">
                  <a:pos x="262" y="285"/>
                </a:cxn>
                <a:cxn ang="0">
                  <a:pos x="273" y="264"/>
                </a:cxn>
                <a:cxn ang="0">
                  <a:pos x="282" y="245"/>
                </a:cxn>
                <a:cxn ang="0">
                  <a:pos x="290" y="221"/>
                </a:cxn>
                <a:cxn ang="0">
                  <a:pos x="279" y="229"/>
                </a:cxn>
                <a:cxn ang="0">
                  <a:pos x="270" y="236"/>
                </a:cxn>
                <a:cxn ang="0">
                  <a:pos x="250" y="235"/>
                </a:cxn>
                <a:cxn ang="0">
                  <a:pos x="239" y="226"/>
                </a:cxn>
                <a:cxn ang="0">
                  <a:pos x="155" y="282"/>
                </a:cxn>
                <a:cxn ang="0">
                  <a:pos x="140" y="282"/>
                </a:cxn>
                <a:cxn ang="0">
                  <a:pos x="144" y="245"/>
                </a:cxn>
                <a:cxn ang="0">
                  <a:pos x="184" y="182"/>
                </a:cxn>
                <a:cxn ang="0">
                  <a:pos x="233" y="116"/>
                </a:cxn>
                <a:cxn ang="0">
                  <a:pos x="276" y="42"/>
                </a:cxn>
                <a:cxn ang="0">
                  <a:pos x="192" y="87"/>
                </a:cxn>
                <a:cxn ang="0">
                  <a:pos x="188" y="86"/>
                </a:cxn>
                <a:cxn ang="0">
                  <a:pos x="177" y="77"/>
                </a:cxn>
                <a:cxn ang="0">
                  <a:pos x="155" y="42"/>
                </a:cxn>
                <a:cxn ang="0">
                  <a:pos x="144" y="49"/>
                </a:cxn>
                <a:cxn ang="0">
                  <a:pos x="132" y="63"/>
                </a:cxn>
                <a:cxn ang="0">
                  <a:pos x="128" y="106"/>
                </a:cxn>
                <a:cxn ang="0">
                  <a:pos x="129" y="180"/>
                </a:cxn>
                <a:cxn ang="0">
                  <a:pos x="120" y="258"/>
                </a:cxn>
                <a:cxn ang="0">
                  <a:pos x="104" y="332"/>
                </a:cxn>
                <a:cxn ang="0">
                  <a:pos x="90" y="369"/>
                </a:cxn>
                <a:cxn ang="0">
                  <a:pos x="79" y="370"/>
                </a:cxn>
                <a:cxn ang="0">
                  <a:pos x="79" y="143"/>
                </a:cxn>
                <a:cxn ang="0">
                  <a:pos x="55" y="140"/>
                </a:cxn>
                <a:cxn ang="0">
                  <a:pos x="36" y="152"/>
                </a:cxn>
                <a:cxn ang="0">
                  <a:pos x="17" y="172"/>
                </a:cxn>
                <a:cxn ang="0">
                  <a:pos x="2" y="190"/>
                </a:cxn>
                <a:cxn ang="0">
                  <a:pos x="2" y="203"/>
                </a:cxn>
                <a:cxn ang="0">
                  <a:pos x="8" y="209"/>
                </a:cxn>
                <a:cxn ang="0">
                  <a:pos x="27" y="211"/>
                </a:cxn>
                <a:cxn ang="0">
                  <a:pos x="32" y="396"/>
                </a:cxn>
                <a:cxn ang="0">
                  <a:pos x="38" y="396"/>
                </a:cxn>
                <a:cxn ang="0">
                  <a:pos x="43" y="396"/>
                </a:cxn>
              </a:cxnLst>
              <a:rect l="0" t="0" r="r" b="b"/>
              <a:pathLst>
                <a:path w="290" h="396">
                  <a:moveTo>
                    <a:pt x="43" y="396"/>
                  </a:moveTo>
                  <a:lnTo>
                    <a:pt x="223" y="288"/>
                  </a:lnTo>
                  <a:lnTo>
                    <a:pt x="227" y="293"/>
                  </a:lnTo>
                  <a:lnTo>
                    <a:pt x="234" y="296"/>
                  </a:lnTo>
                  <a:lnTo>
                    <a:pt x="240" y="300"/>
                  </a:lnTo>
                  <a:lnTo>
                    <a:pt x="249" y="303"/>
                  </a:lnTo>
                  <a:lnTo>
                    <a:pt x="255" y="295"/>
                  </a:lnTo>
                  <a:lnTo>
                    <a:pt x="262" y="285"/>
                  </a:lnTo>
                  <a:lnTo>
                    <a:pt x="267" y="275"/>
                  </a:lnTo>
                  <a:lnTo>
                    <a:pt x="273" y="264"/>
                  </a:lnTo>
                  <a:lnTo>
                    <a:pt x="277" y="254"/>
                  </a:lnTo>
                  <a:lnTo>
                    <a:pt x="282" y="245"/>
                  </a:lnTo>
                  <a:lnTo>
                    <a:pt x="286" y="234"/>
                  </a:lnTo>
                  <a:lnTo>
                    <a:pt x="290" y="221"/>
                  </a:lnTo>
                  <a:lnTo>
                    <a:pt x="285" y="225"/>
                  </a:lnTo>
                  <a:lnTo>
                    <a:pt x="279" y="229"/>
                  </a:lnTo>
                  <a:lnTo>
                    <a:pt x="274" y="233"/>
                  </a:lnTo>
                  <a:lnTo>
                    <a:pt x="270" y="236"/>
                  </a:lnTo>
                  <a:lnTo>
                    <a:pt x="259" y="236"/>
                  </a:lnTo>
                  <a:lnTo>
                    <a:pt x="250" y="235"/>
                  </a:lnTo>
                  <a:lnTo>
                    <a:pt x="242" y="233"/>
                  </a:lnTo>
                  <a:lnTo>
                    <a:pt x="239" y="226"/>
                  </a:lnTo>
                  <a:lnTo>
                    <a:pt x="162" y="277"/>
                  </a:lnTo>
                  <a:lnTo>
                    <a:pt x="155" y="282"/>
                  </a:lnTo>
                  <a:lnTo>
                    <a:pt x="149" y="282"/>
                  </a:lnTo>
                  <a:lnTo>
                    <a:pt x="140" y="282"/>
                  </a:lnTo>
                  <a:lnTo>
                    <a:pt x="136" y="277"/>
                  </a:lnTo>
                  <a:lnTo>
                    <a:pt x="144" y="245"/>
                  </a:lnTo>
                  <a:lnTo>
                    <a:pt x="162" y="212"/>
                  </a:lnTo>
                  <a:lnTo>
                    <a:pt x="184" y="182"/>
                  </a:lnTo>
                  <a:lnTo>
                    <a:pt x="209" y="149"/>
                  </a:lnTo>
                  <a:lnTo>
                    <a:pt x="233" y="116"/>
                  </a:lnTo>
                  <a:lnTo>
                    <a:pt x="257" y="80"/>
                  </a:lnTo>
                  <a:lnTo>
                    <a:pt x="276" y="42"/>
                  </a:lnTo>
                  <a:lnTo>
                    <a:pt x="290" y="0"/>
                  </a:lnTo>
                  <a:lnTo>
                    <a:pt x="192" y="87"/>
                  </a:lnTo>
                  <a:lnTo>
                    <a:pt x="190" y="89"/>
                  </a:lnTo>
                  <a:lnTo>
                    <a:pt x="188" y="86"/>
                  </a:lnTo>
                  <a:lnTo>
                    <a:pt x="182" y="81"/>
                  </a:lnTo>
                  <a:lnTo>
                    <a:pt x="177" y="77"/>
                  </a:lnTo>
                  <a:lnTo>
                    <a:pt x="162" y="40"/>
                  </a:lnTo>
                  <a:lnTo>
                    <a:pt x="155" y="42"/>
                  </a:lnTo>
                  <a:lnTo>
                    <a:pt x="150" y="44"/>
                  </a:lnTo>
                  <a:lnTo>
                    <a:pt x="144" y="49"/>
                  </a:lnTo>
                  <a:lnTo>
                    <a:pt x="141" y="52"/>
                  </a:lnTo>
                  <a:lnTo>
                    <a:pt x="132" y="63"/>
                  </a:lnTo>
                  <a:lnTo>
                    <a:pt x="125" y="72"/>
                  </a:lnTo>
                  <a:lnTo>
                    <a:pt x="128" y="106"/>
                  </a:lnTo>
                  <a:lnTo>
                    <a:pt x="130" y="142"/>
                  </a:lnTo>
                  <a:lnTo>
                    <a:pt x="129" y="180"/>
                  </a:lnTo>
                  <a:lnTo>
                    <a:pt x="127" y="219"/>
                  </a:lnTo>
                  <a:lnTo>
                    <a:pt x="120" y="258"/>
                  </a:lnTo>
                  <a:lnTo>
                    <a:pt x="114" y="296"/>
                  </a:lnTo>
                  <a:lnTo>
                    <a:pt x="104" y="332"/>
                  </a:lnTo>
                  <a:lnTo>
                    <a:pt x="94" y="366"/>
                  </a:lnTo>
                  <a:lnTo>
                    <a:pt x="90" y="369"/>
                  </a:lnTo>
                  <a:lnTo>
                    <a:pt x="86" y="370"/>
                  </a:lnTo>
                  <a:lnTo>
                    <a:pt x="79" y="370"/>
                  </a:lnTo>
                  <a:lnTo>
                    <a:pt x="74" y="370"/>
                  </a:lnTo>
                  <a:lnTo>
                    <a:pt x="79" y="143"/>
                  </a:lnTo>
                  <a:lnTo>
                    <a:pt x="66" y="140"/>
                  </a:lnTo>
                  <a:lnTo>
                    <a:pt x="55" y="140"/>
                  </a:lnTo>
                  <a:lnTo>
                    <a:pt x="45" y="146"/>
                  </a:lnTo>
                  <a:lnTo>
                    <a:pt x="36" y="152"/>
                  </a:lnTo>
                  <a:lnTo>
                    <a:pt x="26" y="162"/>
                  </a:lnTo>
                  <a:lnTo>
                    <a:pt x="17" y="172"/>
                  </a:lnTo>
                  <a:lnTo>
                    <a:pt x="8" y="183"/>
                  </a:lnTo>
                  <a:lnTo>
                    <a:pt x="2" y="190"/>
                  </a:lnTo>
                  <a:lnTo>
                    <a:pt x="0" y="198"/>
                  </a:lnTo>
                  <a:lnTo>
                    <a:pt x="2" y="203"/>
                  </a:lnTo>
                  <a:lnTo>
                    <a:pt x="4" y="208"/>
                  </a:lnTo>
                  <a:lnTo>
                    <a:pt x="8" y="209"/>
                  </a:lnTo>
                  <a:lnTo>
                    <a:pt x="17" y="211"/>
                  </a:lnTo>
                  <a:lnTo>
                    <a:pt x="27" y="211"/>
                  </a:lnTo>
                  <a:lnTo>
                    <a:pt x="58" y="247"/>
                  </a:lnTo>
                  <a:lnTo>
                    <a:pt x="32" y="396"/>
                  </a:lnTo>
                  <a:lnTo>
                    <a:pt x="33" y="396"/>
                  </a:lnTo>
                  <a:lnTo>
                    <a:pt x="38" y="396"/>
                  </a:lnTo>
                  <a:lnTo>
                    <a:pt x="41" y="396"/>
                  </a:lnTo>
                  <a:lnTo>
                    <a:pt x="43" y="396"/>
                  </a:lnTo>
                  <a:close/>
                </a:path>
              </a:pathLst>
            </a:custGeom>
            <a:solidFill>
              <a:srgbClr val="FFFFFF"/>
            </a:solidFill>
            <a:ln w="9525">
              <a:noFill/>
              <a:round/>
              <a:headEnd/>
              <a:tailEnd/>
            </a:ln>
          </p:spPr>
          <p:txBody>
            <a:bodyPr/>
            <a:lstStyle/>
            <a:p>
              <a:endParaRPr lang="tr-TR"/>
            </a:p>
          </p:txBody>
        </p:sp>
        <p:sp>
          <p:nvSpPr>
            <p:cNvPr id="43506" name="Freeform 498"/>
            <p:cNvSpPr>
              <a:spLocks/>
            </p:cNvSpPr>
            <p:nvPr/>
          </p:nvSpPr>
          <p:spPr bwMode="auto">
            <a:xfrm>
              <a:off x="3449" y="729"/>
              <a:ext cx="36" cy="50"/>
            </a:xfrm>
            <a:custGeom>
              <a:avLst/>
              <a:gdLst/>
              <a:ahLst/>
              <a:cxnLst>
                <a:cxn ang="0">
                  <a:pos x="40" y="346"/>
                </a:cxn>
                <a:cxn ang="0">
                  <a:pos x="93" y="330"/>
                </a:cxn>
                <a:cxn ang="0">
                  <a:pos x="103" y="325"/>
                </a:cxn>
                <a:cxn ang="0">
                  <a:pos x="113" y="316"/>
                </a:cxn>
                <a:cxn ang="0">
                  <a:pos x="120" y="306"/>
                </a:cxn>
                <a:cxn ang="0">
                  <a:pos x="123" y="294"/>
                </a:cxn>
                <a:cxn ang="0">
                  <a:pos x="119" y="291"/>
                </a:cxn>
                <a:cxn ang="0">
                  <a:pos x="114" y="287"/>
                </a:cxn>
                <a:cxn ang="0">
                  <a:pos x="109" y="284"/>
                </a:cxn>
                <a:cxn ang="0">
                  <a:pos x="102" y="279"/>
                </a:cxn>
                <a:cxn ang="0">
                  <a:pos x="98" y="276"/>
                </a:cxn>
                <a:cxn ang="0">
                  <a:pos x="96" y="269"/>
                </a:cxn>
                <a:cxn ang="0">
                  <a:pos x="95" y="263"/>
                </a:cxn>
                <a:cxn ang="0">
                  <a:pos x="95" y="256"/>
                </a:cxn>
                <a:cxn ang="0">
                  <a:pos x="95" y="250"/>
                </a:cxn>
                <a:cxn ang="0">
                  <a:pos x="96" y="243"/>
                </a:cxn>
                <a:cxn ang="0">
                  <a:pos x="98" y="238"/>
                </a:cxn>
                <a:cxn ang="0">
                  <a:pos x="102" y="232"/>
                </a:cxn>
                <a:cxn ang="0">
                  <a:pos x="138" y="191"/>
                </a:cxn>
                <a:cxn ang="0">
                  <a:pos x="128" y="194"/>
                </a:cxn>
                <a:cxn ang="0">
                  <a:pos x="120" y="198"/>
                </a:cxn>
                <a:cxn ang="0">
                  <a:pos x="108" y="198"/>
                </a:cxn>
                <a:cxn ang="0">
                  <a:pos x="97" y="191"/>
                </a:cxn>
                <a:cxn ang="0">
                  <a:pos x="94" y="190"/>
                </a:cxn>
                <a:cxn ang="0">
                  <a:pos x="91" y="186"/>
                </a:cxn>
                <a:cxn ang="0">
                  <a:pos x="89" y="181"/>
                </a:cxn>
                <a:cxn ang="0">
                  <a:pos x="87" y="176"/>
                </a:cxn>
                <a:cxn ang="0">
                  <a:pos x="93" y="140"/>
                </a:cxn>
                <a:cxn ang="0">
                  <a:pos x="221" y="98"/>
                </a:cxn>
                <a:cxn ang="0">
                  <a:pos x="253" y="16"/>
                </a:cxn>
                <a:cxn ang="0">
                  <a:pos x="251" y="12"/>
                </a:cxn>
                <a:cxn ang="0">
                  <a:pos x="250" y="8"/>
                </a:cxn>
                <a:cxn ang="0">
                  <a:pos x="247" y="5"/>
                </a:cxn>
                <a:cxn ang="0">
                  <a:pos x="242" y="0"/>
                </a:cxn>
                <a:cxn ang="0">
                  <a:pos x="77" y="125"/>
                </a:cxn>
                <a:cxn ang="0">
                  <a:pos x="46" y="263"/>
                </a:cxn>
                <a:cxn ang="0">
                  <a:pos x="0" y="336"/>
                </a:cxn>
                <a:cxn ang="0">
                  <a:pos x="5" y="340"/>
                </a:cxn>
                <a:cxn ang="0">
                  <a:pos x="15" y="342"/>
                </a:cxn>
                <a:cxn ang="0">
                  <a:pos x="21" y="345"/>
                </a:cxn>
                <a:cxn ang="0">
                  <a:pos x="27" y="346"/>
                </a:cxn>
                <a:cxn ang="0">
                  <a:pos x="34" y="346"/>
                </a:cxn>
                <a:cxn ang="0">
                  <a:pos x="40" y="346"/>
                </a:cxn>
              </a:cxnLst>
              <a:rect l="0" t="0" r="r" b="b"/>
              <a:pathLst>
                <a:path w="253" h="346">
                  <a:moveTo>
                    <a:pt x="40" y="346"/>
                  </a:moveTo>
                  <a:lnTo>
                    <a:pt x="93" y="330"/>
                  </a:lnTo>
                  <a:lnTo>
                    <a:pt x="103" y="325"/>
                  </a:lnTo>
                  <a:lnTo>
                    <a:pt x="113" y="316"/>
                  </a:lnTo>
                  <a:lnTo>
                    <a:pt x="120" y="306"/>
                  </a:lnTo>
                  <a:lnTo>
                    <a:pt x="123" y="294"/>
                  </a:lnTo>
                  <a:lnTo>
                    <a:pt x="119" y="291"/>
                  </a:lnTo>
                  <a:lnTo>
                    <a:pt x="114" y="287"/>
                  </a:lnTo>
                  <a:lnTo>
                    <a:pt x="109" y="284"/>
                  </a:lnTo>
                  <a:lnTo>
                    <a:pt x="102" y="279"/>
                  </a:lnTo>
                  <a:lnTo>
                    <a:pt x="98" y="276"/>
                  </a:lnTo>
                  <a:lnTo>
                    <a:pt x="96" y="269"/>
                  </a:lnTo>
                  <a:lnTo>
                    <a:pt x="95" y="263"/>
                  </a:lnTo>
                  <a:lnTo>
                    <a:pt x="95" y="256"/>
                  </a:lnTo>
                  <a:lnTo>
                    <a:pt x="95" y="250"/>
                  </a:lnTo>
                  <a:lnTo>
                    <a:pt x="96" y="243"/>
                  </a:lnTo>
                  <a:lnTo>
                    <a:pt x="98" y="238"/>
                  </a:lnTo>
                  <a:lnTo>
                    <a:pt x="102" y="232"/>
                  </a:lnTo>
                  <a:lnTo>
                    <a:pt x="138" y="191"/>
                  </a:lnTo>
                  <a:lnTo>
                    <a:pt x="128" y="194"/>
                  </a:lnTo>
                  <a:lnTo>
                    <a:pt x="120" y="198"/>
                  </a:lnTo>
                  <a:lnTo>
                    <a:pt x="108" y="198"/>
                  </a:lnTo>
                  <a:lnTo>
                    <a:pt x="97" y="191"/>
                  </a:lnTo>
                  <a:lnTo>
                    <a:pt x="94" y="190"/>
                  </a:lnTo>
                  <a:lnTo>
                    <a:pt x="91" y="186"/>
                  </a:lnTo>
                  <a:lnTo>
                    <a:pt x="89" y="181"/>
                  </a:lnTo>
                  <a:lnTo>
                    <a:pt x="87" y="176"/>
                  </a:lnTo>
                  <a:lnTo>
                    <a:pt x="93" y="140"/>
                  </a:lnTo>
                  <a:lnTo>
                    <a:pt x="221" y="98"/>
                  </a:lnTo>
                  <a:lnTo>
                    <a:pt x="253" y="16"/>
                  </a:lnTo>
                  <a:lnTo>
                    <a:pt x="251" y="12"/>
                  </a:lnTo>
                  <a:lnTo>
                    <a:pt x="250" y="8"/>
                  </a:lnTo>
                  <a:lnTo>
                    <a:pt x="247" y="5"/>
                  </a:lnTo>
                  <a:lnTo>
                    <a:pt x="242" y="0"/>
                  </a:lnTo>
                  <a:lnTo>
                    <a:pt x="77" y="125"/>
                  </a:lnTo>
                  <a:lnTo>
                    <a:pt x="46" y="263"/>
                  </a:lnTo>
                  <a:lnTo>
                    <a:pt x="0" y="336"/>
                  </a:lnTo>
                  <a:lnTo>
                    <a:pt x="5" y="340"/>
                  </a:lnTo>
                  <a:lnTo>
                    <a:pt x="15" y="342"/>
                  </a:lnTo>
                  <a:lnTo>
                    <a:pt x="21" y="345"/>
                  </a:lnTo>
                  <a:lnTo>
                    <a:pt x="27" y="346"/>
                  </a:lnTo>
                  <a:lnTo>
                    <a:pt x="34" y="346"/>
                  </a:lnTo>
                  <a:lnTo>
                    <a:pt x="40" y="346"/>
                  </a:lnTo>
                  <a:close/>
                </a:path>
              </a:pathLst>
            </a:custGeom>
            <a:solidFill>
              <a:srgbClr val="FFFFFF"/>
            </a:solidFill>
            <a:ln w="9525">
              <a:noFill/>
              <a:round/>
              <a:headEnd/>
              <a:tailEnd/>
            </a:ln>
          </p:spPr>
          <p:txBody>
            <a:bodyPr/>
            <a:lstStyle/>
            <a:p>
              <a:endParaRPr lang="tr-TR"/>
            </a:p>
          </p:txBody>
        </p:sp>
        <p:sp>
          <p:nvSpPr>
            <p:cNvPr id="43507" name="Freeform 499"/>
            <p:cNvSpPr>
              <a:spLocks/>
            </p:cNvSpPr>
            <p:nvPr/>
          </p:nvSpPr>
          <p:spPr bwMode="auto">
            <a:xfrm>
              <a:off x="3474" y="754"/>
              <a:ext cx="9" cy="17"/>
            </a:xfrm>
            <a:custGeom>
              <a:avLst/>
              <a:gdLst/>
              <a:ahLst/>
              <a:cxnLst>
                <a:cxn ang="0">
                  <a:pos x="0" y="113"/>
                </a:cxn>
                <a:cxn ang="0">
                  <a:pos x="13" y="103"/>
                </a:cxn>
                <a:cxn ang="0">
                  <a:pos x="25" y="91"/>
                </a:cxn>
                <a:cxn ang="0">
                  <a:pos x="34" y="78"/>
                </a:cxn>
                <a:cxn ang="0">
                  <a:pos x="42" y="63"/>
                </a:cxn>
                <a:cxn ang="0">
                  <a:pos x="47" y="48"/>
                </a:cxn>
                <a:cxn ang="0">
                  <a:pos x="53" y="31"/>
                </a:cxn>
                <a:cxn ang="0">
                  <a:pos x="57" y="16"/>
                </a:cxn>
                <a:cxn ang="0">
                  <a:pos x="62" y="0"/>
                </a:cxn>
                <a:cxn ang="0">
                  <a:pos x="0" y="113"/>
                </a:cxn>
              </a:cxnLst>
              <a:rect l="0" t="0" r="r" b="b"/>
              <a:pathLst>
                <a:path w="62" h="113">
                  <a:moveTo>
                    <a:pt x="0" y="113"/>
                  </a:moveTo>
                  <a:lnTo>
                    <a:pt x="13" y="103"/>
                  </a:lnTo>
                  <a:lnTo>
                    <a:pt x="25" y="91"/>
                  </a:lnTo>
                  <a:lnTo>
                    <a:pt x="34" y="78"/>
                  </a:lnTo>
                  <a:lnTo>
                    <a:pt x="42" y="63"/>
                  </a:lnTo>
                  <a:lnTo>
                    <a:pt x="47" y="48"/>
                  </a:lnTo>
                  <a:lnTo>
                    <a:pt x="53" y="31"/>
                  </a:lnTo>
                  <a:lnTo>
                    <a:pt x="57" y="16"/>
                  </a:lnTo>
                  <a:lnTo>
                    <a:pt x="62" y="0"/>
                  </a:lnTo>
                  <a:lnTo>
                    <a:pt x="0" y="113"/>
                  </a:lnTo>
                  <a:close/>
                </a:path>
              </a:pathLst>
            </a:custGeom>
            <a:solidFill>
              <a:srgbClr val="FFFFFF"/>
            </a:solidFill>
            <a:ln w="9525">
              <a:noFill/>
              <a:round/>
              <a:headEnd/>
              <a:tailEnd/>
            </a:ln>
          </p:spPr>
          <p:txBody>
            <a:bodyPr/>
            <a:lstStyle/>
            <a:p>
              <a:endParaRPr lang="tr-TR"/>
            </a:p>
          </p:txBody>
        </p:sp>
        <p:sp>
          <p:nvSpPr>
            <p:cNvPr id="43508" name="Freeform 500"/>
            <p:cNvSpPr>
              <a:spLocks/>
            </p:cNvSpPr>
            <p:nvPr/>
          </p:nvSpPr>
          <p:spPr bwMode="auto">
            <a:xfrm>
              <a:off x="3639" y="715"/>
              <a:ext cx="16" cy="15"/>
            </a:xfrm>
            <a:custGeom>
              <a:avLst/>
              <a:gdLst/>
              <a:ahLst/>
              <a:cxnLst>
                <a:cxn ang="0">
                  <a:pos x="87" y="83"/>
                </a:cxn>
                <a:cxn ang="0">
                  <a:pos x="113" y="32"/>
                </a:cxn>
                <a:cxn ang="0">
                  <a:pos x="106" y="38"/>
                </a:cxn>
                <a:cxn ang="0">
                  <a:pos x="101" y="43"/>
                </a:cxn>
                <a:cxn ang="0">
                  <a:pos x="96" y="47"/>
                </a:cxn>
                <a:cxn ang="0">
                  <a:pos x="92" y="52"/>
                </a:cxn>
                <a:cxn ang="0">
                  <a:pos x="80" y="50"/>
                </a:cxn>
                <a:cxn ang="0">
                  <a:pos x="71" y="47"/>
                </a:cxn>
                <a:cxn ang="0">
                  <a:pos x="62" y="44"/>
                </a:cxn>
                <a:cxn ang="0">
                  <a:pos x="57" y="36"/>
                </a:cxn>
                <a:cxn ang="0">
                  <a:pos x="57" y="0"/>
                </a:cxn>
                <a:cxn ang="0">
                  <a:pos x="0" y="109"/>
                </a:cxn>
                <a:cxn ang="0">
                  <a:pos x="62" y="83"/>
                </a:cxn>
                <a:cxn ang="0">
                  <a:pos x="67" y="88"/>
                </a:cxn>
                <a:cxn ang="0">
                  <a:pos x="74" y="89"/>
                </a:cxn>
                <a:cxn ang="0">
                  <a:pos x="79" y="87"/>
                </a:cxn>
                <a:cxn ang="0">
                  <a:pos x="87" y="83"/>
                </a:cxn>
              </a:cxnLst>
              <a:rect l="0" t="0" r="r" b="b"/>
              <a:pathLst>
                <a:path w="113" h="109">
                  <a:moveTo>
                    <a:pt x="87" y="83"/>
                  </a:moveTo>
                  <a:lnTo>
                    <a:pt x="113" y="32"/>
                  </a:lnTo>
                  <a:lnTo>
                    <a:pt x="106" y="38"/>
                  </a:lnTo>
                  <a:lnTo>
                    <a:pt x="101" y="43"/>
                  </a:lnTo>
                  <a:lnTo>
                    <a:pt x="96" y="47"/>
                  </a:lnTo>
                  <a:lnTo>
                    <a:pt x="92" y="52"/>
                  </a:lnTo>
                  <a:lnTo>
                    <a:pt x="80" y="50"/>
                  </a:lnTo>
                  <a:lnTo>
                    <a:pt x="71" y="47"/>
                  </a:lnTo>
                  <a:lnTo>
                    <a:pt x="62" y="44"/>
                  </a:lnTo>
                  <a:lnTo>
                    <a:pt x="57" y="36"/>
                  </a:lnTo>
                  <a:lnTo>
                    <a:pt x="57" y="0"/>
                  </a:lnTo>
                  <a:lnTo>
                    <a:pt x="0" y="109"/>
                  </a:lnTo>
                  <a:lnTo>
                    <a:pt x="62" y="83"/>
                  </a:lnTo>
                  <a:lnTo>
                    <a:pt x="67" y="88"/>
                  </a:lnTo>
                  <a:lnTo>
                    <a:pt x="74" y="89"/>
                  </a:lnTo>
                  <a:lnTo>
                    <a:pt x="79" y="87"/>
                  </a:lnTo>
                  <a:lnTo>
                    <a:pt x="87" y="83"/>
                  </a:lnTo>
                  <a:close/>
                </a:path>
              </a:pathLst>
            </a:custGeom>
            <a:solidFill>
              <a:srgbClr val="FFFFFF"/>
            </a:solidFill>
            <a:ln w="9525">
              <a:noFill/>
              <a:round/>
              <a:headEnd/>
              <a:tailEnd/>
            </a:ln>
          </p:spPr>
          <p:txBody>
            <a:bodyPr/>
            <a:lstStyle/>
            <a:p>
              <a:endParaRPr lang="tr-TR"/>
            </a:p>
          </p:txBody>
        </p:sp>
        <p:sp>
          <p:nvSpPr>
            <p:cNvPr id="43509" name="Freeform 501"/>
            <p:cNvSpPr>
              <a:spLocks/>
            </p:cNvSpPr>
            <p:nvPr/>
          </p:nvSpPr>
          <p:spPr bwMode="auto">
            <a:xfrm>
              <a:off x="3670" y="706"/>
              <a:ext cx="17" cy="14"/>
            </a:xfrm>
            <a:custGeom>
              <a:avLst/>
              <a:gdLst/>
              <a:ahLst/>
              <a:cxnLst>
                <a:cxn ang="0">
                  <a:pos x="10" y="93"/>
                </a:cxn>
                <a:cxn ang="0">
                  <a:pos x="118" y="16"/>
                </a:cxn>
                <a:cxn ang="0">
                  <a:pos x="119" y="9"/>
                </a:cxn>
                <a:cxn ang="0">
                  <a:pos x="118" y="0"/>
                </a:cxn>
                <a:cxn ang="0">
                  <a:pos x="0" y="72"/>
                </a:cxn>
                <a:cxn ang="0">
                  <a:pos x="0" y="80"/>
                </a:cxn>
                <a:cxn ang="0">
                  <a:pos x="1" y="88"/>
                </a:cxn>
                <a:cxn ang="0">
                  <a:pos x="3" y="94"/>
                </a:cxn>
                <a:cxn ang="0">
                  <a:pos x="10" y="93"/>
                </a:cxn>
              </a:cxnLst>
              <a:rect l="0" t="0" r="r" b="b"/>
              <a:pathLst>
                <a:path w="119" h="94">
                  <a:moveTo>
                    <a:pt x="10" y="93"/>
                  </a:moveTo>
                  <a:lnTo>
                    <a:pt x="118" y="16"/>
                  </a:lnTo>
                  <a:lnTo>
                    <a:pt x="119" y="9"/>
                  </a:lnTo>
                  <a:lnTo>
                    <a:pt x="118" y="0"/>
                  </a:lnTo>
                  <a:lnTo>
                    <a:pt x="0" y="72"/>
                  </a:lnTo>
                  <a:lnTo>
                    <a:pt x="0" y="80"/>
                  </a:lnTo>
                  <a:lnTo>
                    <a:pt x="1" y="88"/>
                  </a:lnTo>
                  <a:lnTo>
                    <a:pt x="3" y="94"/>
                  </a:lnTo>
                  <a:lnTo>
                    <a:pt x="10" y="93"/>
                  </a:lnTo>
                  <a:close/>
                </a:path>
              </a:pathLst>
            </a:custGeom>
            <a:solidFill>
              <a:srgbClr val="FFFFFF"/>
            </a:solidFill>
            <a:ln w="9525">
              <a:noFill/>
              <a:round/>
              <a:headEnd/>
              <a:tailEnd/>
            </a:ln>
          </p:spPr>
          <p:txBody>
            <a:bodyPr/>
            <a:lstStyle/>
            <a:p>
              <a:endParaRPr lang="tr-TR"/>
            </a:p>
          </p:txBody>
        </p:sp>
        <p:sp>
          <p:nvSpPr>
            <p:cNvPr id="43510" name="Freeform 502"/>
            <p:cNvSpPr>
              <a:spLocks/>
            </p:cNvSpPr>
            <p:nvPr/>
          </p:nvSpPr>
          <p:spPr bwMode="auto">
            <a:xfrm>
              <a:off x="3751" y="691"/>
              <a:ext cx="6" cy="8"/>
            </a:xfrm>
            <a:custGeom>
              <a:avLst/>
              <a:gdLst/>
              <a:ahLst/>
              <a:cxnLst>
                <a:cxn ang="0">
                  <a:pos x="41" y="45"/>
                </a:cxn>
                <a:cxn ang="0">
                  <a:pos x="40" y="42"/>
                </a:cxn>
                <a:cxn ang="0">
                  <a:pos x="38" y="38"/>
                </a:cxn>
                <a:cxn ang="0">
                  <a:pos x="35" y="31"/>
                </a:cxn>
                <a:cxn ang="0">
                  <a:pos x="32" y="20"/>
                </a:cxn>
                <a:cxn ang="0">
                  <a:pos x="28" y="14"/>
                </a:cxn>
                <a:cxn ang="0">
                  <a:pos x="22" y="8"/>
                </a:cxn>
                <a:cxn ang="0">
                  <a:pos x="11" y="4"/>
                </a:cxn>
                <a:cxn ang="0">
                  <a:pos x="0" y="0"/>
                </a:cxn>
                <a:cxn ang="0">
                  <a:pos x="4" y="8"/>
                </a:cxn>
                <a:cxn ang="0">
                  <a:pos x="10" y="15"/>
                </a:cxn>
                <a:cxn ang="0">
                  <a:pos x="14" y="21"/>
                </a:cxn>
                <a:cxn ang="0">
                  <a:pos x="20" y="27"/>
                </a:cxn>
                <a:cxn ang="0">
                  <a:pos x="24" y="33"/>
                </a:cxn>
                <a:cxn ang="0">
                  <a:pos x="28" y="40"/>
                </a:cxn>
                <a:cxn ang="0">
                  <a:pos x="33" y="48"/>
                </a:cxn>
                <a:cxn ang="0">
                  <a:pos x="37" y="56"/>
                </a:cxn>
                <a:cxn ang="0">
                  <a:pos x="37" y="55"/>
                </a:cxn>
                <a:cxn ang="0">
                  <a:pos x="39" y="51"/>
                </a:cxn>
                <a:cxn ang="0">
                  <a:pos x="40" y="48"/>
                </a:cxn>
                <a:cxn ang="0">
                  <a:pos x="41" y="45"/>
                </a:cxn>
              </a:cxnLst>
              <a:rect l="0" t="0" r="r" b="b"/>
              <a:pathLst>
                <a:path w="41" h="56">
                  <a:moveTo>
                    <a:pt x="41" y="45"/>
                  </a:moveTo>
                  <a:lnTo>
                    <a:pt x="40" y="42"/>
                  </a:lnTo>
                  <a:lnTo>
                    <a:pt x="38" y="38"/>
                  </a:lnTo>
                  <a:lnTo>
                    <a:pt x="35" y="31"/>
                  </a:lnTo>
                  <a:lnTo>
                    <a:pt x="32" y="20"/>
                  </a:lnTo>
                  <a:lnTo>
                    <a:pt x="28" y="14"/>
                  </a:lnTo>
                  <a:lnTo>
                    <a:pt x="22" y="8"/>
                  </a:lnTo>
                  <a:lnTo>
                    <a:pt x="11" y="4"/>
                  </a:lnTo>
                  <a:lnTo>
                    <a:pt x="0" y="0"/>
                  </a:lnTo>
                  <a:lnTo>
                    <a:pt x="4" y="8"/>
                  </a:lnTo>
                  <a:lnTo>
                    <a:pt x="10" y="15"/>
                  </a:lnTo>
                  <a:lnTo>
                    <a:pt x="14" y="21"/>
                  </a:lnTo>
                  <a:lnTo>
                    <a:pt x="20" y="27"/>
                  </a:lnTo>
                  <a:lnTo>
                    <a:pt x="24" y="33"/>
                  </a:lnTo>
                  <a:lnTo>
                    <a:pt x="28" y="40"/>
                  </a:lnTo>
                  <a:lnTo>
                    <a:pt x="33" y="48"/>
                  </a:lnTo>
                  <a:lnTo>
                    <a:pt x="37" y="56"/>
                  </a:lnTo>
                  <a:lnTo>
                    <a:pt x="37" y="55"/>
                  </a:lnTo>
                  <a:lnTo>
                    <a:pt x="39" y="51"/>
                  </a:lnTo>
                  <a:lnTo>
                    <a:pt x="40" y="48"/>
                  </a:lnTo>
                  <a:lnTo>
                    <a:pt x="41" y="45"/>
                  </a:lnTo>
                  <a:close/>
                </a:path>
              </a:pathLst>
            </a:custGeom>
            <a:solidFill>
              <a:srgbClr val="FFFFFF"/>
            </a:solidFill>
            <a:ln w="9525">
              <a:noFill/>
              <a:round/>
              <a:headEnd/>
              <a:tailEnd/>
            </a:ln>
          </p:spPr>
          <p:txBody>
            <a:bodyPr/>
            <a:lstStyle/>
            <a:p>
              <a:endParaRPr lang="tr-TR"/>
            </a:p>
          </p:txBody>
        </p:sp>
        <p:sp>
          <p:nvSpPr>
            <p:cNvPr id="43511" name="Freeform 503"/>
            <p:cNvSpPr>
              <a:spLocks/>
            </p:cNvSpPr>
            <p:nvPr/>
          </p:nvSpPr>
          <p:spPr bwMode="auto">
            <a:xfrm>
              <a:off x="3764" y="685"/>
              <a:ext cx="24" cy="13"/>
            </a:xfrm>
            <a:custGeom>
              <a:avLst/>
              <a:gdLst/>
              <a:ahLst/>
              <a:cxnLst>
                <a:cxn ang="0">
                  <a:pos x="10" y="78"/>
                </a:cxn>
                <a:cxn ang="0">
                  <a:pos x="25" y="65"/>
                </a:cxn>
                <a:cxn ang="0">
                  <a:pos x="43" y="51"/>
                </a:cxn>
                <a:cxn ang="0">
                  <a:pos x="61" y="39"/>
                </a:cxn>
                <a:cxn ang="0">
                  <a:pos x="82" y="26"/>
                </a:cxn>
                <a:cxn ang="0">
                  <a:pos x="101" y="17"/>
                </a:cxn>
                <a:cxn ang="0">
                  <a:pos x="124" y="8"/>
                </a:cxn>
                <a:cxn ang="0">
                  <a:pos x="146" y="2"/>
                </a:cxn>
                <a:cxn ang="0">
                  <a:pos x="170" y="0"/>
                </a:cxn>
                <a:cxn ang="0">
                  <a:pos x="6" y="21"/>
                </a:cxn>
                <a:cxn ang="0">
                  <a:pos x="0" y="87"/>
                </a:cxn>
                <a:cxn ang="0">
                  <a:pos x="1" y="86"/>
                </a:cxn>
                <a:cxn ang="0">
                  <a:pos x="4" y="83"/>
                </a:cxn>
                <a:cxn ang="0">
                  <a:pos x="8" y="80"/>
                </a:cxn>
                <a:cxn ang="0">
                  <a:pos x="10" y="78"/>
                </a:cxn>
              </a:cxnLst>
              <a:rect l="0" t="0" r="r" b="b"/>
              <a:pathLst>
                <a:path w="170" h="87">
                  <a:moveTo>
                    <a:pt x="10" y="78"/>
                  </a:moveTo>
                  <a:lnTo>
                    <a:pt x="25" y="65"/>
                  </a:lnTo>
                  <a:lnTo>
                    <a:pt x="43" y="51"/>
                  </a:lnTo>
                  <a:lnTo>
                    <a:pt x="61" y="39"/>
                  </a:lnTo>
                  <a:lnTo>
                    <a:pt x="82" y="26"/>
                  </a:lnTo>
                  <a:lnTo>
                    <a:pt x="101" y="17"/>
                  </a:lnTo>
                  <a:lnTo>
                    <a:pt x="124" y="8"/>
                  </a:lnTo>
                  <a:lnTo>
                    <a:pt x="146" y="2"/>
                  </a:lnTo>
                  <a:lnTo>
                    <a:pt x="170" y="0"/>
                  </a:lnTo>
                  <a:lnTo>
                    <a:pt x="6" y="21"/>
                  </a:lnTo>
                  <a:lnTo>
                    <a:pt x="0" y="87"/>
                  </a:lnTo>
                  <a:lnTo>
                    <a:pt x="1" y="86"/>
                  </a:lnTo>
                  <a:lnTo>
                    <a:pt x="4" y="83"/>
                  </a:lnTo>
                  <a:lnTo>
                    <a:pt x="8" y="80"/>
                  </a:lnTo>
                  <a:lnTo>
                    <a:pt x="10" y="78"/>
                  </a:lnTo>
                  <a:close/>
                </a:path>
              </a:pathLst>
            </a:custGeom>
            <a:solidFill>
              <a:srgbClr val="FFFFFF"/>
            </a:solidFill>
            <a:ln w="9525">
              <a:noFill/>
              <a:round/>
              <a:headEnd/>
              <a:tailEnd/>
            </a:ln>
          </p:spPr>
          <p:txBody>
            <a:bodyPr/>
            <a:lstStyle/>
            <a:p>
              <a:endParaRPr lang="tr-TR"/>
            </a:p>
          </p:txBody>
        </p:sp>
        <p:sp>
          <p:nvSpPr>
            <p:cNvPr id="43512" name="Freeform 504"/>
            <p:cNvSpPr>
              <a:spLocks/>
            </p:cNvSpPr>
            <p:nvPr/>
          </p:nvSpPr>
          <p:spPr bwMode="auto">
            <a:xfrm>
              <a:off x="3448" y="750"/>
              <a:ext cx="4" cy="12"/>
            </a:xfrm>
            <a:custGeom>
              <a:avLst/>
              <a:gdLst/>
              <a:ahLst/>
              <a:cxnLst>
                <a:cxn ang="0">
                  <a:pos x="15" y="77"/>
                </a:cxn>
                <a:cxn ang="0">
                  <a:pos x="18" y="71"/>
                </a:cxn>
                <a:cxn ang="0">
                  <a:pos x="21" y="62"/>
                </a:cxn>
                <a:cxn ang="0">
                  <a:pos x="24" y="54"/>
                </a:cxn>
                <a:cxn ang="0">
                  <a:pos x="27" y="44"/>
                </a:cxn>
                <a:cxn ang="0">
                  <a:pos x="27" y="34"/>
                </a:cxn>
                <a:cxn ang="0">
                  <a:pos x="27" y="24"/>
                </a:cxn>
                <a:cxn ang="0">
                  <a:pos x="24" y="15"/>
                </a:cxn>
                <a:cxn ang="0">
                  <a:pos x="20" y="4"/>
                </a:cxn>
                <a:cxn ang="0">
                  <a:pos x="17" y="3"/>
                </a:cxn>
                <a:cxn ang="0">
                  <a:pos x="12" y="0"/>
                </a:cxn>
                <a:cxn ang="0">
                  <a:pos x="4" y="0"/>
                </a:cxn>
                <a:cxn ang="0">
                  <a:pos x="0" y="4"/>
                </a:cxn>
                <a:cxn ang="0">
                  <a:pos x="5" y="86"/>
                </a:cxn>
                <a:cxn ang="0">
                  <a:pos x="6" y="85"/>
                </a:cxn>
                <a:cxn ang="0">
                  <a:pos x="9" y="82"/>
                </a:cxn>
                <a:cxn ang="0">
                  <a:pos x="13" y="79"/>
                </a:cxn>
                <a:cxn ang="0">
                  <a:pos x="15" y="77"/>
                </a:cxn>
              </a:cxnLst>
              <a:rect l="0" t="0" r="r" b="b"/>
              <a:pathLst>
                <a:path w="27" h="86">
                  <a:moveTo>
                    <a:pt x="15" y="77"/>
                  </a:moveTo>
                  <a:lnTo>
                    <a:pt x="18" y="71"/>
                  </a:lnTo>
                  <a:lnTo>
                    <a:pt x="21" y="62"/>
                  </a:lnTo>
                  <a:lnTo>
                    <a:pt x="24" y="54"/>
                  </a:lnTo>
                  <a:lnTo>
                    <a:pt x="27" y="44"/>
                  </a:lnTo>
                  <a:lnTo>
                    <a:pt x="27" y="34"/>
                  </a:lnTo>
                  <a:lnTo>
                    <a:pt x="27" y="24"/>
                  </a:lnTo>
                  <a:lnTo>
                    <a:pt x="24" y="15"/>
                  </a:lnTo>
                  <a:lnTo>
                    <a:pt x="20" y="4"/>
                  </a:lnTo>
                  <a:lnTo>
                    <a:pt x="17" y="3"/>
                  </a:lnTo>
                  <a:lnTo>
                    <a:pt x="12" y="0"/>
                  </a:lnTo>
                  <a:lnTo>
                    <a:pt x="4" y="0"/>
                  </a:lnTo>
                  <a:lnTo>
                    <a:pt x="0" y="4"/>
                  </a:lnTo>
                  <a:lnTo>
                    <a:pt x="5" y="86"/>
                  </a:lnTo>
                  <a:lnTo>
                    <a:pt x="6" y="85"/>
                  </a:lnTo>
                  <a:lnTo>
                    <a:pt x="9" y="82"/>
                  </a:lnTo>
                  <a:lnTo>
                    <a:pt x="13" y="79"/>
                  </a:lnTo>
                  <a:lnTo>
                    <a:pt x="15" y="77"/>
                  </a:lnTo>
                  <a:close/>
                </a:path>
              </a:pathLst>
            </a:custGeom>
            <a:solidFill>
              <a:srgbClr val="FFFFFF"/>
            </a:solidFill>
            <a:ln w="9525">
              <a:noFill/>
              <a:round/>
              <a:headEnd/>
              <a:tailEnd/>
            </a:ln>
          </p:spPr>
          <p:txBody>
            <a:bodyPr/>
            <a:lstStyle/>
            <a:p>
              <a:endParaRPr lang="tr-TR"/>
            </a:p>
          </p:txBody>
        </p:sp>
        <p:sp>
          <p:nvSpPr>
            <p:cNvPr id="43513" name="Freeform 505"/>
            <p:cNvSpPr>
              <a:spLocks/>
            </p:cNvSpPr>
            <p:nvPr/>
          </p:nvSpPr>
          <p:spPr bwMode="auto">
            <a:xfrm>
              <a:off x="3784" y="676"/>
              <a:ext cx="12" cy="5"/>
            </a:xfrm>
            <a:custGeom>
              <a:avLst/>
              <a:gdLst/>
              <a:ahLst/>
              <a:cxnLst>
                <a:cxn ang="0">
                  <a:pos x="67" y="36"/>
                </a:cxn>
                <a:cxn ang="0">
                  <a:pos x="72" y="32"/>
                </a:cxn>
                <a:cxn ang="0">
                  <a:pos x="76" y="28"/>
                </a:cxn>
                <a:cxn ang="0">
                  <a:pos x="78" y="22"/>
                </a:cxn>
                <a:cxn ang="0">
                  <a:pos x="82" y="11"/>
                </a:cxn>
                <a:cxn ang="0">
                  <a:pos x="77" y="6"/>
                </a:cxn>
                <a:cxn ang="0">
                  <a:pos x="77" y="5"/>
                </a:cxn>
                <a:cxn ang="0">
                  <a:pos x="76" y="5"/>
                </a:cxn>
                <a:cxn ang="0">
                  <a:pos x="73" y="0"/>
                </a:cxn>
                <a:cxn ang="0">
                  <a:pos x="62" y="1"/>
                </a:cxn>
                <a:cxn ang="0">
                  <a:pos x="52" y="1"/>
                </a:cxn>
                <a:cxn ang="0">
                  <a:pos x="42" y="2"/>
                </a:cxn>
                <a:cxn ang="0">
                  <a:pos x="32" y="3"/>
                </a:cxn>
                <a:cxn ang="0">
                  <a:pos x="23" y="7"/>
                </a:cxn>
                <a:cxn ang="0">
                  <a:pos x="14" y="12"/>
                </a:cxn>
                <a:cxn ang="0">
                  <a:pos x="5" y="18"/>
                </a:cxn>
                <a:cxn ang="0">
                  <a:pos x="0" y="26"/>
                </a:cxn>
                <a:cxn ang="0">
                  <a:pos x="67" y="36"/>
                </a:cxn>
              </a:cxnLst>
              <a:rect l="0" t="0" r="r" b="b"/>
              <a:pathLst>
                <a:path w="82" h="36">
                  <a:moveTo>
                    <a:pt x="67" y="36"/>
                  </a:moveTo>
                  <a:lnTo>
                    <a:pt x="72" y="32"/>
                  </a:lnTo>
                  <a:lnTo>
                    <a:pt x="76" y="28"/>
                  </a:lnTo>
                  <a:lnTo>
                    <a:pt x="78" y="22"/>
                  </a:lnTo>
                  <a:lnTo>
                    <a:pt x="82" y="11"/>
                  </a:lnTo>
                  <a:lnTo>
                    <a:pt x="77" y="6"/>
                  </a:lnTo>
                  <a:lnTo>
                    <a:pt x="77" y="5"/>
                  </a:lnTo>
                  <a:lnTo>
                    <a:pt x="76" y="5"/>
                  </a:lnTo>
                  <a:lnTo>
                    <a:pt x="73" y="0"/>
                  </a:lnTo>
                  <a:lnTo>
                    <a:pt x="62" y="1"/>
                  </a:lnTo>
                  <a:lnTo>
                    <a:pt x="52" y="1"/>
                  </a:lnTo>
                  <a:lnTo>
                    <a:pt x="42" y="2"/>
                  </a:lnTo>
                  <a:lnTo>
                    <a:pt x="32" y="3"/>
                  </a:lnTo>
                  <a:lnTo>
                    <a:pt x="23" y="7"/>
                  </a:lnTo>
                  <a:lnTo>
                    <a:pt x="14" y="12"/>
                  </a:lnTo>
                  <a:lnTo>
                    <a:pt x="5" y="18"/>
                  </a:lnTo>
                  <a:lnTo>
                    <a:pt x="0" y="26"/>
                  </a:lnTo>
                  <a:lnTo>
                    <a:pt x="67" y="36"/>
                  </a:lnTo>
                  <a:close/>
                </a:path>
              </a:pathLst>
            </a:custGeom>
            <a:solidFill>
              <a:srgbClr val="FFFFFF"/>
            </a:solidFill>
            <a:ln w="9525">
              <a:noFill/>
              <a:round/>
              <a:headEnd/>
              <a:tailEnd/>
            </a:ln>
          </p:spPr>
          <p:txBody>
            <a:bodyPr/>
            <a:lstStyle/>
            <a:p>
              <a:endParaRPr lang="tr-TR"/>
            </a:p>
          </p:txBody>
        </p:sp>
        <p:sp>
          <p:nvSpPr>
            <p:cNvPr id="43514" name="Freeform 506"/>
            <p:cNvSpPr>
              <a:spLocks/>
            </p:cNvSpPr>
            <p:nvPr/>
          </p:nvSpPr>
          <p:spPr bwMode="auto">
            <a:xfrm>
              <a:off x="3647" y="680"/>
              <a:ext cx="62" cy="29"/>
            </a:xfrm>
            <a:custGeom>
              <a:avLst/>
              <a:gdLst/>
              <a:ahLst/>
              <a:cxnLst>
                <a:cxn ang="0">
                  <a:pos x="345" y="134"/>
                </a:cxn>
                <a:cxn ang="0">
                  <a:pos x="428" y="21"/>
                </a:cxn>
                <a:cxn ang="0">
                  <a:pos x="426" y="17"/>
                </a:cxn>
                <a:cxn ang="0">
                  <a:pos x="423" y="11"/>
                </a:cxn>
                <a:cxn ang="0">
                  <a:pos x="420" y="6"/>
                </a:cxn>
                <a:cxn ang="0">
                  <a:pos x="417" y="0"/>
                </a:cxn>
                <a:cxn ang="0">
                  <a:pos x="370" y="3"/>
                </a:cxn>
                <a:cxn ang="0">
                  <a:pos x="324" y="8"/>
                </a:cxn>
                <a:cxn ang="0">
                  <a:pos x="276" y="19"/>
                </a:cxn>
                <a:cxn ang="0">
                  <a:pos x="231" y="32"/>
                </a:cxn>
                <a:cxn ang="0">
                  <a:pos x="185" y="50"/>
                </a:cxn>
                <a:cxn ang="0">
                  <a:pos x="141" y="70"/>
                </a:cxn>
                <a:cxn ang="0">
                  <a:pos x="100" y="92"/>
                </a:cxn>
                <a:cxn ang="0">
                  <a:pos x="62" y="114"/>
                </a:cxn>
                <a:cxn ang="0">
                  <a:pos x="53" y="130"/>
                </a:cxn>
                <a:cxn ang="0">
                  <a:pos x="45" y="143"/>
                </a:cxn>
                <a:cxn ang="0">
                  <a:pos x="36" y="156"/>
                </a:cxn>
                <a:cxn ang="0">
                  <a:pos x="28" y="166"/>
                </a:cxn>
                <a:cxn ang="0">
                  <a:pos x="20" y="178"/>
                </a:cxn>
                <a:cxn ang="0">
                  <a:pos x="12" y="188"/>
                </a:cxn>
                <a:cxn ang="0">
                  <a:pos x="5" y="197"/>
                </a:cxn>
                <a:cxn ang="0">
                  <a:pos x="0" y="206"/>
                </a:cxn>
                <a:cxn ang="0">
                  <a:pos x="72" y="165"/>
                </a:cxn>
                <a:cxn ang="0">
                  <a:pos x="319" y="123"/>
                </a:cxn>
                <a:cxn ang="0">
                  <a:pos x="325" y="127"/>
                </a:cxn>
                <a:cxn ang="0">
                  <a:pos x="331" y="132"/>
                </a:cxn>
                <a:cxn ang="0">
                  <a:pos x="335" y="140"/>
                </a:cxn>
                <a:cxn ang="0">
                  <a:pos x="340" y="144"/>
                </a:cxn>
                <a:cxn ang="0">
                  <a:pos x="340" y="143"/>
                </a:cxn>
                <a:cxn ang="0">
                  <a:pos x="342" y="140"/>
                </a:cxn>
                <a:cxn ang="0">
                  <a:pos x="343" y="136"/>
                </a:cxn>
                <a:cxn ang="0">
                  <a:pos x="345" y="134"/>
                </a:cxn>
              </a:cxnLst>
              <a:rect l="0" t="0" r="r" b="b"/>
              <a:pathLst>
                <a:path w="428" h="206">
                  <a:moveTo>
                    <a:pt x="345" y="134"/>
                  </a:moveTo>
                  <a:lnTo>
                    <a:pt x="428" y="21"/>
                  </a:lnTo>
                  <a:lnTo>
                    <a:pt x="426" y="17"/>
                  </a:lnTo>
                  <a:lnTo>
                    <a:pt x="423" y="11"/>
                  </a:lnTo>
                  <a:lnTo>
                    <a:pt x="420" y="6"/>
                  </a:lnTo>
                  <a:lnTo>
                    <a:pt x="417" y="0"/>
                  </a:lnTo>
                  <a:lnTo>
                    <a:pt x="370" y="3"/>
                  </a:lnTo>
                  <a:lnTo>
                    <a:pt x="324" y="8"/>
                  </a:lnTo>
                  <a:lnTo>
                    <a:pt x="276" y="19"/>
                  </a:lnTo>
                  <a:lnTo>
                    <a:pt x="231" y="32"/>
                  </a:lnTo>
                  <a:lnTo>
                    <a:pt x="185" y="50"/>
                  </a:lnTo>
                  <a:lnTo>
                    <a:pt x="141" y="70"/>
                  </a:lnTo>
                  <a:lnTo>
                    <a:pt x="100" y="92"/>
                  </a:lnTo>
                  <a:lnTo>
                    <a:pt x="62" y="114"/>
                  </a:lnTo>
                  <a:lnTo>
                    <a:pt x="53" y="130"/>
                  </a:lnTo>
                  <a:lnTo>
                    <a:pt x="45" y="143"/>
                  </a:lnTo>
                  <a:lnTo>
                    <a:pt x="36" y="156"/>
                  </a:lnTo>
                  <a:lnTo>
                    <a:pt x="28" y="166"/>
                  </a:lnTo>
                  <a:lnTo>
                    <a:pt x="20" y="178"/>
                  </a:lnTo>
                  <a:lnTo>
                    <a:pt x="12" y="188"/>
                  </a:lnTo>
                  <a:lnTo>
                    <a:pt x="5" y="197"/>
                  </a:lnTo>
                  <a:lnTo>
                    <a:pt x="0" y="206"/>
                  </a:lnTo>
                  <a:lnTo>
                    <a:pt x="72" y="165"/>
                  </a:lnTo>
                  <a:lnTo>
                    <a:pt x="319" y="123"/>
                  </a:lnTo>
                  <a:lnTo>
                    <a:pt x="325" y="127"/>
                  </a:lnTo>
                  <a:lnTo>
                    <a:pt x="331" y="132"/>
                  </a:lnTo>
                  <a:lnTo>
                    <a:pt x="335" y="140"/>
                  </a:lnTo>
                  <a:lnTo>
                    <a:pt x="340" y="144"/>
                  </a:lnTo>
                  <a:lnTo>
                    <a:pt x="340" y="143"/>
                  </a:lnTo>
                  <a:lnTo>
                    <a:pt x="342" y="140"/>
                  </a:lnTo>
                  <a:lnTo>
                    <a:pt x="343" y="136"/>
                  </a:lnTo>
                  <a:lnTo>
                    <a:pt x="345" y="134"/>
                  </a:lnTo>
                  <a:close/>
                </a:path>
              </a:pathLst>
            </a:custGeom>
            <a:solidFill>
              <a:srgbClr val="FFFFFF"/>
            </a:solidFill>
            <a:ln w="9525">
              <a:noFill/>
              <a:round/>
              <a:headEnd/>
              <a:tailEnd/>
            </a:ln>
          </p:spPr>
          <p:txBody>
            <a:bodyPr/>
            <a:lstStyle/>
            <a:p>
              <a:endParaRPr lang="tr-TR"/>
            </a:p>
          </p:txBody>
        </p:sp>
        <p:sp>
          <p:nvSpPr>
            <p:cNvPr id="43515" name="Freeform 507"/>
            <p:cNvSpPr>
              <a:spLocks/>
            </p:cNvSpPr>
            <p:nvPr/>
          </p:nvSpPr>
          <p:spPr bwMode="auto">
            <a:xfrm>
              <a:off x="3796" y="658"/>
              <a:ext cx="24" cy="16"/>
            </a:xfrm>
            <a:custGeom>
              <a:avLst/>
              <a:gdLst/>
              <a:ahLst/>
              <a:cxnLst>
                <a:cxn ang="0">
                  <a:pos x="63" y="102"/>
                </a:cxn>
                <a:cxn ang="0">
                  <a:pos x="166" y="0"/>
                </a:cxn>
                <a:cxn ang="0">
                  <a:pos x="11" y="36"/>
                </a:cxn>
                <a:cxn ang="0">
                  <a:pos x="11" y="72"/>
                </a:cxn>
                <a:cxn ang="0">
                  <a:pos x="10" y="78"/>
                </a:cxn>
                <a:cxn ang="0">
                  <a:pos x="9" y="81"/>
                </a:cxn>
                <a:cxn ang="0">
                  <a:pos x="6" y="85"/>
                </a:cxn>
                <a:cxn ang="0">
                  <a:pos x="0" y="87"/>
                </a:cxn>
                <a:cxn ang="0">
                  <a:pos x="4" y="95"/>
                </a:cxn>
                <a:cxn ang="0">
                  <a:pos x="9" y="98"/>
                </a:cxn>
                <a:cxn ang="0">
                  <a:pos x="14" y="99"/>
                </a:cxn>
                <a:cxn ang="0">
                  <a:pos x="19" y="99"/>
                </a:cxn>
                <a:cxn ang="0">
                  <a:pos x="30" y="98"/>
                </a:cxn>
                <a:cxn ang="0">
                  <a:pos x="42" y="98"/>
                </a:cxn>
                <a:cxn ang="0">
                  <a:pos x="44" y="100"/>
                </a:cxn>
                <a:cxn ang="0">
                  <a:pos x="48" y="104"/>
                </a:cxn>
                <a:cxn ang="0">
                  <a:pos x="49" y="108"/>
                </a:cxn>
                <a:cxn ang="0">
                  <a:pos x="53" y="109"/>
                </a:cxn>
                <a:cxn ang="0">
                  <a:pos x="56" y="108"/>
                </a:cxn>
                <a:cxn ang="0">
                  <a:pos x="63" y="102"/>
                </a:cxn>
              </a:cxnLst>
              <a:rect l="0" t="0" r="r" b="b"/>
              <a:pathLst>
                <a:path w="166" h="109">
                  <a:moveTo>
                    <a:pt x="63" y="102"/>
                  </a:moveTo>
                  <a:lnTo>
                    <a:pt x="166" y="0"/>
                  </a:lnTo>
                  <a:lnTo>
                    <a:pt x="11" y="36"/>
                  </a:lnTo>
                  <a:lnTo>
                    <a:pt x="11" y="72"/>
                  </a:lnTo>
                  <a:lnTo>
                    <a:pt x="10" y="78"/>
                  </a:lnTo>
                  <a:lnTo>
                    <a:pt x="9" y="81"/>
                  </a:lnTo>
                  <a:lnTo>
                    <a:pt x="6" y="85"/>
                  </a:lnTo>
                  <a:lnTo>
                    <a:pt x="0" y="87"/>
                  </a:lnTo>
                  <a:lnTo>
                    <a:pt x="4" y="95"/>
                  </a:lnTo>
                  <a:lnTo>
                    <a:pt x="9" y="98"/>
                  </a:lnTo>
                  <a:lnTo>
                    <a:pt x="14" y="99"/>
                  </a:lnTo>
                  <a:lnTo>
                    <a:pt x="19" y="99"/>
                  </a:lnTo>
                  <a:lnTo>
                    <a:pt x="30" y="98"/>
                  </a:lnTo>
                  <a:lnTo>
                    <a:pt x="42" y="98"/>
                  </a:lnTo>
                  <a:lnTo>
                    <a:pt x="44" y="100"/>
                  </a:lnTo>
                  <a:lnTo>
                    <a:pt x="48" y="104"/>
                  </a:lnTo>
                  <a:lnTo>
                    <a:pt x="49" y="108"/>
                  </a:lnTo>
                  <a:lnTo>
                    <a:pt x="53" y="109"/>
                  </a:lnTo>
                  <a:lnTo>
                    <a:pt x="56" y="108"/>
                  </a:lnTo>
                  <a:lnTo>
                    <a:pt x="63" y="102"/>
                  </a:lnTo>
                  <a:close/>
                </a:path>
              </a:pathLst>
            </a:custGeom>
            <a:solidFill>
              <a:srgbClr val="FFFFFF"/>
            </a:solidFill>
            <a:ln w="9525">
              <a:noFill/>
              <a:round/>
              <a:headEnd/>
              <a:tailEnd/>
            </a:ln>
          </p:spPr>
          <p:txBody>
            <a:bodyPr/>
            <a:lstStyle/>
            <a:p>
              <a:endParaRPr lang="tr-TR"/>
            </a:p>
          </p:txBody>
        </p:sp>
        <p:sp>
          <p:nvSpPr>
            <p:cNvPr id="43516" name="Freeform 508"/>
            <p:cNvSpPr>
              <a:spLocks/>
            </p:cNvSpPr>
            <p:nvPr/>
          </p:nvSpPr>
          <p:spPr bwMode="auto">
            <a:xfrm>
              <a:off x="3711" y="656"/>
              <a:ext cx="35" cy="36"/>
            </a:xfrm>
            <a:custGeom>
              <a:avLst/>
              <a:gdLst/>
              <a:ahLst/>
              <a:cxnLst>
                <a:cxn ang="0">
                  <a:pos x="10" y="252"/>
                </a:cxn>
                <a:cxn ang="0">
                  <a:pos x="45" y="235"/>
                </a:cxn>
                <a:cxn ang="0">
                  <a:pos x="82" y="215"/>
                </a:cxn>
                <a:cxn ang="0">
                  <a:pos x="116" y="197"/>
                </a:cxn>
                <a:cxn ang="0">
                  <a:pos x="151" y="174"/>
                </a:cxn>
                <a:cxn ang="0">
                  <a:pos x="182" y="151"/>
                </a:cxn>
                <a:cxn ang="0">
                  <a:pos x="210" y="124"/>
                </a:cxn>
                <a:cxn ang="0">
                  <a:pos x="232" y="94"/>
                </a:cxn>
                <a:cxn ang="0">
                  <a:pos x="247" y="57"/>
                </a:cxn>
                <a:cxn ang="0">
                  <a:pos x="206" y="77"/>
                </a:cxn>
                <a:cxn ang="0">
                  <a:pos x="195" y="80"/>
                </a:cxn>
                <a:cxn ang="0">
                  <a:pos x="186" y="77"/>
                </a:cxn>
                <a:cxn ang="0">
                  <a:pos x="181" y="75"/>
                </a:cxn>
                <a:cxn ang="0">
                  <a:pos x="177" y="71"/>
                </a:cxn>
                <a:cxn ang="0">
                  <a:pos x="173" y="64"/>
                </a:cxn>
                <a:cxn ang="0">
                  <a:pos x="170" y="57"/>
                </a:cxn>
                <a:cxn ang="0">
                  <a:pos x="181" y="11"/>
                </a:cxn>
                <a:cxn ang="0">
                  <a:pos x="175" y="6"/>
                </a:cxn>
                <a:cxn ang="0">
                  <a:pos x="171" y="3"/>
                </a:cxn>
                <a:cxn ang="0">
                  <a:pos x="165" y="3"/>
                </a:cxn>
                <a:cxn ang="0">
                  <a:pos x="160" y="2"/>
                </a:cxn>
                <a:cxn ang="0">
                  <a:pos x="153" y="4"/>
                </a:cxn>
                <a:cxn ang="0">
                  <a:pos x="147" y="4"/>
                </a:cxn>
                <a:cxn ang="0">
                  <a:pos x="140" y="4"/>
                </a:cxn>
                <a:cxn ang="0">
                  <a:pos x="134" y="0"/>
                </a:cxn>
                <a:cxn ang="0">
                  <a:pos x="143" y="2"/>
                </a:cxn>
                <a:cxn ang="0">
                  <a:pos x="150" y="5"/>
                </a:cxn>
                <a:cxn ang="0">
                  <a:pos x="155" y="12"/>
                </a:cxn>
                <a:cxn ang="0">
                  <a:pos x="160" y="21"/>
                </a:cxn>
                <a:cxn ang="0">
                  <a:pos x="153" y="41"/>
                </a:cxn>
                <a:cxn ang="0">
                  <a:pos x="145" y="60"/>
                </a:cxn>
                <a:cxn ang="0">
                  <a:pos x="131" y="76"/>
                </a:cxn>
                <a:cxn ang="0">
                  <a:pos x="114" y="89"/>
                </a:cxn>
                <a:cxn ang="0">
                  <a:pos x="95" y="103"/>
                </a:cxn>
                <a:cxn ang="0">
                  <a:pos x="75" y="114"/>
                </a:cxn>
                <a:cxn ang="0">
                  <a:pos x="54" y="125"/>
                </a:cxn>
                <a:cxn ang="0">
                  <a:pos x="36" y="134"/>
                </a:cxn>
                <a:cxn ang="0">
                  <a:pos x="0" y="252"/>
                </a:cxn>
                <a:cxn ang="0">
                  <a:pos x="1" y="252"/>
                </a:cxn>
                <a:cxn ang="0">
                  <a:pos x="4" y="252"/>
                </a:cxn>
                <a:cxn ang="0">
                  <a:pos x="8" y="252"/>
                </a:cxn>
                <a:cxn ang="0">
                  <a:pos x="10" y="252"/>
                </a:cxn>
              </a:cxnLst>
              <a:rect l="0" t="0" r="r" b="b"/>
              <a:pathLst>
                <a:path w="247" h="252">
                  <a:moveTo>
                    <a:pt x="10" y="252"/>
                  </a:moveTo>
                  <a:lnTo>
                    <a:pt x="45" y="235"/>
                  </a:lnTo>
                  <a:lnTo>
                    <a:pt x="82" y="215"/>
                  </a:lnTo>
                  <a:lnTo>
                    <a:pt x="116" y="197"/>
                  </a:lnTo>
                  <a:lnTo>
                    <a:pt x="151" y="174"/>
                  </a:lnTo>
                  <a:lnTo>
                    <a:pt x="182" y="151"/>
                  </a:lnTo>
                  <a:lnTo>
                    <a:pt x="210" y="124"/>
                  </a:lnTo>
                  <a:lnTo>
                    <a:pt x="232" y="94"/>
                  </a:lnTo>
                  <a:lnTo>
                    <a:pt x="247" y="57"/>
                  </a:lnTo>
                  <a:lnTo>
                    <a:pt x="206" y="77"/>
                  </a:lnTo>
                  <a:lnTo>
                    <a:pt x="195" y="80"/>
                  </a:lnTo>
                  <a:lnTo>
                    <a:pt x="186" y="77"/>
                  </a:lnTo>
                  <a:lnTo>
                    <a:pt x="181" y="75"/>
                  </a:lnTo>
                  <a:lnTo>
                    <a:pt x="177" y="71"/>
                  </a:lnTo>
                  <a:lnTo>
                    <a:pt x="173" y="64"/>
                  </a:lnTo>
                  <a:lnTo>
                    <a:pt x="170" y="57"/>
                  </a:lnTo>
                  <a:lnTo>
                    <a:pt x="181" y="11"/>
                  </a:lnTo>
                  <a:lnTo>
                    <a:pt x="175" y="6"/>
                  </a:lnTo>
                  <a:lnTo>
                    <a:pt x="171" y="3"/>
                  </a:lnTo>
                  <a:lnTo>
                    <a:pt x="165" y="3"/>
                  </a:lnTo>
                  <a:lnTo>
                    <a:pt x="160" y="2"/>
                  </a:lnTo>
                  <a:lnTo>
                    <a:pt x="153" y="4"/>
                  </a:lnTo>
                  <a:lnTo>
                    <a:pt x="147" y="4"/>
                  </a:lnTo>
                  <a:lnTo>
                    <a:pt x="140" y="4"/>
                  </a:lnTo>
                  <a:lnTo>
                    <a:pt x="134" y="0"/>
                  </a:lnTo>
                  <a:lnTo>
                    <a:pt x="143" y="2"/>
                  </a:lnTo>
                  <a:lnTo>
                    <a:pt x="150" y="5"/>
                  </a:lnTo>
                  <a:lnTo>
                    <a:pt x="155" y="12"/>
                  </a:lnTo>
                  <a:lnTo>
                    <a:pt x="160" y="21"/>
                  </a:lnTo>
                  <a:lnTo>
                    <a:pt x="153" y="41"/>
                  </a:lnTo>
                  <a:lnTo>
                    <a:pt x="145" y="60"/>
                  </a:lnTo>
                  <a:lnTo>
                    <a:pt x="131" y="76"/>
                  </a:lnTo>
                  <a:lnTo>
                    <a:pt x="114" y="89"/>
                  </a:lnTo>
                  <a:lnTo>
                    <a:pt x="95" y="103"/>
                  </a:lnTo>
                  <a:lnTo>
                    <a:pt x="75" y="114"/>
                  </a:lnTo>
                  <a:lnTo>
                    <a:pt x="54" y="125"/>
                  </a:lnTo>
                  <a:lnTo>
                    <a:pt x="36" y="134"/>
                  </a:lnTo>
                  <a:lnTo>
                    <a:pt x="0" y="252"/>
                  </a:lnTo>
                  <a:lnTo>
                    <a:pt x="1" y="252"/>
                  </a:lnTo>
                  <a:lnTo>
                    <a:pt x="4" y="252"/>
                  </a:lnTo>
                  <a:lnTo>
                    <a:pt x="8" y="252"/>
                  </a:lnTo>
                  <a:lnTo>
                    <a:pt x="10" y="252"/>
                  </a:lnTo>
                  <a:close/>
                </a:path>
              </a:pathLst>
            </a:custGeom>
            <a:solidFill>
              <a:srgbClr val="FFFFFF"/>
            </a:solidFill>
            <a:ln w="9525">
              <a:noFill/>
              <a:round/>
              <a:headEnd/>
              <a:tailEnd/>
            </a:ln>
          </p:spPr>
          <p:txBody>
            <a:bodyPr/>
            <a:lstStyle/>
            <a:p>
              <a:endParaRPr lang="tr-TR"/>
            </a:p>
          </p:txBody>
        </p:sp>
        <p:sp>
          <p:nvSpPr>
            <p:cNvPr id="43517" name="Freeform 509"/>
            <p:cNvSpPr>
              <a:spLocks/>
            </p:cNvSpPr>
            <p:nvPr/>
          </p:nvSpPr>
          <p:spPr bwMode="auto">
            <a:xfrm>
              <a:off x="3742" y="658"/>
              <a:ext cx="40" cy="25"/>
            </a:xfrm>
            <a:custGeom>
              <a:avLst/>
              <a:gdLst/>
              <a:ahLst/>
              <a:cxnLst>
                <a:cxn ang="0">
                  <a:pos x="77" y="173"/>
                </a:cxn>
                <a:cxn ang="0">
                  <a:pos x="84" y="171"/>
                </a:cxn>
                <a:cxn ang="0">
                  <a:pos x="91" y="167"/>
                </a:cxn>
                <a:cxn ang="0">
                  <a:pos x="97" y="162"/>
                </a:cxn>
                <a:cxn ang="0">
                  <a:pos x="102" y="152"/>
                </a:cxn>
                <a:cxn ang="0">
                  <a:pos x="109" y="152"/>
                </a:cxn>
                <a:cxn ang="0">
                  <a:pos x="115" y="151"/>
                </a:cxn>
                <a:cxn ang="0">
                  <a:pos x="119" y="151"/>
                </a:cxn>
                <a:cxn ang="0">
                  <a:pos x="123" y="151"/>
                </a:cxn>
                <a:cxn ang="0">
                  <a:pos x="127" y="152"/>
                </a:cxn>
                <a:cxn ang="0">
                  <a:pos x="134" y="152"/>
                </a:cxn>
                <a:cxn ang="0">
                  <a:pos x="278" y="23"/>
                </a:cxn>
                <a:cxn ang="0">
                  <a:pos x="256" y="13"/>
                </a:cxn>
                <a:cxn ang="0">
                  <a:pos x="232" y="5"/>
                </a:cxn>
                <a:cxn ang="0">
                  <a:pos x="206" y="1"/>
                </a:cxn>
                <a:cxn ang="0">
                  <a:pos x="181" y="0"/>
                </a:cxn>
                <a:cxn ang="0">
                  <a:pos x="152" y="3"/>
                </a:cxn>
                <a:cxn ang="0">
                  <a:pos x="126" y="6"/>
                </a:cxn>
                <a:cxn ang="0">
                  <a:pos x="100" y="13"/>
                </a:cxn>
                <a:cxn ang="0">
                  <a:pos x="77" y="18"/>
                </a:cxn>
                <a:cxn ang="0">
                  <a:pos x="75" y="41"/>
                </a:cxn>
                <a:cxn ang="0">
                  <a:pos x="72" y="63"/>
                </a:cxn>
                <a:cxn ang="0">
                  <a:pos x="65" y="84"/>
                </a:cxn>
                <a:cxn ang="0">
                  <a:pos x="58" y="103"/>
                </a:cxn>
                <a:cxn ang="0">
                  <a:pos x="46" y="123"/>
                </a:cxn>
                <a:cxn ang="0">
                  <a:pos x="33" y="139"/>
                </a:cxn>
                <a:cxn ang="0">
                  <a:pos x="16" y="155"/>
                </a:cxn>
                <a:cxn ang="0">
                  <a:pos x="0" y="168"/>
                </a:cxn>
                <a:cxn ang="0">
                  <a:pos x="77" y="173"/>
                </a:cxn>
              </a:cxnLst>
              <a:rect l="0" t="0" r="r" b="b"/>
              <a:pathLst>
                <a:path w="278" h="173">
                  <a:moveTo>
                    <a:pt x="77" y="173"/>
                  </a:moveTo>
                  <a:lnTo>
                    <a:pt x="84" y="171"/>
                  </a:lnTo>
                  <a:lnTo>
                    <a:pt x="91" y="167"/>
                  </a:lnTo>
                  <a:lnTo>
                    <a:pt x="97" y="162"/>
                  </a:lnTo>
                  <a:lnTo>
                    <a:pt x="102" y="152"/>
                  </a:lnTo>
                  <a:lnTo>
                    <a:pt x="109" y="152"/>
                  </a:lnTo>
                  <a:lnTo>
                    <a:pt x="115" y="151"/>
                  </a:lnTo>
                  <a:lnTo>
                    <a:pt x="119" y="151"/>
                  </a:lnTo>
                  <a:lnTo>
                    <a:pt x="123" y="151"/>
                  </a:lnTo>
                  <a:lnTo>
                    <a:pt x="127" y="152"/>
                  </a:lnTo>
                  <a:lnTo>
                    <a:pt x="134" y="152"/>
                  </a:lnTo>
                  <a:lnTo>
                    <a:pt x="278" y="23"/>
                  </a:lnTo>
                  <a:lnTo>
                    <a:pt x="256" y="13"/>
                  </a:lnTo>
                  <a:lnTo>
                    <a:pt x="232" y="5"/>
                  </a:lnTo>
                  <a:lnTo>
                    <a:pt x="206" y="1"/>
                  </a:lnTo>
                  <a:lnTo>
                    <a:pt x="181" y="0"/>
                  </a:lnTo>
                  <a:lnTo>
                    <a:pt x="152" y="3"/>
                  </a:lnTo>
                  <a:lnTo>
                    <a:pt x="126" y="6"/>
                  </a:lnTo>
                  <a:lnTo>
                    <a:pt x="100" y="13"/>
                  </a:lnTo>
                  <a:lnTo>
                    <a:pt x="77" y="18"/>
                  </a:lnTo>
                  <a:lnTo>
                    <a:pt x="75" y="41"/>
                  </a:lnTo>
                  <a:lnTo>
                    <a:pt x="72" y="63"/>
                  </a:lnTo>
                  <a:lnTo>
                    <a:pt x="65" y="84"/>
                  </a:lnTo>
                  <a:lnTo>
                    <a:pt x="58" y="103"/>
                  </a:lnTo>
                  <a:lnTo>
                    <a:pt x="46" y="123"/>
                  </a:lnTo>
                  <a:lnTo>
                    <a:pt x="33" y="139"/>
                  </a:lnTo>
                  <a:lnTo>
                    <a:pt x="16" y="155"/>
                  </a:lnTo>
                  <a:lnTo>
                    <a:pt x="0" y="168"/>
                  </a:lnTo>
                  <a:lnTo>
                    <a:pt x="77" y="173"/>
                  </a:lnTo>
                  <a:close/>
                </a:path>
              </a:pathLst>
            </a:custGeom>
            <a:solidFill>
              <a:srgbClr val="FFFFFF"/>
            </a:solidFill>
            <a:ln w="9525">
              <a:noFill/>
              <a:round/>
              <a:headEnd/>
              <a:tailEnd/>
            </a:ln>
          </p:spPr>
          <p:txBody>
            <a:bodyPr/>
            <a:lstStyle/>
            <a:p>
              <a:endParaRPr lang="tr-TR"/>
            </a:p>
          </p:txBody>
        </p:sp>
        <p:sp>
          <p:nvSpPr>
            <p:cNvPr id="43518" name="Freeform 510"/>
            <p:cNvSpPr>
              <a:spLocks/>
            </p:cNvSpPr>
            <p:nvPr/>
          </p:nvSpPr>
          <p:spPr bwMode="auto">
            <a:xfrm>
              <a:off x="3583" y="695"/>
              <a:ext cx="17" cy="26"/>
            </a:xfrm>
            <a:custGeom>
              <a:avLst/>
              <a:gdLst/>
              <a:ahLst/>
              <a:cxnLst>
                <a:cxn ang="0">
                  <a:pos x="5" y="175"/>
                </a:cxn>
                <a:cxn ang="0">
                  <a:pos x="26" y="166"/>
                </a:cxn>
                <a:cxn ang="0">
                  <a:pos x="45" y="153"/>
                </a:cxn>
                <a:cxn ang="0">
                  <a:pos x="61" y="137"/>
                </a:cxn>
                <a:cxn ang="0">
                  <a:pos x="76" y="119"/>
                </a:cxn>
                <a:cxn ang="0">
                  <a:pos x="88" y="100"/>
                </a:cxn>
                <a:cxn ang="0">
                  <a:pos x="100" y="80"/>
                </a:cxn>
                <a:cxn ang="0">
                  <a:pos x="108" y="57"/>
                </a:cxn>
                <a:cxn ang="0">
                  <a:pos x="118" y="32"/>
                </a:cxn>
                <a:cxn ang="0">
                  <a:pos x="107" y="0"/>
                </a:cxn>
                <a:cxn ang="0">
                  <a:pos x="100" y="3"/>
                </a:cxn>
                <a:cxn ang="0">
                  <a:pos x="94" y="3"/>
                </a:cxn>
                <a:cxn ang="0">
                  <a:pos x="88" y="5"/>
                </a:cxn>
                <a:cxn ang="0">
                  <a:pos x="82" y="6"/>
                </a:cxn>
                <a:cxn ang="0">
                  <a:pos x="0" y="181"/>
                </a:cxn>
                <a:cxn ang="0">
                  <a:pos x="2" y="179"/>
                </a:cxn>
                <a:cxn ang="0">
                  <a:pos x="5" y="175"/>
                </a:cxn>
              </a:cxnLst>
              <a:rect l="0" t="0" r="r" b="b"/>
              <a:pathLst>
                <a:path w="118" h="181">
                  <a:moveTo>
                    <a:pt x="5" y="175"/>
                  </a:moveTo>
                  <a:lnTo>
                    <a:pt x="26" y="166"/>
                  </a:lnTo>
                  <a:lnTo>
                    <a:pt x="45" y="153"/>
                  </a:lnTo>
                  <a:lnTo>
                    <a:pt x="61" y="137"/>
                  </a:lnTo>
                  <a:lnTo>
                    <a:pt x="76" y="119"/>
                  </a:lnTo>
                  <a:lnTo>
                    <a:pt x="88" y="100"/>
                  </a:lnTo>
                  <a:lnTo>
                    <a:pt x="100" y="80"/>
                  </a:lnTo>
                  <a:lnTo>
                    <a:pt x="108" y="57"/>
                  </a:lnTo>
                  <a:lnTo>
                    <a:pt x="118" y="32"/>
                  </a:lnTo>
                  <a:lnTo>
                    <a:pt x="107" y="0"/>
                  </a:lnTo>
                  <a:lnTo>
                    <a:pt x="100" y="3"/>
                  </a:lnTo>
                  <a:lnTo>
                    <a:pt x="94" y="3"/>
                  </a:lnTo>
                  <a:lnTo>
                    <a:pt x="88" y="5"/>
                  </a:lnTo>
                  <a:lnTo>
                    <a:pt x="82" y="6"/>
                  </a:lnTo>
                  <a:lnTo>
                    <a:pt x="0" y="181"/>
                  </a:lnTo>
                  <a:lnTo>
                    <a:pt x="2" y="179"/>
                  </a:lnTo>
                  <a:lnTo>
                    <a:pt x="5" y="175"/>
                  </a:lnTo>
                  <a:close/>
                </a:path>
              </a:pathLst>
            </a:custGeom>
            <a:solidFill>
              <a:srgbClr val="FFFFFF"/>
            </a:solidFill>
            <a:ln w="9525">
              <a:noFill/>
              <a:round/>
              <a:headEnd/>
              <a:tailEnd/>
            </a:ln>
          </p:spPr>
          <p:txBody>
            <a:bodyPr/>
            <a:lstStyle/>
            <a:p>
              <a:endParaRPr lang="tr-TR"/>
            </a:p>
          </p:txBody>
        </p:sp>
        <p:sp>
          <p:nvSpPr>
            <p:cNvPr id="43519" name="Freeform 511"/>
            <p:cNvSpPr>
              <a:spLocks/>
            </p:cNvSpPr>
            <p:nvPr/>
          </p:nvSpPr>
          <p:spPr bwMode="auto">
            <a:xfrm>
              <a:off x="3521" y="701"/>
              <a:ext cx="27" cy="29"/>
            </a:xfrm>
            <a:custGeom>
              <a:avLst/>
              <a:gdLst/>
              <a:ahLst/>
              <a:cxnLst>
                <a:cxn ang="0">
                  <a:pos x="4" y="201"/>
                </a:cxn>
                <a:cxn ang="0">
                  <a:pos x="32" y="194"/>
                </a:cxn>
                <a:cxn ang="0">
                  <a:pos x="59" y="185"/>
                </a:cxn>
                <a:cxn ang="0">
                  <a:pos x="83" y="172"/>
                </a:cxn>
                <a:cxn ang="0">
                  <a:pos x="107" y="154"/>
                </a:cxn>
                <a:cxn ang="0">
                  <a:pos x="126" y="135"/>
                </a:cxn>
                <a:cxn ang="0">
                  <a:pos x="145" y="112"/>
                </a:cxn>
                <a:cxn ang="0">
                  <a:pos x="161" y="86"/>
                </a:cxn>
                <a:cxn ang="0">
                  <a:pos x="174" y="56"/>
                </a:cxn>
                <a:cxn ang="0">
                  <a:pos x="176" y="50"/>
                </a:cxn>
                <a:cxn ang="0">
                  <a:pos x="180" y="43"/>
                </a:cxn>
                <a:cxn ang="0">
                  <a:pos x="183" y="37"/>
                </a:cxn>
                <a:cxn ang="0">
                  <a:pos x="187" y="29"/>
                </a:cxn>
                <a:cxn ang="0">
                  <a:pos x="189" y="23"/>
                </a:cxn>
                <a:cxn ang="0">
                  <a:pos x="192" y="17"/>
                </a:cxn>
                <a:cxn ang="0">
                  <a:pos x="192" y="12"/>
                </a:cxn>
                <a:cxn ang="0">
                  <a:pos x="191" y="5"/>
                </a:cxn>
                <a:cxn ang="0">
                  <a:pos x="188" y="3"/>
                </a:cxn>
                <a:cxn ang="0">
                  <a:pos x="186" y="1"/>
                </a:cxn>
                <a:cxn ang="0">
                  <a:pos x="181" y="1"/>
                </a:cxn>
                <a:cxn ang="0">
                  <a:pos x="174" y="0"/>
                </a:cxn>
                <a:cxn ang="0">
                  <a:pos x="161" y="7"/>
                </a:cxn>
                <a:cxn ang="0">
                  <a:pos x="151" y="16"/>
                </a:cxn>
                <a:cxn ang="0">
                  <a:pos x="143" y="26"/>
                </a:cxn>
                <a:cxn ang="0">
                  <a:pos x="135" y="34"/>
                </a:cxn>
                <a:cxn ang="0">
                  <a:pos x="126" y="44"/>
                </a:cxn>
                <a:cxn ang="0">
                  <a:pos x="116" y="53"/>
                </a:cxn>
                <a:cxn ang="0">
                  <a:pos x="106" y="59"/>
                </a:cxn>
                <a:cxn ang="0">
                  <a:pos x="93" y="62"/>
                </a:cxn>
                <a:cxn ang="0">
                  <a:pos x="90" y="58"/>
                </a:cxn>
                <a:cxn ang="0">
                  <a:pos x="86" y="55"/>
                </a:cxn>
                <a:cxn ang="0">
                  <a:pos x="81" y="53"/>
                </a:cxn>
                <a:cxn ang="0">
                  <a:pos x="77" y="51"/>
                </a:cxn>
                <a:cxn ang="0">
                  <a:pos x="0" y="195"/>
                </a:cxn>
                <a:cxn ang="0">
                  <a:pos x="2" y="199"/>
                </a:cxn>
                <a:cxn ang="0">
                  <a:pos x="4" y="201"/>
                </a:cxn>
              </a:cxnLst>
              <a:rect l="0" t="0" r="r" b="b"/>
              <a:pathLst>
                <a:path w="192" h="201">
                  <a:moveTo>
                    <a:pt x="4" y="201"/>
                  </a:moveTo>
                  <a:lnTo>
                    <a:pt x="32" y="194"/>
                  </a:lnTo>
                  <a:lnTo>
                    <a:pt x="59" y="185"/>
                  </a:lnTo>
                  <a:lnTo>
                    <a:pt x="83" y="172"/>
                  </a:lnTo>
                  <a:lnTo>
                    <a:pt x="107" y="154"/>
                  </a:lnTo>
                  <a:lnTo>
                    <a:pt x="126" y="135"/>
                  </a:lnTo>
                  <a:lnTo>
                    <a:pt x="145" y="112"/>
                  </a:lnTo>
                  <a:lnTo>
                    <a:pt x="161" y="86"/>
                  </a:lnTo>
                  <a:lnTo>
                    <a:pt x="174" y="56"/>
                  </a:lnTo>
                  <a:lnTo>
                    <a:pt x="176" y="50"/>
                  </a:lnTo>
                  <a:lnTo>
                    <a:pt x="180" y="43"/>
                  </a:lnTo>
                  <a:lnTo>
                    <a:pt x="183" y="37"/>
                  </a:lnTo>
                  <a:lnTo>
                    <a:pt x="187" y="29"/>
                  </a:lnTo>
                  <a:lnTo>
                    <a:pt x="189" y="23"/>
                  </a:lnTo>
                  <a:lnTo>
                    <a:pt x="192" y="17"/>
                  </a:lnTo>
                  <a:lnTo>
                    <a:pt x="192" y="12"/>
                  </a:lnTo>
                  <a:lnTo>
                    <a:pt x="191" y="5"/>
                  </a:lnTo>
                  <a:lnTo>
                    <a:pt x="188" y="3"/>
                  </a:lnTo>
                  <a:lnTo>
                    <a:pt x="186" y="1"/>
                  </a:lnTo>
                  <a:lnTo>
                    <a:pt x="181" y="1"/>
                  </a:lnTo>
                  <a:lnTo>
                    <a:pt x="174" y="0"/>
                  </a:lnTo>
                  <a:lnTo>
                    <a:pt x="161" y="7"/>
                  </a:lnTo>
                  <a:lnTo>
                    <a:pt x="151" y="16"/>
                  </a:lnTo>
                  <a:lnTo>
                    <a:pt x="143" y="26"/>
                  </a:lnTo>
                  <a:lnTo>
                    <a:pt x="135" y="34"/>
                  </a:lnTo>
                  <a:lnTo>
                    <a:pt x="126" y="44"/>
                  </a:lnTo>
                  <a:lnTo>
                    <a:pt x="116" y="53"/>
                  </a:lnTo>
                  <a:lnTo>
                    <a:pt x="106" y="59"/>
                  </a:lnTo>
                  <a:lnTo>
                    <a:pt x="93" y="62"/>
                  </a:lnTo>
                  <a:lnTo>
                    <a:pt x="90" y="58"/>
                  </a:lnTo>
                  <a:lnTo>
                    <a:pt x="86" y="55"/>
                  </a:lnTo>
                  <a:lnTo>
                    <a:pt x="81" y="53"/>
                  </a:lnTo>
                  <a:lnTo>
                    <a:pt x="77" y="51"/>
                  </a:lnTo>
                  <a:lnTo>
                    <a:pt x="0" y="195"/>
                  </a:lnTo>
                  <a:lnTo>
                    <a:pt x="2" y="199"/>
                  </a:lnTo>
                  <a:lnTo>
                    <a:pt x="4" y="201"/>
                  </a:lnTo>
                  <a:close/>
                </a:path>
              </a:pathLst>
            </a:custGeom>
            <a:solidFill>
              <a:srgbClr val="FFFFFF"/>
            </a:solidFill>
            <a:ln w="9525">
              <a:noFill/>
              <a:round/>
              <a:headEnd/>
              <a:tailEnd/>
            </a:ln>
          </p:spPr>
          <p:txBody>
            <a:bodyPr/>
            <a:lstStyle/>
            <a:p>
              <a:endParaRPr lang="tr-TR"/>
            </a:p>
          </p:txBody>
        </p:sp>
        <p:sp>
          <p:nvSpPr>
            <p:cNvPr id="43520" name="Freeform 512"/>
            <p:cNvSpPr>
              <a:spLocks/>
            </p:cNvSpPr>
            <p:nvPr/>
          </p:nvSpPr>
          <p:spPr bwMode="auto">
            <a:xfrm>
              <a:off x="3470" y="700"/>
              <a:ext cx="32" cy="25"/>
            </a:xfrm>
            <a:custGeom>
              <a:avLst/>
              <a:gdLst/>
              <a:ahLst/>
              <a:cxnLst>
                <a:cxn ang="0">
                  <a:pos x="26" y="173"/>
                </a:cxn>
                <a:cxn ang="0">
                  <a:pos x="144" y="126"/>
                </a:cxn>
                <a:cxn ang="0">
                  <a:pos x="227" y="8"/>
                </a:cxn>
                <a:cxn ang="0">
                  <a:pos x="209" y="1"/>
                </a:cxn>
                <a:cxn ang="0">
                  <a:pos x="192" y="0"/>
                </a:cxn>
                <a:cxn ang="0">
                  <a:pos x="172" y="5"/>
                </a:cxn>
                <a:cxn ang="0">
                  <a:pos x="154" y="14"/>
                </a:cxn>
                <a:cxn ang="0">
                  <a:pos x="133" y="26"/>
                </a:cxn>
                <a:cxn ang="0">
                  <a:pos x="113" y="38"/>
                </a:cxn>
                <a:cxn ang="0">
                  <a:pos x="94" y="50"/>
                </a:cxn>
                <a:cxn ang="0">
                  <a:pos x="77" y="59"/>
                </a:cxn>
                <a:cxn ang="0">
                  <a:pos x="67" y="68"/>
                </a:cxn>
                <a:cxn ang="0">
                  <a:pos x="56" y="78"/>
                </a:cxn>
                <a:cxn ang="0">
                  <a:pos x="44" y="87"/>
                </a:cxn>
                <a:cxn ang="0">
                  <a:pos x="34" y="95"/>
                </a:cxn>
                <a:cxn ang="0">
                  <a:pos x="23" y="103"/>
                </a:cxn>
                <a:cxn ang="0">
                  <a:pos x="14" y="111"/>
                </a:cxn>
                <a:cxn ang="0">
                  <a:pos x="6" y="120"/>
                </a:cxn>
                <a:cxn ang="0">
                  <a:pos x="0" y="126"/>
                </a:cxn>
                <a:cxn ang="0">
                  <a:pos x="26" y="173"/>
                </a:cxn>
              </a:cxnLst>
              <a:rect l="0" t="0" r="r" b="b"/>
              <a:pathLst>
                <a:path w="227" h="173">
                  <a:moveTo>
                    <a:pt x="26" y="173"/>
                  </a:moveTo>
                  <a:lnTo>
                    <a:pt x="144" y="126"/>
                  </a:lnTo>
                  <a:lnTo>
                    <a:pt x="227" y="8"/>
                  </a:lnTo>
                  <a:lnTo>
                    <a:pt x="209" y="1"/>
                  </a:lnTo>
                  <a:lnTo>
                    <a:pt x="192" y="0"/>
                  </a:lnTo>
                  <a:lnTo>
                    <a:pt x="172" y="5"/>
                  </a:lnTo>
                  <a:lnTo>
                    <a:pt x="154" y="14"/>
                  </a:lnTo>
                  <a:lnTo>
                    <a:pt x="133" y="26"/>
                  </a:lnTo>
                  <a:lnTo>
                    <a:pt x="113" y="38"/>
                  </a:lnTo>
                  <a:lnTo>
                    <a:pt x="94" y="50"/>
                  </a:lnTo>
                  <a:lnTo>
                    <a:pt x="77" y="59"/>
                  </a:lnTo>
                  <a:lnTo>
                    <a:pt x="67" y="68"/>
                  </a:lnTo>
                  <a:lnTo>
                    <a:pt x="56" y="78"/>
                  </a:lnTo>
                  <a:lnTo>
                    <a:pt x="44" y="87"/>
                  </a:lnTo>
                  <a:lnTo>
                    <a:pt x="34" y="95"/>
                  </a:lnTo>
                  <a:lnTo>
                    <a:pt x="23" y="103"/>
                  </a:lnTo>
                  <a:lnTo>
                    <a:pt x="14" y="111"/>
                  </a:lnTo>
                  <a:lnTo>
                    <a:pt x="6" y="120"/>
                  </a:lnTo>
                  <a:lnTo>
                    <a:pt x="0" y="126"/>
                  </a:lnTo>
                  <a:lnTo>
                    <a:pt x="26" y="173"/>
                  </a:lnTo>
                  <a:close/>
                </a:path>
              </a:pathLst>
            </a:custGeom>
            <a:solidFill>
              <a:srgbClr val="FFFFFF"/>
            </a:solidFill>
            <a:ln w="9525">
              <a:noFill/>
              <a:round/>
              <a:headEnd/>
              <a:tailEnd/>
            </a:ln>
          </p:spPr>
          <p:txBody>
            <a:bodyPr/>
            <a:lstStyle/>
            <a:p>
              <a:endParaRPr lang="tr-TR"/>
            </a:p>
          </p:txBody>
        </p:sp>
        <p:sp>
          <p:nvSpPr>
            <p:cNvPr id="43521" name="Freeform 513"/>
            <p:cNvSpPr>
              <a:spLocks/>
            </p:cNvSpPr>
            <p:nvPr/>
          </p:nvSpPr>
          <p:spPr bwMode="auto">
            <a:xfrm>
              <a:off x="3665" y="653"/>
              <a:ext cx="27" cy="26"/>
            </a:xfrm>
            <a:custGeom>
              <a:avLst/>
              <a:gdLst/>
              <a:ahLst/>
              <a:cxnLst>
                <a:cxn ang="0">
                  <a:pos x="11" y="182"/>
                </a:cxn>
                <a:cxn ang="0">
                  <a:pos x="186" y="1"/>
                </a:cxn>
                <a:cxn ang="0">
                  <a:pos x="171" y="0"/>
                </a:cxn>
                <a:cxn ang="0">
                  <a:pos x="156" y="1"/>
                </a:cxn>
                <a:cxn ang="0">
                  <a:pos x="140" y="4"/>
                </a:cxn>
                <a:cxn ang="0">
                  <a:pos x="125" y="8"/>
                </a:cxn>
                <a:cxn ang="0">
                  <a:pos x="110" y="13"/>
                </a:cxn>
                <a:cxn ang="0">
                  <a:pos x="97" y="19"/>
                </a:cxn>
                <a:cxn ang="0">
                  <a:pos x="85" y="24"/>
                </a:cxn>
                <a:cxn ang="0">
                  <a:pos x="77" y="27"/>
                </a:cxn>
                <a:cxn ang="0">
                  <a:pos x="63" y="47"/>
                </a:cxn>
                <a:cxn ang="0">
                  <a:pos x="52" y="63"/>
                </a:cxn>
                <a:cxn ang="0">
                  <a:pos x="42" y="80"/>
                </a:cxn>
                <a:cxn ang="0">
                  <a:pos x="35" y="93"/>
                </a:cxn>
                <a:cxn ang="0">
                  <a:pos x="25" y="106"/>
                </a:cxn>
                <a:cxn ang="0">
                  <a:pos x="17" y="118"/>
                </a:cxn>
                <a:cxn ang="0">
                  <a:pos x="9" y="130"/>
                </a:cxn>
                <a:cxn ang="0">
                  <a:pos x="0" y="141"/>
                </a:cxn>
                <a:cxn ang="0">
                  <a:pos x="1" y="150"/>
                </a:cxn>
                <a:cxn ang="0">
                  <a:pos x="1" y="160"/>
                </a:cxn>
                <a:cxn ang="0">
                  <a:pos x="0" y="171"/>
                </a:cxn>
                <a:cxn ang="0">
                  <a:pos x="5" y="182"/>
                </a:cxn>
                <a:cxn ang="0">
                  <a:pos x="8" y="182"/>
                </a:cxn>
                <a:cxn ang="0">
                  <a:pos x="11" y="182"/>
                </a:cxn>
              </a:cxnLst>
              <a:rect l="0" t="0" r="r" b="b"/>
              <a:pathLst>
                <a:path w="186" h="182">
                  <a:moveTo>
                    <a:pt x="11" y="182"/>
                  </a:moveTo>
                  <a:lnTo>
                    <a:pt x="186" y="1"/>
                  </a:lnTo>
                  <a:lnTo>
                    <a:pt x="171" y="0"/>
                  </a:lnTo>
                  <a:lnTo>
                    <a:pt x="156" y="1"/>
                  </a:lnTo>
                  <a:lnTo>
                    <a:pt x="140" y="4"/>
                  </a:lnTo>
                  <a:lnTo>
                    <a:pt x="125" y="8"/>
                  </a:lnTo>
                  <a:lnTo>
                    <a:pt x="110" y="13"/>
                  </a:lnTo>
                  <a:lnTo>
                    <a:pt x="97" y="19"/>
                  </a:lnTo>
                  <a:lnTo>
                    <a:pt x="85" y="24"/>
                  </a:lnTo>
                  <a:lnTo>
                    <a:pt x="77" y="27"/>
                  </a:lnTo>
                  <a:lnTo>
                    <a:pt x="63" y="47"/>
                  </a:lnTo>
                  <a:lnTo>
                    <a:pt x="52" y="63"/>
                  </a:lnTo>
                  <a:lnTo>
                    <a:pt x="42" y="80"/>
                  </a:lnTo>
                  <a:lnTo>
                    <a:pt x="35" y="93"/>
                  </a:lnTo>
                  <a:lnTo>
                    <a:pt x="25" y="106"/>
                  </a:lnTo>
                  <a:lnTo>
                    <a:pt x="17" y="118"/>
                  </a:lnTo>
                  <a:lnTo>
                    <a:pt x="9" y="130"/>
                  </a:lnTo>
                  <a:lnTo>
                    <a:pt x="0" y="141"/>
                  </a:lnTo>
                  <a:lnTo>
                    <a:pt x="1" y="150"/>
                  </a:lnTo>
                  <a:lnTo>
                    <a:pt x="1" y="160"/>
                  </a:lnTo>
                  <a:lnTo>
                    <a:pt x="0" y="171"/>
                  </a:lnTo>
                  <a:lnTo>
                    <a:pt x="5" y="182"/>
                  </a:lnTo>
                  <a:lnTo>
                    <a:pt x="8" y="182"/>
                  </a:lnTo>
                  <a:lnTo>
                    <a:pt x="11" y="182"/>
                  </a:lnTo>
                  <a:close/>
                </a:path>
              </a:pathLst>
            </a:custGeom>
            <a:solidFill>
              <a:srgbClr val="FFFFFF"/>
            </a:solidFill>
            <a:ln w="9525">
              <a:noFill/>
              <a:round/>
              <a:headEnd/>
              <a:tailEnd/>
            </a:ln>
          </p:spPr>
          <p:txBody>
            <a:bodyPr/>
            <a:lstStyle/>
            <a:p>
              <a:endParaRPr lang="tr-TR"/>
            </a:p>
          </p:txBody>
        </p:sp>
        <p:sp>
          <p:nvSpPr>
            <p:cNvPr id="43522" name="Freeform 514"/>
            <p:cNvSpPr>
              <a:spLocks/>
            </p:cNvSpPr>
            <p:nvPr/>
          </p:nvSpPr>
          <p:spPr bwMode="auto">
            <a:xfrm>
              <a:off x="3679" y="659"/>
              <a:ext cx="41" cy="17"/>
            </a:xfrm>
            <a:custGeom>
              <a:avLst/>
              <a:gdLst/>
              <a:ahLst/>
              <a:cxnLst>
                <a:cxn ang="0">
                  <a:pos x="5" y="124"/>
                </a:cxn>
                <a:cxn ang="0">
                  <a:pos x="252" y="58"/>
                </a:cxn>
                <a:cxn ang="0">
                  <a:pos x="255" y="52"/>
                </a:cxn>
                <a:cxn ang="0">
                  <a:pos x="258" y="45"/>
                </a:cxn>
                <a:cxn ang="0">
                  <a:pos x="259" y="36"/>
                </a:cxn>
                <a:cxn ang="0">
                  <a:pos x="262" y="27"/>
                </a:cxn>
                <a:cxn ang="0">
                  <a:pos x="264" y="20"/>
                </a:cxn>
                <a:cxn ang="0">
                  <a:pos x="269" y="12"/>
                </a:cxn>
                <a:cxn ang="0">
                  <a:pos x="274" y="7"/>
                </a:cxn>
                <a:cxn ang="0">
                  <a:pos x="284" y="0"/>
                </a:cxn>
                <a:cxn ang="0">
                  <a:pos x="98" y="83"/>
                </a:cxn>
                <a:cxn ang="0">
                  <a:pos x="89" y="83"/>
                </a:cxn>
                <a:cxn ang="0">
                  <a:pos x="83" y="82"/>
                </a:cxn>
                <a:cxn ang="0">
                  <a:pos x="76" y="80"/>
                </a:cxn>
                <a:cxn ang="0">
                  <a:pos x="73" y="73"/>
                </a:cxn>
                <a:cxn ang="0">
                  <a:pos x="0" y="124"/>
                </a:cxn>
                <a:cxn ang="0">
                  <a:pos x="2" y="124"/>
                </a:cxn>
                <a:cxn ang="0">
                  <a:pos x="5" y="124"/>
                </a:cxn>
              </a:cxnLst>
              <a:rect l="0" t="0" r="r" b="b"/>
              <a:pathLst>
                <a:path w="284" h="124">
                  <a:moveTo>
                    <a:pt x="5" y="124"/>
                  </a:moveTo>
                  <a:lnTo>
                    <a:pt x="252" y="58"/>
                  </a:lnTo>
                  <a:lnTo>
                    <a:pt x="255" y="52"/>
                  </a:lnTo>
                  <a:lnTo>
                    <a:pt x="258" y="45"/>
                  </a:lnTo>
                  <a:lnTo>
                    <a:pt x="259" y="36"/>
                  </a:lnTo>
                  <a:lnTo>
                    <a:pt x="262" y="27"/>
                  </a:lnTo>
                  <a:lnTo>
                    <a:pt x="264" y="20"/>
                  </a:lnTo>
                  <a:lnTo>
                    <a:pt x="269" y="12"/>
                  </a:lnTo>
                  <a:lnTo>
                    <a:pt x="274" y="7"/>
                  </a:lnTo>
                  <a:lnTo>
                    <a:pt x="284" y="0"/>
                  </a:lnTo>
                  <a:lnTo>
                    <a:pt x="98" y="83"/>
                  </a:lnTo>
                  <a:lnTo>
                    <a:pt x="89" y="83"/>
                  </a:lnTo>
                  <a:lnTo>
                    <a:pt x="83" y="82"/>
                  </a:lnTo>
                  <a:lnTo>
                    <a:pt x="76" y="80"/>
                  </a:lnTo>
                  <a:lnTo>
                    <a:pt x="73" y="73"/>
                  </a:lnTo>
                  <a:lnTo>
                    <a:pt x="0" y="124"/>
                  </a:lnTo>
                  <a:lnTo>
                    <a:pt x="2" y="124"/>
                  </a:lnTo>
                  <a:lnTo>
                    <a:pt x="5" y="124"/>
                  </a:lnTo>
                  <a:close/>
                </a:path>
              </a:pathLst>
            </a:custGeom>
            <a:solidFill>
              <a:srgbClr val="FFFFFF"/>
            </a:solidFill>
            <a:ln w="9525">
              <a:noFill/>
              <a:round/>
              <a:headEnd/>
              <a:tailEnd/>
            </a:ln>
          </p:spPr>
          <p:txBody>
            <a:bodyPr/>
            <a:lstStyle/>
            <a:p>
              <a:endParaRPr lang="tr-TR"/>
            </a:p>
          </p:txBody>
        </p:sp>
        <p:sp>
          <p:nvSpPr>
            <p:cNvPr id="43523" name="Freeform 515"/>
            <p:cNvSpPr>
              <a:spLocks/>
            </p:cNvSpPr>
            <p:nvPr/>
          </p:nvSpPr>
          <p:spPr bwMode="auto">
            <a:xfrm>
              <a:off x="3556" y="686"/>
              <a:ext cx="19" cy="18"/>
            </a:xfrm>
            <a:custGeom>
              <a:avLst/>
              <a:gdLst/>
              <a:ahLst/>
              <a:cxnLst>
                <a:cxn ang="0">
                  <a:pos x="6" y="123"/>
                </a:cxn>
                <a:cxn ang="0">
                  <a:pos x="125" y="45"/>
                </a:cxn>
                <a:cxn ang="0">
                  <a:pos x="129" y="38"/>
                </a:cxn>
                <a:cxn ang="0">
                  <a:pos x="132" y="27"/>
                </a:cxn>
                <a:cxn ang="0">
                  <a:pos x="132" y="22"/>
                </a:cxn>
                <a:cxn ang="0">
                  <a:pos x="133" y="15"/>
                </a:cxn>
                <a:cxn ang="0">
                  <a:pos x="133" y="8"/>
                </a:cxn>
                <a:cxn ang="0">
                  <a:pos x="136" y="0"/>
                </a:cxn>
                <a:cxn ang="0">
                  <a:pos x="6" y="81"/>
                </a:cxn>
                <a:cxn ang="0">
                  <a:pos x="6" y="89"/>
                </a:cxn>
                <a:cxn ang="0">
                  <a:pos x="5" y="98"/>
                </a:cxn>
                <a:cxn ang="0">
                  <a:pos x="3" y="106"/>
                </a:cxn>
                <a:cxn ang="0">
                  <a:pos x="2" y="113"/>
                </a:cxn>
                <a:cxn ang="0">
                  <a:pos x="0" y="121"/>
                </a:cxn>
                <a:cxn ang="0">
                  <a:pos x="0" y="124"/>
                </a:cxn>
                <a:cxn ang="0">
                  <a:pos x="1" y="126"/>
                </a:cxn>
                <a:cxn ang="0">
                  <a:pos x="6" y="123"/>
                </a:cxn>
              </a:cxnLst>
              <a:rect l="0" t="0" r="r" b="b"/>
              <a:pathLst>
                <a:path w="136" h="126">
                  <a:moveTo>
                    <a:pt x="6" y="123"/>
                  </a:moveTo>
                  <a:lnTo>
                    <a:pt x="125" y="45"/>
                  </a:lnTo>
                  <a:lnTo>
                    <a:pt x="129" y="38"/>
                  </a:lnTo>
                  <a:lnTo>
                    <a:pt x="132" y="27"/>
                  </a:lnTo>
                  <a:lnTo>
                    <a:pt x="132" y="22"/>
                  </a:lnTo>
                  <a:lnTo>
                    <a:pt x="133" y="15"/>
                  </a:lnTo>
                  <a:lnTo>
                    <a:pt x="133" y="8"/>
                  </a:lnTo>
                  <a:lnTo>
                    <a:pt x="136" y="0"/>
                  </a:lnTo>
                  <a:lnTo>
                    <a:pt x="6" y="81"/>
                  </a:lnTo>
                  <a:lnTo>
                    <a:pt x="6" y="89"/>
                  </a:lnTo>
                  <a:lnTo>
                    <a:pt x="5" y="98"/>
                  </a:lnTo>
                  <a:lnTo>
                    <a:pt x="3" y="106"/>
                  </a:lnTo>
                  <a:lnTo>
                    <a:pt x="2" y="113"/>
                  </a:lnTo>
                  <a:lnTo>
                    <a:pt x="0" y="121"/>
                  </a:lnTo>
                  <a:lnTo>
                    <a:pt x="0" y="124"/>
                  </a:lnTo>
                  <a:lnTo>
                    <a:pt x="1" y="126"/>
                  </a:lnTo>
                  <a:lnTo>
                    <a:pt x="6" y="123"/>
                  </a:lnTo>
                  <a:close/>
                </a:path>
              </a:pathLst>
            </a:custGeom>
            <a:solidFill>
              <a:srgbClr val="FFFFFF"/>
            </a:solidFill>
            <a:ln w="9525">
              <a:noFill/>
              <a:round/>
              <a:headEnd/>
              <a:tailEnd/>
            </a:ln>
          </p:spPr>
          <p:txBody>
            <a:bodyPr/>
            <a:lstStyle/>
            <a:p>
              <a:endParaRPr lang="tr-TR"/>
            </a:p>
          </p:txBody>
        </p:sp>
        <p:sp>
          <p:nvSpPr>
            <p:cNvPr id="43524" name="Freeform 516"/>
            <p:cNvSpPr>
              <a:spLocks/>
            </p:cNvSpPr>
            <p:nvPr/>
          </p:nvSpPr>
          <p:spPr bwMode="auto">
            <a:xfrm>
              <a:off x="3507" y="684"/>
              <a:ext cx="37" cy="26"/>
            </a:xfrm>
            <a:custGeom>
              <a:avLst/>
              <a:gdLst/>
              <a:ahLst/>
              <a:cxnLst>
                <a:cxn ang="0">
                  <a:pos x="6" y="179"/>
                </a:cxn>
                <a:cxn ang="0">
                  <a:pos x="114" y="143"/>
                </a:cxn>
                <a:cxn ang="0">
                  <a:pos x="222" y="60"/>
                </a:cxn>
                <a:cxn ang="0">
                  <a:pos x="224" y="56"/>
                </a:cxn>
                <a:cxn ang="0">
                  <a:pos x="225" y="47"/>
                </a:cxn>
                <a:cxn ang="0">
                  <a:pos x="225" y="39"/>
                </a:cxn>
                <a:cxn ang="0">
                  <a:pos x="228" y="30"/>
                </a:cxn>
                <a:cxn ang="0">
                  <a:pos x="229" y="27"/>
                </a:cxn>
                <a:cxn ang="0">
                  <a:pos x="234" y="22"/>
                </a:cxn>
                <a:cxn ang="0">
                  <a:pos x="242" y="19"/>
                </a:cxn>
                <a:cxn ang="0">
                  <a:pos x="253" y="15"/>
                </a:cxn>
                <a:cxn ang="0">
                  <a:pos x="238" y="5"/>
                </a:cxn>
                <a:cxn ang="0">
                  <a:pos x="224" y="0"/>
                </a:cxn>
                <a:cxn ang="0">
                  <a:pos x="208" y="0"/>
                </a:cxn>
                <a:cxn ang="0">
                  <a:pos x="193" y="3"/>
                </a:cxn>
                <a:cxn ang="0">
                  <a:pos x="177" y="9"/>
                </a:cxn>
                <a:cxn ang="0">
                  <a:pos x="162" y="17"/>
                </a:cxn>
                <a:cxn ang="0">
                  <a:pos x="145" y="25"/>
                </a:cxn>
                <a:cxn ang="0">
                  <a:pos x="130" y="30"/>
                </a:cxn>
                <a:cxn ang="0">
                  <a:pos x="115" y="42"/>
                </a:cxn>
                <a:cxn ang="0">
                  <a:pos x="102" y="54"/>
                </a:cxn>
                <a:cxn ang="0">
                  <a:pos x="89" y="67"/>
                </a:cxn>
                <a:cxn ang="0">
                  <a:pos x="78" y="77"/>
                </a:cxn>
                <a:cxn ang="0">
                  <a:pos x="66" y="89"/>
                </a:cxn>
                <a:cxn ang="0">
                  <a:pos x="54" y="99"/>
                </a:cxn>
                <a:cxn ang="0">
                  <a:pos x="40" y="107"/>
                </a:cxn>
                <a:cxn ang="0">
                  <a:pos x="27" y="113"/>
                </a:cxn>
                <a:cxn ang="0">
                  <a:pos x="0" y="185"/>
                </a:cxn>
                <a:cxn ang="0">
                  <a:pos x="3" y="182"/>
                </a:cxn>
                <a:cxn ang="0">
                  <a:pos x="6" y="179"/>
                </a:cxn>
              </a:cxnLst>
              <a:rect l="0" t="0" r="r" b="b"/>
              <a:pathLst>
                <a:path w="253" h="185">
                  <a:moveTo>
                    <a:pt x="6" y="179"/>
                  </a:moveTo>
                  <a:lnTo>
                    <a:pt x="114" y="143"/>
                  </a:lnTo>
                  <a:lnTo>
                    <a:pt x="222" y="60"/>
                  </a:lnTo>
                  <a:lnTo>
                    <a:pt x="224" y="56"/>
                  </a:lnTo>
                  <a:lnTo>
                    <a:pt x="225" y="47"/>
                  </a:lnTo>
                  <a:lnTo>
                    <a:pt x="225" y="39"/>
                  </a:lnTo>
                  <a:lnTo>
                    <a:pt x="228" y="30"/>
                  </a:lnTo>
                  <a:lnTo>
                    <a:pt x="229" y="27"/>
                  </a:lnTo>
                  <a:lnTo>
                    <a:pt x="234" y="22"/>
                  </a:lnTo>
                  <a:lnTo>
                    <a:pt x="242" y="19"/>
                  </a:lnTo>
                  <a:lnTo>
                    <a:pt x="253" y="15"/>
                  </a:lnTo>
                  <a:lnTo>
                    <a:pt x="238" y="5"/>
                  </a:lnTo>
                  <a:lnTo>
                    <a:pt x="224" y="0"/>
                  </a:lnTo>
                  <a:lnTo>
                    <a:pt x="208" y="0"/>
                  </a:lnTo>
                  <a:lnTo>
                    <a:pt x="193" y="3"/>
                  </a:lnTo>
                  <a:lnTo>
                    <a:pt x="177" y="9"/>
                  </a:lnTo>
                  <a:lnTo>
                    <a:pt x="162" y="17"/>
                  </a:lnTo>
                  <a:lnTo>
                    <a:pt x="145" y="25"/>
                  </a:lnTo>
                  <a:lnTo>
                    <a:pt x="130" y="30"/>
                  </a:lnTo>
                  <a:lnTo>
                    <a:pt x="115" y="42"/>
                  </a:lnTo>
                  <a:lnTo>
                    <a:pt x="102" y="54"/>
                  </a:lnTo>
                  <a:lnTo>
                    <a:pt x="89" y="67"/>
                  </a:lnTo>
                  <a:lnTo>
                    <a:pt x="78" y="77"/>
                  </a:lnTo>
                  <a:lnTo>
                    <a:pt x="66" y="89"/>
                  </a:lnTo>
                  <a:lnTo>
                    <a:pt x="54" y="99"/>
                  </a:lnTo>
                  <a:lnTo>
                    <a:pt x="40" y="107"/>
                  </a:lnTo>
                  <a:lnTo>
                    <a:pt x="27" y="113"/>
                  </a:lnTo>
                  <a:lnTo>
                    <a:pt x="0" y="185"/>
                  </a:lnTo>
                  <a:lnTo>
                    <a:pt x="3" y="182"/>
                  </a:lnTo>
                  <a:lnTo>
                    <a:pt x="6" y="179"/>
                  </a:lnTo>
                  <a:close/>
                </a:path>
              </a:pathLst>
            </a:custGeom>
            <a:solidFill>
              <a:srgbClr val="FFFFFF"/>
            </a:solidFill>
            <a:ln w="9525">
              <a:noFill/>
              <a:round/>
              <a:headEnd/>
              <a:tailEnd/>
            </a:ln>
          </p:spPr>
          <p:txBody>
            <a:bodyPr/>
            <a:lstStyle/>
            <a:p>
              <a:endParaRPr lang="tr-TR"/>
            </a:p>
          </p:txBody>
        </p:sp>
        <p:sp>
          <p:nvSpPr>
            <p:cNvPr id="43525" name="Freeform 517"/>
            <p:cNvSpPr>
              <a:spLocks/>
            </p:cNvSpPr>
            <p:nvPr/>
          </p:nvSpPr>
          <p:spPr bwMode="auto">
            <a:xfrm>
              <a:off x="3731" y="640"/>
              <a:ext cx="24" cy="14"/>
            </a:xfrm>
            <a:custGeom>
              <a:avLst/>
              <a:gdLst/>
              <a:ahLst/>
              <a:cxnLst>
                <a:cxn ang="0">
                  <a:pos x="77" y="91"/>
                </a:cxn>
                <a:cxn ang="0">
                  <a:pos x="164" y="10"/>
                </a:cxn>
                <a:cxn ang="0">
                  <a:pos x="144" y="4"/>
                </a:cxn>
                <a:cxn ang="0">
                  <a:pos x="125" y="1"/>
                </a:cxn>
                <a:cxn ang="0">
                  <a:pos x="104" y="0"/>
                </a:cxn>
                <a:cxn ang="0">
                  <a:pos x="84" y="1"/>
                </a:cxn>
                <a:cxn ang="0">
                  <a:pos x="61" y="5"/>
                </a:cxn>
                <a:cxn ang="0">
                  <a:pos x="40" y="12"/>
                </a:cxn>
                <a:cxn ang="0">
                  <a:pos x="18" y="20"/>
                </a:cxn>
                <a:cxn ang="0">
                  <a:pos x="0" y="30"/>
                </a:cxn>
                <a:cxn ang="0">
                  <a:pos x="0" y="32"/>
                </a:cxn>
                <a:cxn ang="0">
                  <a:pos x="0" y="37"/>
                </a:cxn>
                <a:cxn ang="0">
                  <a:pos x="0" y="41"/>
                </a:cxn>
                <a:cxn ang="0">
                  <a:pos x="0" y="45"/>
                </a:cxn>
                <a:cxn ang="0">
                  <a:pos x="0" y="51"/>
                </a:cxn>
                <a:cxn ang="0">
                  <a:pos x="2" y="56"/>
                </a:cxn>
                <a:cxn ang="0">
                  <a:pos x="5" y="62"/>
                </a:cxn>
                <a:cxn ang="0">
                  <a:pos x="10" y="66"/>
                </a:cxn>
                <a:cxn ang="0">
                  <a:pos x="61" y="87"/>
                </a:cxn>
                <a:cxn ang="0">
                  <a:pos x="61" y="90"/>
                </a:cxn>
                <a:cxn ang="0">
                  <a:pos x="68" y="93"/>
                </a:cxn>
                <a:cxn ang="0">
                  <a:pos x="75" y="96"/>
                </a:cxn>
                <a:cxn ang="0">
                  <a:pos x="77" y="91"/>
                </a:cxn>
              </a:cxnLst>
              <a:rect l="0" t="0" r="r" b="b"/>
              <a:pathLst>
                <a:path w="164" h="96">
                  <a:moveTo>
                    <a:pt x="77" y="91"/>
                  </a:moveTo>
                  <a:lnTo>
                    <a:pt x="164" y="10"/>
                  </a:lnTo>
                  <a:lnTo>
                    <a:pt x="144" y="4"/>
                  </a:lnTo>
                  <a:lnTo>
                    <a:pt x="125" y="1"/>
                  </a:lnTo>
                  <a:lnTo>
                    <a:pt x="104" y="0"/>
                  </a:lnTo>
                  <a:lnTo>
                    <a:pt x="84" y="1"/>
                  </a:lnTo>
                  <a:lnTo>
                    <a:pt x="61" y="5"/>
                  </a:lnTo>
                  <a:lnTo>
                    <a:pt x="40" y="12"/>
                  </a:lnTo>
                  <a:lnTo>
                    <a:pt x="18" y="20"/>
                  </a:lnTo>
                  <a:lnTo>
                    <a:pt x="0" y="30"/>
                  </a:lnTo>
                  <a:lnTo>
                    <a:pt x="0" y="32"/>
                  </a:lnTo>
                  <a:lnTo>
                    <a:pt x="0" y="37"/>
                  </a:lnTo>
                  <a:lnTo>
                    <a:pt x="0" y="41"/>
                  </a:lnTo>
                  <a:lnTo>
                    <a:pt x="0" y="45"/>
                  </a:lnTo>
                  <a:lnTo>
                    <a:pt x="0" y="51"/>
                  </a:lnTo>
                  <a:lnTo>
                    <a:pt x="2" y="56"/>
                  </a:lnTo>
                  <a:lnTo>
                    <a:pt x="5" y="62"/>
                  </a:lnTo>
                  <a:lnTo>
                    <a:pt x="10" y="66"/>
                  </a:lnTo>
                  <a:lnTo>
                    <a:pt x="61" y="87"/>
                  </a:lnTo>
                  <a:lnTo>
                    <a:pt x="61" y="90"/>
                  </a:lnTo>
                  <a:lnTo>
                    <a:pt x="68" y="93"/>
                  </a:lnTo>
                  <a:lnTo>
                    <a:pt x="75" y="96"/>
                  </a:lnTo>
                  <a:lnTo>
                    <a:pt x="77" y="91"/>
                  </a:lnTo>
                  <a:close/>
                </a:path>
              </a:pathLst>
            </a:custGeom>
            <a:solidFill>
              <a:srgbClr val="FFFFFF"/>
            </a:solidFill>
            <a:ln w="9525">
              <a:noFill/>
              <a:round/>
              <a:headEnd/>
              <a:tailEnd/>
            </a:ln>
          </p:spPr>
          <p:txBody>
            <a:bodyPr/>
            <a:lstStyle/>
            <a:p>
              <a:endParaRPr lang="tr-TR"/>
            </a:p>
          </p:txBody>
        </p:sp>
        <p:sp>
          <p:nvSpPr>
            <p:cNvPr id="43526" name="Freeform 518"/>
            <p:cNvSpPr>
              <a:spLocks/>
            </p:cNvSpPr>
            <p:nvPr/>
          </p:nvSpPr>
          <p:spPr bwMode="auto">
            <a:xfrm>
              <a:off x="3583" y="679"/>
              <a:ext cx="5" cy="9"/>
            </a:xfrm>
            <a:custGeom>
              <a:avLst/>
              <a:gdLst/>
              <a:ahLst/>
              <a:cxnLst>
                <a:cxn ang="0">
                  <a:pos x="9" y="50"/>
                </a:cxn>
                <a:cxn ang="0">
                  <a:pos x="30" y="4"/>
                </a:cxn>
                <a:cxn ang="0">
                  <a:pos x="25" y="0"/>
                </a:cxn>
                <a:cxn ang="0">
                  <a:pos x="19" y="1"/>
                </a:cxn>
                <a:cxn ang="0">
                  <a:pos x="12" y="5"/>
                </a:cxn>
                <a:cxn ang="0">
                  <a:pos x="5" y="9"/>
                </a:cxn>
                <a:cxn ang="0">
                  <a:pos x="0" y="61"/>
                </a:cxn>
                <a:cxn ang="0">
                  <a:pos x="1" y="60"/>
                </a:cxn>
                <a:cxn ang="0">
                  <a:pos x="4" y="56"/>
                </a:cxn>
                <a:cxn ang="0">
                  <a:pos x="7" y="52"/>
                </a:cxn>
                <a:cxn ang="0">
                  <a:pos x="9" y="50"/>
                </a:cxn>
              </a:cxnLst>
              <a:rect l="0" t="0" r="r" b="b"/>
              <a:pathLst>
                <a:path w="30" h="61">
                  <a:moveTo>
                    <a:pt x="9" y="50"/>
                  </a:moveTo>
                  <a:lnTo>
                    <a:pt x="30" y="4"/>
                  </a:lnTo>
                  <a:lnTo>
                    <a:pt x="25" y="0"/>
                  </a:lnTo>
                  <a:lnTo>
                    <a:pt x="19" y="1"/>
                  </a:lnTo>
                  <a:lnTo>
                    <a:pt x="12" y="5"/>
                  </a:lnTo>
                  <a:lnTo>
                    <a:pt x="5" y="9"/>
                  </a:lnTo>
                  <a:lnTo>
                    <a:pt x="0" y="61"/>
                  </a:lnTo>
                  <a:lnTo>
                    <a:pt x="1" y="60"/>
                  </a:lnTo>
                  <a:lnTo>
                    <a:pt x="4" y="56"/>
                  </a:lnTo>
                  <a:lnTo>
                    <a:pt x="7" y="52"/>
                  </a:lnTo>
                  <a:lnTo>
                    <a:pt x="9" y="50"/>
                  </a:lnTo>
                  <a:close/>
                </a:path>
              </a:pathLst>
            </a:custGeom>
            <a:solidFill>
              <a:srgbClr val="FFFFFF"/>
            </a:solidFill>
            <a:ln w="9525">
              <a:noFill/>
              <a:round/>
              <a:headEnd/>
              <a:tailEnd/>
            </a:ln>
          </p:spPr>
          <p:txBody>
            <a:bodyPr/>
            <a:lstStyle/>
            <a:p>
              <a:endParaRPr lang="tr-TR"/>
            </a:p>
          </p:txBody>
        </p:sp>
        <p:sp>
          <p:nvSpPr>
            <p:cNvPr id="43527" name="Freeform 519"/>
            <p:cNvSpPr>
              <a:spLocks/>
            </p:cNvSpPr>
            <p:nvPr/>
          </p:nvSpPr>
          <p:spPr bwMode="auto">
            <a:xfrm>
              <a:off x="3552" y="684"/>
              <a:ext cx="7" cy="11"/>
            </a:xfrm>
            <a:custGeom>
              <a:avLst/>
              <a:gdLst/>
              <a:ahLst/>
              <a:cxnLst>
                <a:cxn ang="0">
                  <a:pos x="13" y="67"/>
                </a:cxn>
                <a:cxn ang="0">
                  <a:pos x="49" y="0"/>
                </a:cxn>
                <a:cxn ang="0">
                  <a:pos x="42" y="7"/>
                </a:cxn>
                <a:cxn ang="0">
                  <a:pos x="37" y="14"/>
                </a:cxn>
                <a:cxn ang="0">
                  <a:pos x="32" y="22"/>
                </a:cxn>
                <a:cxn ang="0">
                  <a:pos x="28" y="28"/>
                </a:cxn>
                <a:cxn ang="0">
                  <a:pos x="23" y="36"/>
                </a:cxn>
                <a:cxn ang="0">
                  <a:pos x="17" y="42"/>
                </a:cxn>
                <a:cxn ang="0">
                  <a:pos x="10" y="49"/>
                </a:cxn>
                <a:cxn ang="0">
                  <a:pos x="2" y="52"/>
                </a:cxn>
                <a:cxn ang="0">
                  <a:pos x="0" y="53"/>
                </a:cxn>
                <a:cxn ang="0">
                  <a:pos x="1" y="56"/>
                </a:cxn>
                <a:cxn ang="0">
                  <a:pos x="3" y="62"/>
                </a:cxn>
                <a:cxn ang="0">
                  <a:pos x="6" y="66"/>
                </a:cxn>
                <a:cxn ang="0">
                  <a:pos x="9" y="72"/>
                </a:cxn>
                <a:cxn ang="0">
                  <a:pos x="12" y="74"/>
                </a:cxn>
                <a:cxn ang="0">
                  <a:pos x="13" y="74"/>
                </a:cxn>
                <a:cxn ang="0">
                  <a:pos x="13" y="67"/>
                </a:cxn>
              </a:cxnLst>
              <a:rect l="0" t="0" r="r" b="b"/>
              <a:pathLst>
                <a:path w="49" h="74">
                  <a:moveTo>
                    <a:pt x="13" y="67"/>
                  </a:moveTo>
                  <a:lnTo>
                    <a:pt x="49" y="0"/>
                  </a:lnTo>
                  <a:lnTo>
                    <a:pt x="42" y="7"/>
                  </a:lnTo>
                  <a:lnTo>
                    <a:pt x="37" y="14"/>
                  </a:lnTo>
                  <a:lnTo>
                    <a:pt x="32" y="22"/>
                  </a:lnTo>
                  <a:lnTo>
                    <a:pt x="28" y="28"/>
                  </a:lnTo>
                  <a:lnTo>
                    <a:pt x="23" y="36"/>
                  </a:lnTo>
                  <a:lnTo>
                    <a:pt x="17" y="42"/>
                  </a:lnTo>
                  <a:lnTo>
                    <a:pt x="10" y="49"/>
                  </a:lnTo>
                  <a:lnTo>
                    <a:pt x="2" y="52"/>
                  </a:lnTo>
                  <a:lnTo>
                    <a:pt x="0" y="53"/>
                  </a:lnTo>
                  <a:lnTo>
                    <a:pt x="1" y="56"/>
                  </a:lnTo>
                  <a:lnTo>
                    <a:pt x="3" y="62"/>
                  </a:lnTo>
                  <a:lnTo>
                    <a:pt x="6" y="66"/>
                  </a:lnTo>
                  <a:lnTo>
                    <a:pt x="9" y="72"/>
                  </a:lnTo>
                  <a:lnTo>
                    <a:pt x="12" y="74"/>
                  </a:lnTo>
                  <a:lnTo>
                    <a:pt x="13" y="74"/>
                  </a:lnTo>
                  <a:lnTo>
                    <a:pt x="13" y="67"/>
                  </a:lnTo>
                  <a:close/>
                </a:path>
              </a:pathLst>
            </a:custGeom>
            <a:solidFill>
              <a:srgbClr val="FFFFFF"/>
            </a:solidFill>
            <a:ln w="9525">
              <a:noFill/>
              <a:round/>
              <a:headEnd/>
              <a:tailEnd/>
            </a:ln>
          </p:spPr>
          <p:txBody>
            <a:bodyPr/>
            <a:lstStyle/>
            <a:p>
              <a:endParaRPr lang="tr-TR"/>
            </a:p>
          </p:txBody>
        </p:sp>
        <p:sp>
          <p:nvSpPr>
            <p:cNvPr id="43528" name="Freeform 520"/>
            <p:cNvSpPr>
              <a:spLocks/>
            </p:cNvSpPr>
            <p:nvPr/>
          </p:nvSpPr>
          <p:spPr bwMode="auto">
            <a:xfrm>
              <a:off x="3613" y="648"/>
              <a:ext cx="54" cy="30"/>
            </a:xfrm>
            <a:custGeom>
              <a:avLst/>
              <a:gdLst/>
              <a:ahLst/>
              <a:cxnLst>
                <a:cxn ang="0">
                  <a:pos x="47" y="202"/>
                </a:cxn>
                <a:cxn ang="0">
                  <a:pos x="207" y="83"/>
                </a:cxn>
                <a:cxn ang="0">
                  <a:pos x="211" y="85"/>
                </a:cxn>
                <a:cxn ang="0">
                  <a:pos x="217" y="91"/>
                </a:cxn>
                <a:cxn ang="0">
                  <a:pos x="222" y="99"/>
                </a:cxn>
                <a:cxn ang="0">
                  <a:pos x="232" y="109"/>
                </a:cxn>
                <a:cxn ang="0">
                  <a:pos x="232" y="120"/>
                </a:cxn>
                <a:cxn ang="0">
                  <a:pos x="228" y="130"/>
                </a:cxn>
                <a:cxn ang="0">
                  <a:pos x="221" y="140"/>
                </a:cxn>
                <a:cxn ang="0">
                  <a:pos x="217" y="149"/>
                </a:cxn>
                <a:cxn ang="0">
                  <a:pos x="346" y="134"/>
                </a:cxn>
                <a:cxn ang="0">
                  <a:pos x="353" y="127"/>
                </a:cxn>
                <a:cxn ang="0">
                  <a:pos x="359" y="116"/>
                </a:cxn>
                <a:cxn ang="0">
                  <a:pos x="362" y="110"/>
                </a:cxn>
                <a:cxn ang="0">
                  <a:pos x="364" y="104"/>
                </a:cxn>
                <a:cxn ang="0">
                  <a:pos x="365" y="97"/>
                </a:cxn>
                <a:cxn ang="0">
                  <a:pos x="366" y="88"/>
                </a:cxn>
                <a:cxn ang="0">
                  <a:pos x="305" y="134"/>
                </a:cxn>
                <a:cxn ang="0">
                  <a:pos x="296" y="135"/>
                </a:cxn>
                <a:cxn ang="0">
                  <a:pos x="289" y="135"/>
                </a:cxn>
                <a:cxn ang="0">
                  <a:pos x="281" y="133"/>
                </a:cxn>
                <a:cxn ang="0">
                  <a:pos x="273" y="124"/>
                </a:cxn>
                <a:cxn ang="0">
                  <a:pos x="277" y="107"/>
                </a:cxn>
                <a:cxn ang="0">
                  <a:pos x="284" y="91"/>
                </a:cxn>
                <a:cxn ang="0">
                  <a:pos x="295" y="76"/>
                </a:cxn>
                <a:cxn ang="0">
                  <a:pos x="309" y="62"/>
                </a:cxn>
                <a:cxn ang="0">
                  <a:pos x="325" y="51"/>
                </a:cxn>
                <a:cxn ang="0">
                  <a:pos x="341" y="39"/>
                </a:cxn>
                <a:cxn ang="0">
                  <a:pos x="358" y="29"/>
                </a:cxn>
                <a:cxn ang="0">
                  <a:pos x="377" y="16"/>
                </a:cxn>
                <a:cxn ang="0">
                  <a:pos x="379" y="12"/>
                </a:cxn>
                <a:cxn ang="0">
                  <a:pos x="380" y="9"/>
                </a:cxn>
                <a:cxn ang="0">
                  <a:pos x="377" y="5"/>
                </a:cxn>
                <a:cxn ang="0">
                  <a:pos x="371" y="0"/>
                </a:cxn>
                <a:cxn ang="0">
                  <a:pos x="335" y="1"/>
                </a:cxn>
                <a:cxn ang="0">
                  <a:pos x="303" y="9"/>
                </a:cxn>
                <a:cxn ang="0">
                  <a:pos x="271" y="22"/>
                </a:cxn>
                <a:cxn ang="0">
                  <a:pos x="242" y="38"/>
                </a:cxn>
                <a:cxn ang="0">
                  <a:pos x="213" y="59"/>
                </a:cxn>
                <a:cxn ang="0">
                  <a:pos x="183" y="80"/>
                </a:cxn>
                <a:cxn ang="0">
                  <a:pos x="154" y="102"/>
                </a:cxn>
                <a:cxn ang="0">
                  <a:pos x="124" y="119"/>
                </a:cxn>
                <a:cxn ang="0">
                  <a:pos x="120" y="118"/>
                </a:cxn>
                <a:cxn ang="0">
                  <a:pos x="116" y="115"/>
                </a:cxn>
                <a:cxn ang="0">
                  <a:pos x="109" y="111"/>
                </a:cxn>
                <a:cxn ang="0">
                  <a:pos x="104" y="109"/>
                </a:cxn>
                <a:cxn ang="0">
                  <a:pos x="103" y="105"/>
                </a:cxn>
                <a:cxn ang="0">
                  <a:pos x="101" y="99"/>
                </a:cxn>
                <a:cxn ang="0">
                  <a:pos x="100" y="94"/>
                </a:cxn>
                <a:cxn ang="0">
                  <a:pos x="104" y="88"/>
                </a:cxn>
                <a:cxn ang="0">
                  <a:pos x="0" y="196"/>
                </a:cxn>
                <a:cxn ang="0">
                  <a:pos x="10" y="201"/>
                </a:cxn>
                <a:cxn ang="0">
                  <a:pos x="18" y="202"/>
                </a:cxn>
                <a:cxn ang="0">
                  <a:pos x="24" y="205"/>
                </a:cxn>
                <a:cxn ang="0">
                  <a:pos x="32" y="207"/>
                </a:cxn>
                <a:cxn ang="0">
                  <a:pos x="34" y="207"/>
                </a:cxn>
                <a:cxn ang="0">
                  <a:pos x="39" y="205"/>
                </a:cxn>
                <a:cxn ang="0">
                  <a:pos x="44" y="204"/>
                </a:cxn>
                <a:cxn ang="0">
                  <a:pos x="47" y="202"/>
                </a:cxn>
              </a:cxnLst>
              <a:rect l="0" t="0" r="r" b="b"/>
              <a:pathLst>
                <a:path w="380" h="207">
                  <a:moveTo>
                    <a:pt x="47" y="202"/>
                  </a:moveTo>
                  <a:lnTo>
                    <a:pt x="207" y="83"/>
                  </a:lnTo>
                  <a:lnTo>
                    <a:pt x="211" y="85"/>
                  </a:lnTo>
                  <a:lnTo>
                    <a:pt x="217" y="91"/>
                  </a:lnTo>
                  <a:lnTo>
                    <a:pt x="222" y="99"/>
                  </a:lnTo>
                  <a:lnTo>
                    <a:pt x="232" y="109"/>
                  </a:lnTo>
                  <a:lnTo>
                    <a:pt x="232" y="120"/>
                  </a:lnTo>
                  <a:lnTo>
                    <a:pt x="228" y="130"/>
                  </a:lnTo>
                  <a:lnTo>
                    <a:pt x="221" y="140"/>
                  </a:lnTo>
                  <a:lnTo>
                    <a:pt x="217" y="149"/>
                  </a:lnTo>
                  <a:lnTo>
                    <a:pt x="346" y="134"/>
                  </a:lnTo>
                  <a:lnTo>
                    <a:pt x="353" y="127"/>
                  </a:lnTo>
                  <a:lnTo>
                    <a:pt x="359" y="116"/>
                  </a:lnTo>
                  <a:lnTo>
                    <a:pt x="362" y="110"/>
                  </a:lnTo>
                  <a:lnTo>
                    <a:pt x="364" y="104"/>
                  </a:lnTo>
                  <a:lnTo>
                    <a:pt x="365" y="97"/>
                  </a:lnTo>
                  <a:lnTo>
                    <a:pt x="366" y="88"/>
                  </a:lnTo>
                  <a:lnTo>
                    <a:pt x="305" y="134"/>
                  </a:lnTo>
                  <a:lnTo>
                    <a:pt x="296" y="135"/>
                  </a:lnTo>
                  <a:lnTo>
                    <a:pt x="289" y="135"/>
                  </a:lnTo>
                  <a:lnTo>
                    <a:pt x="281" y="133"/>
                  </a:lnTo>
                  <a:lnTo>
                    <a:pt x="273" y="124"/>
                  </a:lnTo>
                  <a:lnTo>
                    <a:pt x="277" y="107"/>
                  </a:lnTo>
                  <a:lnTo>
                    <a:pt x="284" y="91"/>
                  </a:lnTo>
                  <a:lnTo>
                    <a:pt x="295" y="76"/>
                  </a:lnTo>
                  <a:lnTo>
                    <a:pt x="309" y="62"/>
                  </a:lnTo>
                  <a:lnTo>
                    <a:pt x="325" y="51"/>
                  </a:lnTo>
                  <a:lnTo>
                    <a:pt x="341" y="39"/>
                  </a:lnTo>
                  <a:lnTo>
                    <a:pt x="358" y="29"/>
                  </a:lnTo>
                  <a:lnTo>
                    <a:pt x="377" y="16"/>
                  </a:lnTo>
                  <a:lnTo>
                    <a:pt x="379" y="12"/>
                  </a:lnTo>
                  <a:lnTo>
                    <a:pt x="380" y="9"/>
                  </a:lnTo>
                  <a:lnTo>
                    <a:pt x="377" y="5"/>
                  </a:lnTo>
                  <a:lnTo>
                    <a:pt x="371" y="0"/>
                  </a:lnTo>
                  <a:lnTo>
                    <a:pt x="335" y="1"/>
                  </a:lnTo>
                  <a:lnTo>
                    <a:pt x="303" y="9"/>
                  </a:lnTo>
                  <a:lnTo>
                    <a:pt x="271" y="22"/>
                  </a:lnTo>
                  <a:lnTo>
                    <a:pt x="242" y="38"/>
                  </a:lnTo>
                  <a:lnTo>
                    <a:pt x="213" y="59"/>
                  </a:lnTo>
                  <a:lnTo>
                    <a:pt x="183" y="80"/>
                  </a:lnTo>
                  <a:lnTo>
                    <a:pt x="154" y="102"/>
                  </a:lnTo>
                  <a:lnTo>
                    <a:pt x="124" y="119"/>
                  </a:lnTo>
                  <a:lnTo>
                    <a:pt x="120" y="118"/>
                  </a:lnTo>
                  <a:lnTo>
                    <a:pt x="116" y="115"/>
                  </a:lnTo>
                  <a:lnTo>
                    <a:pt x="109" y="111"/>
                  </a:lnTo>
                  <a:lnTo>
                    <a:pt x="104" y="109"/>
                  </a:lnTo>
                  <a:lnTo>
                    <a:pt x="103" y="105"/>
                  </a:lnTo>
                  <a:lnTo>
                    <a:pt x="101" y="99"/>
                  </a:lnTo>
                  <a:lnTo>
                    <a:pt x="100" y="94"/>
                  </a:lnTo>
                  <a:lnTo>
                    <a:pt x="104" y="88"/>
                  </a:lnTo>
                  <a:lnTo>
                    <a:pt x="0" y="196"/>
                  </a:lnTo>
                  <a:lnTo>
                    <a:pt x="10" y="201"/>
                  </a:lnTo>
                  <a:lnTo>
                    <a:pt x="18" y="202"/>
                  </a:lnTo>
                  <a:lnTo>
                    <a:pt x="24" y="205"/>
                  </a:lnTo>
                  <a:lnTo>
                    <a:pt x="32" y="207"/>
                  </a:lnTo>
                  <a:lnTo>
                    <a:pt x="34" y="207"/>
                  </a:lnTo>
                  <a:lnTo>
                    <a:pt x="39" y="205"/>
                  </a:lnTo>
                  <a:lnTo>
                    <a:pt x="44" y="204"/>
                  </a:lnTo>
                  <a:lnTo>
                    <a:pt x="47" y="202"/>
                  </a:lnTo>
                  <a:close/>
                </a:path>
              </a:pathLst>
            </a:custGeom>
            <a:solidFill>
              <a:srgbClr val="FFFFFF"/>
            </a:solidFill>
            <a:ln w="9525">
              <a:noFill/>
              <a:round/>
              <a:headEnd/>
              <a:tailEnd/>
            </a:ln>
          </p:spPr>
          <p:txBody>
            <a:bodyPr/>
            <a:lstStyle/>
            <a:p>
              <a:endParaRPr lang="tr-TR"/>
            </a:p>
          </p:txBody>
        </p:sp>
        <p:sp>
          <p:nvSpPr>
            <p:cNvPr id="43529" name="Freeform 521"/>
            <p:cNvSpPr>
              <a:spLocks/>
            </p:cNvSpPr>
            <p:nvPr/>
          </p:nvSpPr>
          <p:spPr bwMode="auto">
            <a:xfrm>
              <a:off x="3714" y="648"/>
              <a:ext cx="12" cy="8"/>
            </a:xfrm>
            <a:custGeom>
              <a:avLst/>
              <a:gdLst/>
              <a:ahLst/>
              <a:cxnLst>
                <a:cxn ang="0">
                  <a:pos x="0" y="57"/>
                </a:cxn>
                <a:cxn ang="0">
                  <a:pos x="87" y="21"/>
                </a:cxn>
                <a:cxn ang="0">
                  <a:pos x="79" y="18"/>
                </a:cxn>
                <a:cxn ang="0">
                  <a:pos x="73" y="13"/>
                </a:cxn>
                <a:cxn ang="0">
                  <a:pos x="65" y="8"/>
                </a:cxn>
                <a:cxn ang="0">
                  <a:pos x="56" y="0"/>
                </a:cxn>
                <a:cxn ang="0">
                  <a:pos x="0" y="57"/>
                </a:cxn>
              </a:cxnLst>
              <a:rect l="0" t="0" r="r" b="b"/>
              <a:pathLst>
                <a:path w="87" h="57">
                  <a:moveTo>
                    <a:pt x="0" y="57"/>
                  </a:moveTo>
                  <a:lnTo>
                    <a:pt x="87" y="21"/>
                  </a:lnTo>
                  <a:lnTo>
                    <a:pt x="79" y="18"/>
                  </a:lnTo>
                  <a:lnTo>
                    <a:pt x="73" y="13"/>
                  </a:lnTo>
                  <a:lnTo>
                    <a:pt x="65" y="8"/>
                  </a:lnTo>
                  <a:lnTo>
                    <a:pt x="56" y="0"/>
                  </a:lnTo>
                  <a:lnTo>
                    <a:pt x="0" y="57"/>
                  </a:lnTo>
                  <a:close/>
                </a:path>
              </a:pathLst>
            </a:custGeom>
            <a:solidFill>
              <a:srgbClr val="FFFFFF"/>
            </a:solidFill>
            <a:ln w="9525">
              <a:noFill/>
              <a:round/>
              <a:headEnd/>
              <a:tailEnd/>
            </a:ln>
          </p:spPr>
          <p:txBody>
            <a:bodyPr/>
            <a:lstStyle/>
            <a:p>
              <a:endParaRPr lang="tr-TR"/>
            </a:p>
          </p:txBody>
        </p:sp>
        <p:sp>
          <p:nvSpPr>
            <p:cNvPr id="43530" name="Freeform 522"/>
            <p:cNvSpPr>
              <a:spLocks/>
            </p:cNvSpPr>
            <p:nvPr/>
          </p:nvSpPr>
          <p:spPr bwMode="auto">
            <a:xfrm>
              <a:off x="3566" y="680"/>
              <a:ext cx="3" cy="2"/>
            </a:xfrm>
            <a:custGeom>
              <a:avLst/>
              <a:gdLst/>
              <a:ahLst/>
              <a:cxnLst>
                <a:cxn ang="0">
                  <a:pos x="11" y="19"/>
                </a:cxn>
                <a:cxn ang="0">
                  <a:pos x="14" y="18"/>
                </a:cxn>
                <a:cxn ang="0">
                  <a:pos x="16" y="13"/>
                </a:cxn>
                <a:cxn ang="0">
                  <a:pos x="18" y="9"/>
                </a:cxn>
                <a:cxn ang="0">
                  <a:pos x="21" y="3"/>
                </a:cxn>
                <a:cxn ang="0">
                  <a:pos x="16" y="0"/>
                </a:cxn>
                <a:cxn ang="0">
                  <a:pos x="10" y="3"/>
                </a:cxn>
                <a:cxn ang="0">
                  <a:pos x="5" y="11"/>
                </a:cxn>
                <a:cxn ang="0">
                  <a:pos x="0" y="19"/>
                </a:cxn>
                <a:cxn ang="0">
                  <a:pos x="2" y="19"/>
                </a:cxn>
                <a:cxn ang="0">
                  <a:pos x="6" y="19"/>
                </a:cxn>
                <a:cxn ang="0">
                  <a:pos x="9" y="19"/>
                </a:cxn>
                <a:cxn ang="0">
                  <a:pos x="11" y="19"/>
                </a:cxn>
              </a:cxnLst>
              <a:rect l="0" t="0" r="r" b="b"/>
              <a:pathLst>
                <a:path w="21" h="19">
                  <a:moveTo>
                    <a:pt x="11" y="19"/>
                  </a:moveTo>
                  <a:lnTo>
                    <a:pt x="14" y="18"/>
                  </a:lnTo>
                  <a:lnTo>
                    <a:pt x="16" y="13"/>
                  </a:lnTo>
                  <a:lnTo>
                    <a:pt x="18" y="9"/>
                  </a:lnTo>
                  <a:lnTo>
                    <a:pt x="21" y="3"/>
                  </a:lnTo>
                  <a:lnTo>
                    <a:pt x="16" y="0"/>
                  </a:lnTo>
                  <a:lnTo>
                    <a:pt x="10" y="3"/>
                  </a:lnTo>
                  <a:lnTo>
                    <a:pt x="5" y="11"/>
                  </a:lnTo>
                  <a:lnTo>
                    <a:pt x="0" y="19"/>
                  </a:lnTo>
                  <a:lnTo>
                    <a:pt x="2" y="19"/>
                  </a:lnTo>
                  <a:lnTo>
                    <a:pt x="6" y="19"/>
                  </a:lnTo>
                  <a:lnTo>
                    <a:pt x="9" y="19"/>
                  </a:lnTo>
                  <a:lnTo>
                    <a:pt x="11" y="19"/>
                  </a:lnTo>
                  <a:close/>
                </a:path>
              </a:pathLst>
            </a:custGeom>
            <a:solidFill>
              <a:srgbClr val="FFFFFF"/>
            </a:solidFill>
            <a:ln w="9525">
              <a:noFill/>
              <a:round/>
              <a:headEnd/>
              <a:tailEnd/>
            </a:ln>
          </p:spPr>
          <p:txBody>
            <a:bodyPr/>
            <a:lstStyle/>
            <a:p>
              <a:endParaRPr lang="tr-TR"/>
            </a:p>
          </p:txBody>
        </p:sp>
        <p:sp>
          <p:nvSpPr>
            <p:cNvPr id="43531" name="Freeform 523"/>
            <p:cNvSpPr>
              <a:spLocks/>
            </p:cNvSpPr>
            <p:nvPr/>
          </p:nvSpPr>
          <p:spPr bwMode="auto">
            <a:xfrm>
              <a:off x="3815" y="1564"/>
              <a:ext cx="47" cy="78"/>
            </a:xfrm>
            <a:custGeom>
              <a:avLst/>
              <a:gdLst/>
              <a:ahLst/>
              <a:cxnLst>
                <a:cxn ang="0">
                  <a:pos x="57" y="552"/>
                </a:cxn>
                <a:cxn ang="0">
                  <a:pos x="330" y="181"/>
                </a:cxn>
                <a:cxn ang="0">
                  <a:pos x="149" y="0"/>
                </a:cxn>
                <a:cxn ang="0">
                  <a:pos x="97" y="23"/>
                </a:cxn>
                <a:cxn ang="0">
                  <a:pos x="57" y="87"/>
                </a:cxn>
                <a:cxn ang="0">
                  <a:pos x="26" y="181"/>
                </a:cxn>
                <a:cxn ang="0">
                  <a:pos x="8" y="288"/>
                </a:cxn>
                <a:cxn ang="0">
                  <a:pos x="0" y="394"/>
                </a:cxn>
                <a:cxn ang="0">
                  <a:pos x="5" y="483"/>
                </a:cxn>
                <a:cxn ang="0">
                  <a:pos x="24" y="542"/>
                </a:cxn>
                <a:cxn ang="0">
                  <a:pos x="57" y="552"/>
                </a:cxn>
              </a:cxnLst>
              <a:rect l="0" t="0" r="r" b="b"/>
              <a:pathLst>
                <a:path w="330" h="552">
                  <a:moveTo>
                    <a:pt x="57" y="552"/>
                  </a:moveTo>
                  <a:lnTo>
                    <a:pt x="330" y="181"/>
                  </a:lnTo>
                  <a:lnTo>
                    <a:pt x="149" y="0"/>
                  </a:lnTo>
                  <a:lnTo>
                    <a:pt x="97" y="23"/>
                  </a:lnTo>
                  <a:lnTo>
                    <a:pt x="57" y="87"/>
                  </a:lnTo>
                  <a:lnTo>
                    <a:pt x="26" y="181"/>
                  </a:lnTo>
                  <a:lnTo>
                    <a:pt x="8" y="288"/>
                  </a:lnTo>
                  <a:lnTo>
                    <a:pt x="0" y="394"/>
                  </a:lnTo>
                  <a:lnTo>
                    <a:pt x="5" y="483"/>
                  </a:lnTo>
                  <a:lnTo>
                    <a:pt x="24" y="542"/>
                  </a:lnTo>
                  <a:lnTo>
                    <a:pt x="57" y="552"/>
                  </a:lnTo>
                  <a:close/>
                </a:path>
              </a:pathLst>
            </a:custGeom>
            <a:solidFill>
              <a:srgbClr val="000000"/>
            </a:solidFill>
            <a:ln w="9525">
              <a:noFill/>
              <a:round/>
              <a:headEnd/>
              <a:tailEnd/>
            </a:ln>
          </p:spPr>
          <p:txBody>
            <a:bodyPr/>
            <a:lstStyle/>
            <a:p>
              <a:endParaRPr lang="tr-TR"/>
            </a:p>
          </p:txBody>
        </p:sp>
      </p:grpSp>
      <p:sp>
        <p:nvSpPr>
          <p:cNvPr id="43532" name="Rectangle 524"/>
          <p:cNvSpPr>
            <a:spLocks noChangeArrowheads="1"/>
          </p:cNvSpPr>
          <p:nvPr/>
        </p:nvSpPr>
        <p:spPr bwMode="auto">
          <a:xfrm>
            <a:off x="1476375" y="2565400"/>
            <a:ext cx="4640263" cy="2598738"/>
          </a:xfrm>
          <a:prstGeom prst="rect">
            <a:avLst/>
          </a:prstGeom>
          <a:noFill/>
          <a:ln w="9525">
            <a:noFill/>
            <a:miter lim="800000"/>
            <a:headEnd/>
            <a:tailEnd/>
          </a:ln>
          <a:effectLst/>
        </p:spPr>
        <p:txBody>
          <a:bodyPr/>
          <a:lstStyle/>
          <a:p>
            <a:r>
              <a:rPr lang="tr-TR" sz="2800" b="1" dirty="0">
                <a:effectLst>
                  <a:outerShdw blurRad="38100" dist="38100" dir="2700000" algn="tl">
                    <a:srgbClr val="C0C0C0"/>
                  </a:outerShdw>
                </a:effectLst>
                <a:latin typeface="Comic Sans MS" pitchFamily="66" charset="0"/>
                <a:cs typeface="Courier New" pitchFamily="49" charset="0"/>
              </a:rPr>
              <a:t>Yalnızca öğretmeni ilgilendiren bir   çalışma programı </a:t>
            </a:r>
          </a:p>
        </p:txBody>
      </p:sp>
      <p:pic>
        <p:nvPicPr>
          <p:cNvPr id="525" name="Picture 2" descr="C:\Users\lap1\Desktop\red-40144_640.png"/>
          <p:cNvPicPr>
            <a:picLocks noChangeAspect="1" noChangeArrowheads="1"/>
          </p:cNvPicPr>
          <p:nvPr/>
        </p:nvPicPr>
        <p:blipFill>
          <a:blip r:embed="rId2" cstate="print"/>
          <a:srcRect/>
          <a:stretch>
            <a:fillRect/>
          </a:stretch>
        </p:blipFill>
        <p:spPr bwMode="auto">
          <a:xfrm>
            <a:off x="2643174" y="2786058"/>
            <a:ext cx="1833554" cy="18335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25"/>
                                        </p:tgtEl>
                                        <p:attrNameLst>
                                          <p:attrName>style.visibility</p:attrName>
                                        </p:attrNameLst>
                                      </p:cBhvr>
                                      <p:to>
                                        <p:strVal val="visible"/>
                                      </p:to>
                                    </p:set>
                                    <p:anim calcmode="lin" valueType="num">
                                      <p:cBhvr additive="base">
                                        <p:cTn id="7" dur="500" fill="hold"/>
                                        <p:tgtEl>
                                          <p:spTgt spid="525"/>
                                        </p:tgtEl>
                                        <p:attrNameLst>
                                          <p:attrName>ppt_x</p:attrName>
                                        </p:attrNameLst>
                                      </p:cBhvr>
                                      <p:tavLst>
                                        <p:tav tm="0">
                                          <p:val>
                                            <p:strVal val="#ppt_x"/>
                                          </p:val>
                                        </p:tav>
                                        <p:tav tm="100000">
                                          <p:val>
                                            <p:strVal val="#ppt_x"/>
                                          </p:val>
                                        </p:tav>
                                      </p:tavLst>
                                    </p:anim>
                                    <p:anim calcmode="lin" valueType="num">
                                      <p:cBhvr additive="base">
                                        <p:cTn id="8" dur="500" fill="hold"/>
                                        <p:tgtEl>
                                          <p:spTgt spid="5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5003800" y="836613"/>
            <a:ext cx="3384550" cy="4608512"/>
          </a:xfrm>
          <a:prstGeom prst="rect">
            <a:avLst/>
          </a:prstGeom>
          <a:noFill/>
          <a:ln w="9525">
            <a:noFill/>
            <a:miter lim="800000"/>
            <a:headEnd/>
            <a:tailEnd/>
          </a:ln>
          <a:effectLst/>
        </p:spPr>
        <p:txBody>
          <a:bodyPr anchor="ctr"/>
          <a:lstStyle/>
          <a:p>
            <a:r>
              <a:rPr lang="tr-TR" sz="2800" b="1" dirty="0">
                <a:latin typeface="Comic Sans MS" pitchFamily="66" charset="0"/>
                <a:cs typeface="Courier New" pitchFamily="49" charset="0"/>
              </a:rPr>
              <a:t>Sınıfta problem olarak görülen öğrenciden kurtulma </a:t>
            </a:r>
            <a:r>
              <a:rPr lang="tr-TR" sz="2800" b="1" dirty="0" smtClean="0">
                <a:latin typeface="Comic Sans MS" pitchFamily="66" charset="0"/>
                <a:cs typeface="Courier New" pitchFamily="49" charset="0"/>
              </a:rPr>
              <a:t>aracı</a:t>
            </a:r>
            <a:r>
              <a:rPr lang="tr-TR" sz="2800" dirty="0" smtClean="0">
                <a:latin typeface="Comic Sans MS" pitchFamily="66" charset="0"/>
                <a:cs typeface="Courier New" pitchFamily="49" charset="0"/>
              </a:rPr>
              <a:t> </a:t>
            </a:r>
            <a:endParaRPr lang="tr-TR" sz="2800" dirty="0">
              <a:latin typeface="Comic Sans MS" pitchFamily="66" charset="0"/>
              <a:cs typeface="Courier New" pitchFamily="49" charset="0"/>
            </a:endParaRPr>
          </a:p>
        </p:txBody>
      </p:sp>
      <p:pic>
        <p:nvPicPr>
          <p:cNvPr id="44035" name="Picture 3" descr="LATCLASS"/>
          <p:cNvPicPr>
            <a:picLocks noChangeAspect="1" noChangeArrowheads="1"/>
          </p:cNvPicPr>
          <p:nvPr/>
        </p:nvPicPr>
        <p:blipFill>
          <a:blip r:embed="rId2" cstate="print"/>
          <a:srcRect/>
          <a:stretch>
            <a:fillRect/>
          </a:stretch>
        </p:blipFill>
        <p:spPr bwMode="auto">
          <a:xfrm>
            <a:off x="468313" y="1052513"/>
            <a:ext cx="3887787" cy="4752975"/>
          </a:xfrm>
          <a:prstGeom prst="rect">
            <a:avLst/>
          </a:prstGeom>
          <a:noFill/>
        </p:spPr>
      </p:pic>
      <p:pic>
        <p:nvPicPr>
          <p:cNvPr id="4" name="Picture 2" descr="C:\Users\lap1\Desktop\red-40144_640.png"/>
          <p:cNvPicPr>
            <a:picLocks noChangeAspect="1" noChangeArrowheads="1"/>
          </p:cNvPicPr>
          <p:nvPr/>
        </p:nvPicPr>
        <p:blipFill>
          <a:blip r:embed="rId3" cstate="print"/>
          <a:srcRect/>
          <a:stretch>
            <a:fillRect/>
          </a:stretch>
        </p:blipFill>
        <p:spPr bwMode="auto">
          <a:xfrm>
            <a:off x="3500430" y="2928934"/>
            <a:ext cx="1833554" cy="18335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mba">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850</TotalTime>
  <Words>885</Words>
  <Application>Microsoft Office PowerPoint</Application>
  <PresentationFormat>Ekran Gösterisi (4:3)</PresentationFormat>
  <Paragraphs>157</Paragraphs>
  <Slides>34</Slides>
  <Notes>2</Notes>
  <HiddenSlides>0</HiddenSlides>
  <MMClips>0</MMClips>
  <ScaleCrop>false</ScaleCrop>
  <HeadingPairs>
    <vt:vector size="4" baseType="variant">
      <vt:variant>
        <vt:lpstr>Tema</vt:lpstr>
      </vt:variant>
      <vt:variant>
        <vt:i4>2</vt:i4>
      </vt:variant>
      <vt:variant>
        <vt:lpstr>Slayt Başlıkları</vt:lpstr>
      </vt:variant>
      <vt:variant>
        <vt:i4>34</vt:i4>
      </vt:variant>
    </vt:vector>
  </HeadingPairs>
  <TitlesOfParts>
    <vt:vector size="36" baseType="lpstr">
      <vt:lpstr>Varsayılan Tasarım</vt:lpstr>
      <vt:lpstr>Cumba</vt:lpstr>
      <vt:lpstr>Slayt 1</vt:lpstr>
      <vt:lpstr>Gündem</vt:lpstr>
      <vt:lpstr>Slayt 3</vt:lpstr>
      <vt:lpstr>Slayt 4</vt:lpstr>
      <vt:lpstr>Slayt 5</vt:lpstr>
      <vt:lpstr>Slayt 6</vt:lpstr>
      <vt:lpstr>Slayt 7</vt:lpstr>
      <vt:lpstr>Slayt 8</vt:lpstr>
      <vt:lpstr>Slayt 9</vt:lpstr>
      <vt:lpstr>Slayt 10</vt:lpstr>
      <vt:lpstr>Slayt 11</vt:lpstr>
      <vt:lpstr>Slayt 12</vt:lpstr>
      <vt:lpstr>Slayt 13</vt:lpstr>
      <vt:lpstr> BEP HAZIRLAMAK YASAL OLARAK ZORUNLU MUDUR? </vt:lpstr>
      <vt:lpstr>Slayt 15</vt:lpstr>
      <vt:lpstr>BEP KİMİN İÇİN HAZIRLANIR? </vt:lpstr>
      <vt:lpstr>Slayt 17</vt:lpstr>
      <vt:lpstr>Slayt 18</vt:lpstr>
      <vt:lpstr>Slayt 19</vt:lpstr>
      <vt:lpstr>Slayt 20</vt:lpstr>
      <vt:lpstr>Slayt 21</vt:lpstr>
      <vt:lpstr>Slayt 22</vt:lpstr>
      <vt:lpstr>Slayt 23</vt:lpstr>
      <vt:lpstr>Slayt 24</vt:lpstr>
      <vt:lpstr>KISA DÖNEMLİ VE UZUN DÖNEMLİ AMAÇLARIN BELİRLENMESİ</vt:lpstr>
      <vt:lpstr>Slayt 26</vt:lpstr>
      <vt:lpstr>Slayt 27</vt:lpstr>
      <vt:lpstr>Slayt 28</vt:lpstr>
      <vt:lpstr>Slayt 29</vt:lpstr>
      <vt:lpstr>Slayt 30</vt:lpstr>
      <vt:lpstr>Slayt 31</vt:lpstr>
      <vt:lpstr>Slayt 32</vt:lpstr>
      <vt:lpstr>Slayt 33</vt:lpstr>
      <vt:lpstr>TEŞEKKÜRLER </vt:lpstr>
    </vt:vector>
  </TitlesOfParts>
  <Company>YILMAZLAR AŞ</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OZAN</dc:creator>
  <cp:lastModifiedBy>umithoca</cp:lastModifiedBy>
  <cp:revision>205</cp:revision>
  <dcterms:created xsi:type="dcterms:W3CDTF">2007-01-10T21:33:46Z</dcterms:created>
  <dcterms:modified xsi:type="dcterms:W3CDTF">2016-04-03T13:36:51Z</dcterms:modified>
</cp:coreProperties>
</file>